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83" r:id="rId5"/>
    <p:sldMasterId id="2147483698" r:id="rId6"/>
    <p:sldMasterId id="2147483712" r:id="rId7"/>
    <p:sldMasterId id="2147483726" r:id="rId8"/>
  </p:sldMasterIdLst>
  <p:notesMasterIdLst>
    <p:notesMasterId r:id="rId11"/>
  </p:notesMasterIdLst>
  <p:sldIdLst>
    <p:sldId id="260" r:id="rId9"/>
    <p:sldId id="261" r:id="rId10"/>
  </p:sldIdLst>
  <p:sldSz cx="7772400" cy="100584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1C2B05-14F7-7CE6-CCFB-94ADADF22729}" name="stephanie" initials="st" userId="S::stephanie_kornblum.onmicrosoft.com#ext#@microsoft.onmicrosoft.com::6db5cf21-6b5a-41f5-a7a5-529a4bf7931d" providerId="AD"/>
  <p188:author id="{CD49FB3D-87E9-1ACF-69D6-964745A67DBF}" name="Jeanine Park" initials="JP" userId="S::jepar@microsoft.com::1651ad9c-3d0e-47b7-82c3-2da9ded19006" providerId="AD"/>
  <p188:author id="{5185EC4F-C390-B1ED-34CF-74CE061BD533}" name="Joy Archer" initials="JA" userId="S::joyar@we-worldwide.com::a2b593f4-8ece-4243-bd1d-0ec99000e885" providerId="AD"/>
  <p188:author id="{A7AE38A2-BCEE-163D-E456-30E5E5522968}" name="Ricardo Arroyo" initials="RA" userId="S::rarroyo@microsoft.com::a7f4af3e-674b-4044-8f87-8b633db35b75" providerId="AD"/>
  <p188:author id="{37A95CA3-3DED-FC52-2390-C0D628276A7F}" name="Patrick Sloan (Synaxis Corporation)" initials="PS(C" userId="Patrick Sloan (Synaxis Corporation)" providerId="None"/>
  <p188:author id="{D7AC56A9-B613-CD9F-CD48-8E7733A13C83}" name="Priscilla Walter (Synaxis Corporation)" initials="PC" userId="S::v-prwal@microsoft.com::aa6c2d8b-7b0a-48ee-a854-42885f118b09" providerId="AD"/>
  <p188:author id="{90B303DD-5EE0-2788-B878-7E82D2F82603}" name="stephanie" initials="st" userId="S::stephanie_kornblum.onmicrosoft.com#ext#@microsoft.onmicrosoft.com::6db5cf21-6b5a-41f5-a7a5-529a4bf793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505050"/>
    <a:srgbClr val="4F4F4F"/>
    <a:srgbClr val="2C7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A7D26D-9A59-48A4-BF35-DFF1D7820BDE}" v="3" dt="2023-09-21T02:28:21.79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445" autoAdjust="0"/>
  </p:normalViewPr>
  <p:slideViewPr>
    <p:cSldViewPr snapToGrid="0">
      <p:cViewPr varScale="1">
        <p:scale>
          <a:sx n="56" d="100"/>
          <a:sy n="56" d="100"/>
        </p:scale>
        <p:origin x="2634" y="96"/>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tableStyles" Target="tableStyles.xml"/><Relationship Id="rId10" Type="http://schemas.openxmlformats.org/officeDocument/2006/relationships/slide" Target="slides/slide2.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29F244FF-A4C8-4F4B-9CB4-066A2FB3B7C3}" type="datetimeFigureOut">
              <a:rPr lang="en-US" smtClean="0"/>
              <a:t>10/26/2023</a:t>
            </a:fld>
            <a:endParaRPr lang="en-US"/>
          </a:p>
        </p:txBody>
      </p:sp>
      <p:sp>
        <p:nvSpPr>
          <p:cNvPr id="4" name="Slide Image Placeholder 3"/>
          <p:cNvSpPr>
            <a:spLocks noGrp="1" noRot="1" noChangeAspect="1"/>
          </p:cNvSpPr>
          <p:nvPr>
            <p:ph type="sldImg" idx="2"/>
          </p:nvPr>
        </p:nvSpPr>
        <p:spPr>
          <a:xfrm>
            <a:off x="2574925" y="1257300"/>
            <a:ext cx="262255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C75336A9-C7A5-40F4-AD7A-598C08F1241B}" type="slidenum">
              <a:rPr lang="en-US" smtClean="0"/>
              <a:t>‹#›</a:t>
            </a:fld>
            <a:endParaRPr lang="en-US"/>
          </a:p>
        </p:txBody>
      </p:sp>
    </p:spTree>
    <p:extLst>
      <p:ext uri="{BB962C8B-B14F-4D97-AF65-F5344CB8AC3E}">
        <p14:creationId xmlns:p14="http://schemas.microsoft.com/office/powerpoint/2010/main" val="1982980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9547F-3637-43E2-917D-3E21C699175C}" type="slidenum">
              <a:rPr lang="en-US" smtClean="0"/>
              <a:t>1</a:t>
            </a:fld>
            <a:endParaRPr lang="en-US"/>
          </a:p>
        </p:txBody>
      </p:sp>
    </p:spTree>
    <p:extLst>
      <p:ext uri="{BB962C8B-B14F-4D97-AF65-F5344CB8AC3E}">
        <p14:creationId xmlns:p14="http://schemas.microsoft.com/office/powerpoint/2010/main" val="424451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5336A9-C7A5-40F4-AD7A-598C08F1241B}" type="slidenum">
              <a:rPr lang="en-US" smtClean="0"/>
              <a:t>2</a:t>
            </a:fld>
            <a:endParaRPr lang="en-US"/>
          </a:p>
        </p:txBody>
      </p:sp>
    </p:spTree>
    <p:extLst>
      <p:ext uri="{BB962C8B-B14F-4D97-AF65-F5344CB8AC3E}">
        <p14:creationId xmlns:p14="http://schemas.microsoft.com/office/powerpoint/2010/main" val="35191406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5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6" name="Rectangle 5"/>
          <p:cNvSpPr/>
          <p:nvPr/>
        </p:nvSpPr>
        <p:spPr>
          <a:xfrm>
            <a:off x="1359" y="1"/>
            <a:ext cx="7771041" cy="10058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sp>
        <p:nvSpPr>
          <p:cNvPr id="10" name="Title 1"/>
          <p:cNvSpPr>
            <a:spLocks noGrp="1"/>
          </p:cNvSpPr>
          <p:nvPr>
            <p:ph type="ctrTitle" hasCustomPrompt="1"/>
          </p:nvPr>
        </p:nvSpPr>
        <p:spPr>
          <a:xfrm>
            <a:off x="230935" y="2616703"/>
            <a:ext cx="3498491" cy="2156037"/>
          </a:xfrm>
        </p:spPr>
        <p:txBody>
          <a:bodyPr anchor="b"/>
          <a:lstStyle>
            <a:lvl1pPr algn="l">
              <a:defRPr sz="2551">
                <a:solidFill>
                  <a:srgbClr val="737373"/>
                </a:solidFill>
              </a:defRPr>
            </a:lvl1pPr>
          </a:lstStyle>
          <a:p>
            <a:br>
              <a:rPr lang="en-US"/>
            </a:br>
            <a:r>
              <a:rPr lang="en-US"/>
              <a:t>Master title style</a:t>
            </a:r>
          </a:p>
        </p:txBody>
      </p:sp>
      <p:sp>
        <p:nvSpPr>
          <p:cNvPr id="11" name="Subtitle 2"/>
          <p:cNvSpPr>
            <a:spLocks noGrp="1"/>
          </p:cNvSpPr>
          <p:nvPr>
            <p:ph type="subTitle" idx="1"/>
          </p:nvPr>
        </p:nvSpPr>
        <p:spPr>
          <a:xfrm>
            <a:off x="246800" y="4666267"/>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rgbClr val="737373"/>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2" name="Text Placeholder 11"/>
          <p:cNvSpPr>
            <a:spLocks noGrp="1"/>
          </p:cNvSpPr>
          <p:nvPr>
            <p:ph type="body" sz="quarter" idx="10"/>
          </p:nvPr>
        </p:nvSpPr>
        <p:spPr>
          <a:xfrm>
            <a:off x="246800" y="5484109"/>
            <a:ext cx="3498491" cy="846821"/>
          </a:xfrm>
        </p:spPr>
        <p:txBody>
          <a:bodyPr>
            <a:noAutofit/>
          </a:bodyPr>
          <a:lstStyle>
            <a:lvl1pPr marL="0" indent="0">
              <a:buNone/>
              <a:defRPr lang="en-US" sz="893" kern="1200" dirty="0" smtClean="0">
                <a:solidFill>
                  <a:srgbClr val="737373">
                    <a:alpha val="99000"/>
                  </a:srgb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87" y="8937707"/>
            <a:ext cx="1482019" cy="1062459"/>
          </a:xfrm>
          <a:prstGeom prst="rect">
            <a:avLst/>
          </a:prstGeom>
        </p:spPr>
      </p:pic>
      <p:pic>
        <p:nvPicPr>
          <p:cNvPr id="8" name="Picture 7">
            <a:extLst>
              <a:ext uri="{FF2B5EF4-FFF2-40B4-BE49-F238E27FC236}">
                <a16:creationId xmlns:a16="http://schemas.microsoft.com/office/drawing/2014/main" id="{509D4C27-F701-4280-95E8-C5BF8BF800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3838" y="2293315"/>
            <a:ext cx="5313061" cy="8180832"/>
          </a:xfrm>
          <a:prstGeom prst="rect">
            <a:avLst/>
          </a:prstGeom>
        </p:spPr>
      </p:pic>
    </p:spTree>
    <p:extLst>
      <p:ext uri="{BB962C8B-B14F-4D97-AF65-F5344CB8AC3E}">
        <p14:creationId xmlns:p14="http://schemas.microsoft.com/office/powerpoint/2010/main" val="3358182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Divider_Gray">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931774" y="1312"/>
            <a:ext cx="3840625" cy="9300267"/>
          </a:xfrm>
          <a:prstGeom prst="rect">
            <a:avLst/>
          </a:prstGeom>
        </p:spPr>
      </p:pic>
      <p:sp>
        <p:nvSpPr>
          <p:cNvPr id="23" name="Title 1"/>
          <p:cNvSpPr>
            <a:spLocks noGrp="1"/>
          </p:cNvSpPr>
          <p:nvPr>
            <p:ph type="title"/>
          </p:nvPr>
        </p:nvSpPr>
        <p:spPr>
          <a:xfrm>
            <a:off x="261193" y="2122247"/>
            <a:ext cx="3423997" cy="374974"/>
          </a:xfrm>
        </p:spPr>
        <p:txBody>
          <a:bodyPr wrap="square">
            <a:spAutoFit/>
          </a:bodyPr>
          <a:lstStyle>
            <a:lvl1pPr>
              <a:defRPr sz="2041"/>
            </a:lvl1pPr>
          </a:lstStyle>
          <a:p>
            <a:r>
              <a:rPr lang="en-US">
                <a:solidFill>
                  <a:srgbClr val="737373"/>
                </a:solidFill>
                <a:latin typeface="Segoe UI Semilight" panose="020B0402040204020203" pitchFamily="34" charset="0"/>
                <a:cs typeface="Segoe UI Semilight" panose="020B0402040204020203" pitchFamily="34" charset="0"/>
              </a:rPr>
              <a:t>Click to edit Master title style</a:t>
            </a:r>
            <a:endParaRPr lang="en-GB">
              <a:solidFill>
                <a:srgbClr val="737373"/>
              </a:solidFill>
              <a:latin typeface="Segoe UI Semilight" panose="020B0402040204020203" pitchFamily="34" charset="0"/>
              <a:cs typeface="Segoe UI Semilight" panose="020B0402040204020203" pitchFamily="34" charset="0"/>
            </a:endParaRPr>
          </a:p>
        </p:txBody>
      </p:sp>
      <p:sp>
        <p:nvSpPr>
          <p:cNvPr id="24" name="Text Placeholder 2"/>
          <p:cNvSpPr>
            <a:spLocks noGrp="1"/>
          </p:cNvSpPr>
          <p:nvPr>
            <p:ph type="body" sz="quarter" idx="10" hasCustomPrompt="1"/>
          </p:nvPr>
        </p:nvSpPr>
        <p:spPr>
          <a:xfrm>
            <a:off x="261193" y="4051076"/>
            <a:ext cx="1733618" cy="5571381"/>
          </a:xfrm>
        </p:spPr>
        <p:txBody>
          <a:bodyPr wrap="none" numCol="2">
            <a:spAutoFit/>
          </a:bodyPr>
          <a:lstStyle>
            <a:lvl1pPr marL="113317" indent="-113317">
              <a:buFont typeface="Arial" charset="0"/>
              <a:buChar char="•"/>
              <a:defRPr sz="893"/>
            </a:lvl1pPr>
          </a:lstStyle>
          <a:p>
            <a:r>
              <a:rPr lang="en-GB" b="1">
                <a:solidFill>
                  <a:srgbClr val="737373"/>
                </a:solidFill>
                <a:latin typeface="Segoe UI Semibold" panose="020B0702040204020203" pitchFamily="34" charset="0"/>
                <a:cs typeface="Segoe UI Semibold" panose="020B0702040204020203" pitchFamily="34" charset="0"/>
              </a:rPr>
              <a:t>Lorem ipsum </a:t>
            </a:r>
            <a:r>
              <a:rPr lang="en-GB" b="1" err="1">
                <a:solidFill>
                  <a:srgbClr val="737373"/>
                </a:solidFill>
                <a:latin typeface="Segoe UI Semibold" panose="020B0702040204020203" pitchFamily="34" charset="0"/>
                <a:cs typeface="Segoe UI Semibold" panose="020B0702040204020203" pitchFamily="34" charset="0"/>
              </a:rPr>
              <a:t>dolor</a:t>
            </a:r>
            <a:r>
              <a:rPr lang="en-GB" b="1">
                <a:solidFill>
                  <a:srgbClr val="737373"/>
                </a:solidFill>
                <a:latin typeface="Segoe UI Semibold" panose="020B0702040204020203" pitchFamily="34" charset="0"/>
                <a:cs typeface="Segoe UI Semibold" panose="020B0702040204020203" pitchFamily="34" charset="0"/>
              </a:rPr>
              <a:t> sit </a:t>
            </a:r>
            <a:r>
              <a:rPr lang="en-GB" b="1" err="1">
                <a:solidFill>
                  <a:srgbClr val="737373"/>
                </a:solidFill>
                <a:latin typeface="Segoe UI Semibold" panose="020B0702040204020203" pitchFamily="34" charset="0"/>
                <a:cs typeface="Segoe UI Semibold" panose="020B0702040204020203" pitchFamily="34" charset="0"/>
              </a:rPr>
              <a:t>amet</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endParaRPr lang="en-GB">
              <a:solidFill>
                <a:srgbClr val="737373"/>
              </a:solidFill>
              <a:latin typeface="+mj-lt"/>
            </a:endParaRPr>
          </a:p>
          <a:p>
            <a:pPr marL="177697" indent="-177697">
              <a:buFont typeface="Arial" charset="0"/>
              <a:buChar char="•"/>
            </a:pP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ea.</a:t>
            </a: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endParaRPr lang="en-GB">
              <a:latin typeface="+mj-lt"/>
            </a:endParaRPr>
          </a:p>
          <a:p>
            <a:endParaRPr lang="en-GB">
              <a:latin typeface="+mj-lt"/>
            </a:endParaRPr>
          </a:p>
          <a:p>
            <a:endParaRPr lang="en-GB">
              <a:latin typeface="+mj-lt"/>
            </a:endParaRPr>
          </a:p>
          <a:p>
            <a:pPr lvl="0"/>
            <a:r>
              <a:rPr lang="en-GB" b="1" err="1">
                <a:solidFill>
                  <a:srgbClr val="737373"/>
                </a:solidFill>
                <a:latin typeface="Segoe UI Semibold" panose="020B0702040204020203" pitchFamily="34" charset="0"/>
                <a:cs typeface="Segoe UI Semibold" panose="020B0702040204020203" pitchFamily="34" charset="0"/>
              </a:rPr>
              <a:t>Sed</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ut</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perspiciatis</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unde</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omnis</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p>
          <a:p>
            <a:pPr marL="177697" indent="-177697">
              <a:buFont typeface="Arial" charset="0"/>
              <a:buChar char="•"/>
            </a:pP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r>
              <a:rPr lang="en-GB">
                <a:solidFill>
                  <a:srgbClr val="737373"/>
                </a:solidFill>
                <a:latin typeface="+mj-lt"/>
              </a:rPr>
              <a:t> </a:t>
            </a: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a:t>
            </a:r>
            <a:r>
              <a:rPr lang="en-GB" err="1">
                <a:solidFill>
                  <a:srgbClr val="737373"/>
                </a:solidFill>
                <a:latin typeface="+mj-lt"/>
              </a:rPr>
              <a:t>ea</a:t>
            </a:r>
            <a:r>
              <a:rPr lang="en-GB">
                <a:solidFill>
                  <a:srgbClr val="737373"/>
                </a:solidFill>
                <a:latin typeface="+mj-lt"/>
              </a:rPr>
              <a:t> </a:t>
            </a:r>
            <a:r>
              <a:rPr lang="en-GB" err="1">
                <a:solidFill>
                  <a:srgbClr val="737373"/>
                </a:solidFill>
                <a:latin typeface="+mj-lt"/>
              </a:rPr>
              <a:t>commodo</a:t>
            </a:r>
            <a:r>
              <a:rPr lang="en-GB">
                <a:solidFill>
                  <a:srgbClr val="737373"/>
                </a:solidFill>
                <a:latin typeface="+mj-lt"/>
              </a:rPr>
              <a:t> </a:t>
            </a:r>
            <a:r>
              <a:rPr lang="en-GB" err="1">
                <a:solidFill>
                  <a:srgbClr val="737373"/>
                </a:solidFill>
                <a:latin typeface="+mj-lt"/>
              </a:rPr>
              <a:t>consequat</a:t>
            </a:r>
            <a:r>
              <a:rPr lang="en-GB">
                <a:solidFill>
                  <a:srgbClr val="737373"/>
                </a:solidFill>
                <a:latin typeface="+mj-lt"/>
              </a:rPr>
              <a:t>. </a:t>
            </a:r>
          </a:p>
          <a:p>
            <a:pPr marL="177697" indent="-177697">
              <a:buFont typeface="Arial" charset="0"/>
              <a:buChar char="•"/>
            </a:pPr>
            <a:r>
              <a:rPr lang="en-GB" err="1">
                <a:solidFill>
                  <a:srgbClr val="737373"/>
                </a:solidFill>
                <a:latin typeface="+mj-lt"/>
              </a:rPr>
              <a:t>Duis</a:t>
            </a:r>
            <a:r>
              <a:rPr lang="en-GB">
                <a:solidFill>
                  <a:srgbClr val="737373"/>
                </a:solidFill>
                <a:latin typeface="+mj-lt"/>
              </a:rPr>
              <a:t> </a:t>
            </a:r>
            <a:r>
              <a:rPr lang="en-GB" err="1">
                <a:solidFill>
                  <a:srgbClr val="737373"/>
                </a:solidFill>
                <a:latin typeface="+mj-lt"/>
              </a:rPr>
              <a:t>aute</a:t>
            </a:r>
            <a:r>
              <a:rPr lang="en-GB">
                <a:solidFill>
                  <a:srgbClr val="737373"/>
                </a:solidFill>
                <a:latin typeface="+mj-lt"/>
              </a:rPr>
              <a:t> </a:t>
            </a:r>
            <a:r>
              <a:rPr lang="en-GB" err="1">
                <a:solidFill>
                  <a:srgbClr val="737373"/>
                </a:solidFill>
                <a:latin typeface="+mj-lt"/>
              </a:rPr>
              <a:t>irure</a:t>
            </a:r>
            <a:r>
              <a:rPr lang="en-GB">
                <a:solidFill>
                  <a:srgbClr val="737373"/>
                </a:solidFill>
                <a:latin typeface="+mj-lt"/>
              </a:rPr>
              <a:t> </a:t>
            </a:r>
            <a:r>
              <a:rPr lang="en-GB" err="1">
                <a:solidFill>
                  <a:srgbClr val="737373"/>
                </a:solidFill>
                <a:latin typeface="+mj-lt"/>
              </a:rPr>
              <a:t>dolor</a:t>
            </a:r>
            <a:r>
              <a:rPr lang="en-GB">
                <a:solidFill>
                  <a:srgbClr val="737373"/>
                </a:solidFill>
                <a:latin typeface="+mj-lt"/>
              </a:rPr>
              <a:t> in </a:t>
            </a:r>
            <a:r>
              <a:rPr lang="en-GB" err="1">
                <a:solidFill>
                  <a:srgbClr val="737373"/>
                </a:solidFill>
                <a:latin typeface="+mj-lt"/>
              </a:rPr>
              <a:t>reprehenderit</a:t>
            </a:r>
            <a:r>
              <a:rPr lang="en-GB">
                <a:solidFill>
                  <a:srgbClr val="737373"/>
                </a:solidFill>
                <a:latin typeface="+mj-lt"/>
              </a:rPr>
              <a:t> in </a:t>
            </a:r>
            <a:r>
              <a:rPr lang="en-GB" err="1">
                <a:solidFill>
                  <a:srgbClr val="737373"/>
                </a:solidFill>
                <a:latin typeface="+mj-lt"/>
              </a:rPr>
              <a:t>voluptate</a:t>
            </a:r>
            <a:r>
              <a:rPr lang="en-GB">
                <a:solidFill>
                  <a:srgbClr val="737373"/>
                </a:solidFill>
                <a:latin typeface="+mj-lt"/>
              </a:rPr>
              <a:t> </a:t>
            </a:r>
            <a:r>
              <a:rPr lang="en-GB" err="1">
                <a:solidFill>
                  <a:srgbClr val="737373"/>
                </a:solidFill>
                <a:latin typeface="+mj-lt"/>
              </a:rPr>
              <a:t>velit</a:t>
            </a:r>
            <a:r>
              <a:rPr lang="en-GB">
                <a:solidFill>
                  <a:srgbClr val="737373"/>
                </a:solidFill>
                <a:latin typeface="+mj-lt"/>
              </a:rPr>
              <a:t> </a:t>
            </a:r>
            <a:r>
              <a:rPr lang="en-GB" err="1">
                <a:solidFill>
                  <a:srgbClr val="737373"/>
                </a:solidFill>
                <a:latin typeface="+mj-lt"/>
              </a:rPr>
              <a:t>esse</a:t>
            </a:r>
            <a:r>
              <a:rPr lang="en-GB">
                <a:solidFill>
                  <a:srgbClr val="737373"/>
                </a:solidFill>
                <a:latin typeface="+mj-lt"/>
              </a:rPr>
              <a:t> </a:t>
            </a:r>
            <a:r>
              <a:rPr lang="en-GB" err="1">
                <a:solidFill>
                  <a:srgbClr val="737373"/>
                </a:solidFill>
                <a:latin typeface="+mj-lt"/>
              </a:rPr>
              <a:t>cillum</a:t>
            </a:r>
            <a:r>
              <a:rPr lang="en-GB">
                <a:solidFill>
                  <a:srgbClr val="737373"/>
                </a:solidFill>
                <a:latin typeface="+mj-lt"/>
              </a:rPr>
              <a:t> </a:t>
            </a:r>
            <a:r>
              <a:rPr lang="en-GB" err="1">
                <a:solidFill>
                  <a:srgbClr val="737373"/>
                </a:solidFill>
                <a:latin typeface="+mj-lt"/>
              </a:rPr>
              <a:t>dolore</a:t>
            </a:r>
            <a:r>
              <a:rPr lang="en-GB">
                <a:solidFill>
                  <a:srgbClr val="737373"/>
                </a:solidFill>
                <a:latin typeface="+mj-lt"/>
              </a:rPr>
              <a:t> </a:t>
            </a:r>
            <a:r>
              <a:rPr lang="en-GB" err="1">
                <a:solidFill>
                  <a:srgbClr val="737373"/>
                </a:solidFill>
                <a:latin typeface="+mj-lt"/>
              </a:rPr>
              <a:t>eu</a:t>
            </a:r>
            <a:r>
              <a:rPr lang="en-GB">
                <a:solidFill>
                  <a:srgbClr val="737373"/>
                </a:solidFill>
                <a:latin typeface="+mj-lt"/>
              </a:rPr>
              <a:t> </a:t>
            </a:r>
            <a:r>
              <a:rPr lang="en-GB" err="1">
                <a:solidFill>
                  <a:srgbClr val="737373"/>
                </a:solidFill>
                <a:latin typeface="+mj-lt"/>
              </a:rPr>
              <a:t>fugiat</a:t>
            </a:r>
            <a:r>
              <a:rPr lang="en-GB">
                <a:solidFill>
                  <a:srgbClr val="737373"/>
                </a:solidFill>
                <a:latin typeface="+mj-lt"/>
              </a:rPr>
              <a:t> </a:t>
            </a:r>
            <a:r>
              <a:rPr lang="en-GB" err="1">
                <a:solidFill>
                  <a:srgbClr val="737373"/>
                </a:solidFill>
                <a:latin typeface="+mj-lt"/>
              </a:rPr>
              <a:t>nulla</a:t>
            </a:r>
            <a:r>
              <a:rPr lang="en-GB">
                <a:solidFill>
                  <a:srgbClr val="737373"/>
                </a:solidFill>
                <a:latin typeface="+mj-lt"/>
              </a:rPr>
              <a:t> </a:t>
            </a:r>
            <a:r>
              <a:rPr lang="en-GB" err="1">
                <a:solidFill>
                  <a:srgbClr val="737373"/>
                </a:solidFill>
                <a:latin typeface="+mj-lt"/>
              </a:rPr>
              <a:t>pariatur</a:t>
            </a:r>
            <a:r>
              <a:rPr lang="en-GB">
                <a:solidFill>
                  <a:srgbClr val="737373"/>
                </a:solidFill>
                <a:latin typeface="+mj-lt"/>
              </a:rPr>
              <a:t>. </a:t>
            </a:r>
          </a:p>
        </p:txBody>
      </p:sp>
    </p:spTree>
    <p:extLst>
      <p:ext uri="{BB962C8B-B14F-4D97-AF65-F5344CB8AC3E}">
        <p14:creationId xmlns:p14="http://schemas.microsoft.com/office/powerpoint/2010/main" val="32302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Divider_Gray">
    <p:spTree>
      <p:nvGrpSpPr>
        <p:cNvPr id="1" name=""/>
        <p:cNvGrpSpPr/>
        <p:nvPr/>
      </p:nvGrpSpPr>
      <p:grpSpPr>
        <a:xfrm>
          <a:off x="0" y="0"/>
          <a:ext cx="0" cy="0"/>
          <a:chOff x="0" y="0"/>
          <a:chExt cx="0" cy="0"/>
        </a:xfrm>
      </p:grpSpPr>
      <p:sp>
        <p:nvSpPr>
          <p:cNvPr id="11" name="Title 1"/>
          <p:cNvSpPr>
            <a:spLocks noGrp="1"/>
          </p:cNvSpPr>
          <p:nvPr>
            <p:ph type="title"/>
          </p:nvPr>
        </p:nvSpPr>
        <p:spPr>
          <a:xfrm>
            <a:off x="3894546" y="2104703"/>
            <a:ext cx="3423997" cy="374974"/>
          </a:xfrm>
        </p:spPr>
        <p:txBody>
          <a:bodyPr wrap="square">
            <a:spAutoFit/>
          </a:bodyPr>
          <a:lstStyle>
            <a:lvl1pPr>
              <a:defRPr sz="2041"/>
            </a:lvl1pPr>
          </a:lstStyle>
          <a:p>
            <a:r>
              <a:rPr lang="en-US">
                <a:solidFill>
                  <a:srgbClr val="737373"/>
                </a:solidFill>
                <a:latin typeface="Segoe UI Semilight" panose="020B0402040204020203" pitchFamily="34" charset="0"/>
                <a:cs typeface="Segoe UI Semilight" panose="020B0402040204020203" pitchFamily="34" charset="0"/>
              </a:rPr>
              <a:t>Click to edit Master title style</a:t>
            </a:r>
            <a:endParaRPr lang="en-GB">
              <a:solidFill>
                <a:srgbClr val="737373"/>
              </a:solidFill>
              <a:latin typeface="Segoe UI Semilight" panose="020B0402040204020203" pitchFamily="34" charset="0"/>
              <a:cs typeface="Segoe UI Semilight" panose="020B0402040204020203" pitchFamily="34" charset="0"/>
            </a:endParaRPr>
          </a:p>
        </p:txBody>
      </p:sp>
      <p:sp>
        <p:nvSpPr>
          <p:cNvPr id="12" name="Text Placeholder 2"/>
          <p:cNvSpPr>
            <a:spLocks noGrp="1"/>
          </p:cNvSpPr>
          <p:nvPr>
            <p:ph type="body" sz="quarter" idx="10" hasCustomPrompt="1"/>
          </p:nvPr>
        </p:nvSpPr>
        <p:spPr>
          <a:xfrm>
            <a:off x="3894547" y="4033532"/>
            <a:ext cx="1733618" cy="5571381"/>
          </a:xfrm>
        </p:spPr>
        <p:txBody>
          <a:bodyPr wrap="none" numCol="2">
            <a:spAutoFit/>
          </a:bodyPr>
          <a:lstStyle>
            <a:lvl1pPr marL="113317" indent="-113317">
              <a:buFont typeface="Arial" charset="0"/>
              <a:buChar char="•"/>
              <a:defRPr sz="893"/>
            </a:lvl1pPr>
          </a:lstStyle>
          <a:p>
            <a:r>
              <a:rPr lang="en-GB" b="1">
                <a:solidFill>
                  <a:srgbClr val="737373"/>
                </a:solidFill>
                <a:latin typeface="Segoe UI Semibold" panose="020B0702040204020203" pitchFamily="34" charset="0"/>
                <a:cs typeface="Segoe UI Semibold" panose="020B0702040204020203" pitchFamily="34" charset="0"/>
              </a:rPr>
              <a:t>Lorem ipsum </a:t>
            </a:r>
            <a:r>
              <a:rPr lang="en-GB" b="1" err="1">
                <a:solidFill>
                  <a:srgbClr val="737373"/>
                </a:solidFill>
                <a:latin typeface="Segoe UI Semibold" panose="020B0702040204020203" pitchFamily="34" charset="0"/>
                <a:cs typeface="Segoe UI Semibold" panose="020B0702040204020203" pitchFamily="34" charset="0"/>
              </a:rPr>
              <a:t>dolor</a:t>
            </a:r>
            <a:r>
              <a:rPr lang="en-GB" b="1">
                <a:solidFill>
                  <a:srgbClr val="737373"/>
                </a:solidFill>
                <a:latin typeface="Segoe UI Semibold" panose="020B0702040204020203" pitchFamily="34" charset="0"/>
                <a:cs typeface="Segoe UI Semibold" panose="020B0702040204020203" pitchFamily="34" charset="0"/>
              </a:rPr>
              <a:t> sit </a:t>
            </a:r>
            <a:r>
              <a:rPr lang="en-GB" b="1" err="1">
                <a:solidFill>
                  <a:srgbClr val="737373"/>
                </a:solidFill>
                <a:latin typeface="Segoe UI Semibold" panose="020B0702040204020203" pitchFamily="34" charset="0"/>
                <a:cs typeface="Segoe UI Semibold" panose="020B0702040204020203" pitchFamily="34" charset="0"/>
              </a:rPr>
              <a:t>amet</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endParaRPr lang="en-GB">
              <a:solidFill>
                <a:srgbClr val="737373"/>
              </a:solidFill>
              <a:latin typeface="+mj-lt"/>
            </a:endParaRPr>
          </a:p>
          <a:p>
            <a:pPr marL="177697" indent="-177697">
              <a:buFont typeface="Arial" charset="0"/>
              <a:buChar char="•"/>
            </a:pP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ea.</a:t>
            </a: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endParaRPr lang="en-GB">
              <a:latin typeface="+mj-lt"/>
            </a:endParaRPr>
          </a:p>
          <a:p>
            <a:endParaRPr lang="en-GB">
              <a:latin typeface="+mj-lt"/>
            </a:endParaRPr>
          </a:p>
          <a:p>
            <a:endParaRPr lang="en-GB">
              <a:latin typeface="+mj-lt"/>
            </a:endParaRPr>
          </a:p>
          <a:p>
            <a:pPr lvl="0"/>
            <a:r>
              <a:rPr lang="en-GB" b="1" err="1">
                <a:solidFill>
                  <a:srgbClr val="737373"/>
                </a:solidFill>
                <a:latin typeface="Segoe UI Semibold" panose="020B0702040204020203" pitchFamily="34" charset="0"/>
                <a:cs typeface="Segoe UI Semibold" panose="020B0702040204020203" pitchFamily="34" charset="0"/>
              </a:rPr>
              <a:t>Sed</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ut</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perspiciatis</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unde</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omnis</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p>
          <a:p>
            <a:pPr marL="177697" indent="-177697">
              <a:buFont typeface="Arial" charset="0"/>
              <a:buChar char="•"/>
            </a:pP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r>
              <a:rPr lang="en-GB">
                <a:solidFill>
                  <a:srgbClr val="737373"/>
                </a:solidFill>
                <a:latin typeface="+mj-lt"/>
              </a:rPr>
              <a:t> </a:t>
            </a: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a:t>
            </a:r>
            <a:r>
              <a:rPr lang="en-GB" err="1">
                <a:solidFill>
                  <a:srgbClr val="737373"/>
                </a:solidFill>
                <a:latin typeface="+mj-lt"/>
              </a:rPr>
              <a:t>ea</a:t>
            </a:r>
            <a:r>
              <a:rPr lang="en-GB">
                <a:solidFill>
                  <a:srgbClr val="737373"/>
                </a:solidFill>
                <a:latin typeface="+mj-lt"/>
              </a:rPr>
              <a:t> </a:t>
            </a:r>
            <a:r>
              <a:rPr lang="en-GB" err="1">
                <a:solidFill>
                  <a:srgbClr val="737373"/>
                </a:solidFill>
                <a:latin typeface="+mj-lt"/>
              </a:rPr>
              <a:t>commodo</a:t>
            </a:r>
            <a:r>
              <a:rPr lang="en-GB">
                <a:solidFill>
                  <a:srgbClr val="737373"/>
                </a:solidFill>
                <a:latin typeface="+mj-lt"/>
              </a:rPr>
              <a:t> </a:t>
            </a:r>
            <a:r>
              <a:rPr lang="en-GB" err="1">
                <a:solidFill>
                  <a:srgbClr val="737373"/>
                </a:solidFill>
                <a:latin typeface="+mj-lt"/>
              </a:rPr>
              <a:t>consequat</a:t>
            </a:r>
            <a:r>
              <a:rPr lang="en-GB">
                <a:solidFill>
                  <a:srgbClr val="737373"/>
                </a:solidFill>
                <a:latin typeface="+mj-lt"/>
              </a:rPr>
              <a:t>. </a:t>
            </a:r>
          </a:p>
          <a:p>
            <a:pPr marL="177697" indent="-177697">
              <a:buFont typeface="Arial" charset="0"/>
              <a:buChar char="•"/>
            </a:pPr>
            <a:r>
              <a:rPr lang="en-GB" err="1">
                <a:solidFill>
                  <a:srgbClr val="737373"/>
                </a:solidFill>
                <a:latin typeface="+mj-lt"/>
              </a:rPr>
              <a:t>Duis</a:t>
            </a:r>
            <a:r>
              <a:rPr lang="en-GB">
                <a:solidFill>
                  <a:srgbClr val="737373"/>
                </a:solidFill>
                <a:latin typeface="+mj-lt"/>
              </a:rPr>
              <a:t> </a:t>
            </a:r>
            <a:r>
              <a:rPr lang="en-GB" err="1">
                <a:solidFill>
                  <a:srgbClr val="737373"/>
                </a:solidFill>
                <a:latin typeface="+mj-lt"/>
              </a:rPr>
              <a:t>aute</a:t>
            </a:r>
            <a:r>
              <a:rPr lang="en-GB">
                <a:solidFill>
                  <a:srgbClr val="737373"/>
                </a:solidFill>
                <a:latin typeface="+mj-lt"/>
              </a:rPr>
              <a:t> </a:t>
            </a:r>
            <a:r>
              <a:rPr lang="en-GB" err="1">
                <a:solidFill>
                  <a:srgbClr val="737373"/>
                </a:solidFill>
                <a:latin typeface="+mj-lt"/>
              </a:rPr>
              <a:t>irure</a:t>
            </a:r>
            <a:r>
              <a:rPr lang="en-GB">
                <a:solidFill>
                  <a:srgbClr val="737373"/>
                </a:solidFill>
                <a:latin typeface="+mj-lt"/>
              </a:rPr>
              <a:t> </a:t>
            </a:r>
            <a:r>
              <a:rPr lang="en-GB" err="1">
                <a:solidFill>
                  <a:srgbClr val="737373"/>
                </a:solidFill>
                <a:latin typeface="+mj-lt"/>
              </a:rPr>
              <a:t>dolor</a:t>
            </a:r>
            <a:r>
              <a:rPr lang="en-GB">
                <a:solidFill>
                  <a:srgbClr val="737373"/>
                </a:solidFill>
                <a:latin typeface="+mj-lt"/>
              </a:rPr>
              <a:t> in </a:t>
            </a:r>
            <a:r>
              <a:rPr lang="en-GB" err="1">
                <a:solidFill>
                  <a:srgbClr val="737373"/>
                </a:solidFill>
                <a:latin typeface="+mj-lt"/>
              </a:rPr>
              <a:t>reprehenderit</a:t>
            </a:r>
            <a:r>
              <a:rPr lang="en-GB">
                <a:solidFill>
                  <a:srgbClr val="737373"/>
                </a:solidFill>
                <a:latin typeface="+mj-lt"/>
              </a:rPr>
              <a:t> in </a:t>
            </a:r>
            <a:r>
              <a:rPr lang="en-GB" err="1">
                <a:solidFill>
                  <a:srgbClr val="737373"/>
                </a:solidFill>
                <a:latin typeface="+mj-lt"/>
              </a:rPr>
              <a:t>voluptate</a:t>
            </a:r>
            <a:r>
              <a:rPr lang="en-GB">
                <a:solidFill>
                  <a:srgbClr val="737373"/>
                </a:solidFill>
                <a:latin typeface="+mj-lt"/>
              </a:rPr>
              <a:t> </a:t>
            </a:r>
            <a:r>
              <a:rPr lang="en-GB" err="1">
                <a:solidFill>
                  <a:srgbClr val="737373"/>
                </a:solidFill>
                <a:latin typeface="+mj-lt"/>
              </a:rPr>
              <a:t>velit</a:t>
            </a:r>
            <a:r>
              <a:rPr lang="en-GB">
                <a:solidFill>
                  <a:srgbClr val="737373"/>
                </a:solidFill>
                <a:latin typeface="+mj-lt"/>
              </a:rPr>
              <a:t> </a:t>
            </a:r>
            <a:r>
              <a:rPr lang="en-GB" err="1">
                <a:solidFill>
                  <a:srgbClr val="737373"/>
                </a:solidFill>
                <a:latin typeface="+mj-lt"/>
              </a:rPr>
              <a:t>esse</a:t>
            </a:r>
            <a:r>
              <a:rPr lang="en-GB">
                <a:solidFill>
                  <a:srgbClr val="737373"/>
                </a:solidFill>
                <a:latin typeface="+mj-lt"/>
              </a:rPr>
              <a:t> </a:t>
            </a:r>
            <a:r>
              <a:rPr lang="en-GB" err="1">
                <a:solidFill>
                  <a:srgbClr val="737373"/>
                </a:solidFill>
                <a:latin typeface="+mj-lt"/>
              </a:rPr>
              <a:t>cillum</a:t>
            </a:r>
            <a:r>
              <a:rPr lang="en-GB">
                <a:solidFill>
                  <a:srgbClr val="737373"/>
                </a:solidFill>
                <a:latin typeface="+mj-lt"/>
              </a:rPr>
              <a:t> </a:t>
            </a:r>
            <a:r>
              <a:rPr lang="en-GB" err="1">
                <a:solidFill>
                  <a:srgbClr val="737373"/>
                </a:solidFill>
                <a:latin typeface="+mj-lt"/>
              </a:rPr>
              <a:t>dolore</a:t>
            </a:r>
            <a:r>
              <a:rPr lang="en-GB">
                <a:solidFill>
                  <a:srgbClr val="737373"/>
                </a:solidFill>
                <a:latin typeface="+mj-lt"/>
              </a:rPr>
              <a:t> </a:t>
            </a:r>
            <a:r>
              <a:rPr lang="en-GB" err="1">
                <a:solidFill>
                  <a:srgbClr val="737373"/>
                </a:solidFill>
                <a:latin typeface="+mj-lt"/>
              </a:rPr>
              <a:t>eu</a:t>
            </a:r>
            <a:r>
              <a:rPr lang="en-GB">
                <a:solidFill>
                  <a:srgbClr val="737373"/>
                </a:solidFill>
                <a:latin typeface="+mj-lt"/>
              </a:rPr>
              <a:t> </a:t>
            </a:r>
            <a:r>
              <a:rPr lang="en-GB" err="1">
                <a:solidFill>
                  <a:srgbClr val="737373"/>
                </a:solidFill>
                <a:latin typeface="+mj-lt"/>
              </a:rPr>
              <a:t>fugiat</a:t>
            </a:r>
            <a:r>
              <a:rPr lang="en-GB">
                <a:solidFill>
                  <a:srgbClr val="737373"/>
                </a:solidFill>
                <a:latin typeface="+mj-lt"/>
              </a:rPr>
              <a:t> </a:t>
            </a:r>
            <a:r>
              <a:rPr lang="en-GB" err="1">
                <a:solidFill>
                  <a:srgbClr val="737373"/>
                </a:solidFill>
                <a:latin typeface="+mj-lt"/>
              </a:rPr>
              <a:t>nulla</a:t>
            </a:r>
            <a:r>
              <a:rPr lang="en-GB">
                <a:solidFill>
                  <a:srgbClr val="737373"/>
                </a:solidFill>
                <a:latin typeface="+mj-lt"/>
              </a:rPr>
              <a:t> </a:t>
            </a:r>
            <a:r>
              <a:rPr lang="en-GB" err="1">
                <a:solidFill>
                  <a:srgbClr val="737373"/>
                </a:solidFill>
                <a:latin typeface="+mj-lt"/>
              </a:rPr>
              <a:t>pariatur</a:t>
            </a:r>
            <a:r>
              <a:rPr lang="en-GB">
                <a:solidFill>
                  <a:srgbClr val="737373"/>
                </a:solidFill>
                <a:latin typeface="+mj-lt"/>
              </a:rPr>
              <a:t>. </a:t>
            </a:r>
          </a:p>
        </p:txBody>
      </p:sp>
      <p:sp>
        <p:nvSpPr>
          <p:cNvPr id="4" name="Picture Placeholder 3"/>
          <p:cNvSpPr>
            <a:spLocks noGrp="1"/>
          </p:cNvSpPr>
          <p:nvPr>
            <p:ph type="pic" sz="quarter" idx="11"/>
          </p:nvPr>
        </p:nvSpPr>
        <p:spPr>
          <a:xfrm>
            <a:off x="0" y="0"/>
            <a:ext cx="3536958" cy="10058400"/>
          </a:xfrm>
        </p:spPr>
        <p:txBody>
          <a:bodyPr/>
          <a:lstStyle>
            <a:lvl1pPr>
              <a:defRPr>
                <a:solidFill>
                  <a:schemeClr val="bg1">
                    <a:alpha val="99000"/>
                  </a:schemeClr>
                </a:solidFill>
              </a:defRPr>
            </a:lvl1pPr>
          </a:lstStyle>
          <a:p>
            <a:r>
              <a:rPr lang="en-US"/>
              <a:t>Click icon to add picture</a:t>
            </a:r>
          </a:p>
        </p:txBody>
      </p:sp>
    </p:spTree>
    <p:extLst>
      <p:ext uri="{BB962C8B-B14F-4D97-AF65-F5344CB8AC3E}">
        <p14:creationId xmlns:p14="http://schemas.microsoft.com/office/powerpoint/2010/main" val="328923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Divider_Gray">
    <p:spTree>
      <p:nvGrpSpPr>
        <p:cNvPr id="1" name=""/>
        <p:cNvGrpSpPr/>
        <p:nvPr/>
      </p:nvGrpSpPr>
      <p:grpSpPr>
        <a:xfrm>
          <a:off x="0" y="0"/>
          <a:ext cx="0" cy="0"/>
          <a:chOff x="0" y="0"/>
          <a:chExt cx="0" cy="0"/>
        </a:xfrm>
      </p:grpSpPr>
      <p:sp>
        <p:nvSpPr>
          <p:cNvPr id="8" name="Title 1"/>
          <p:cNvSpPr>
            <a:spLocks noGrp="1"/>
          </p:cNvSpPr>
          <p:nvPr>
            <p:ph type="title"/>
          </p:nvPr>
        </p:nvSpPr>
        <p:spPr>
          <a:xfrm>
            <a:off x="261193" y="2122247"/>
            <a:ext cx="3423997" cy="374974"/>
          </a:xfrm>
        </p:spPr>
        <p:txBody>
          <a:bodyPr wrap="square">
            <a:spAutoFit/>
          </a:bodyPr>
          <a:lstStyle>
            <a:lvl1pPr>
              <a:defRPr sz="2041"/>
            </a:lvl1pPr>
          </a:lstStyle>
          <a:p>
            <a:r>
              <a:rPr lang="en-US">
                <a:solidFill>
                  <a:srgbClr val="737373"/>
                </a:solidFill>
                <a:latin typeface="Segoe UI Semilight" panose="020B0402040204020203" pitchFamily="34" charset="0"/>
                <a:cs typeface="Segoe UI Semilight" panose="020B0402040204020203" pitchFamily="34" charset="0"/>
              </a:rPr>
              <a:t>Click to edit Master title style</a:t>
            </a:r>
            <a:endParaRPr lang="en-GB">
              <a:solidFill>
                <a:srgbClr val="737373"/>
              </a:solidFill>
              <a:latin typeface="Segoe UI Semilight" panose="020B0402040204020203" pitchFamily="34" charset="0"/>
              <a:cs typeface="Segoe UI Semilight" panose="020B0402040204020203" pitchFamily="34" charset="0"/>
            </a:endParaRPr>
          </a:p>
        </p:txBody>
      </p:sp>
      <p:sp>
        <p:nvSpPr>
          <p:cNvPr id="9" name="Text Placeholder 2"/>
          <p:cNvSpPr>
            <a:spLocks noGrp="1"/>
          </p:cNvSpPr>
          <p:nvPr>
            <p:ph type="body" sz="quarter" idx="10"/>
          </p:nvPr>
        </p:nvSpPr>
        <p:spPr>
          <a:xfrm>
            <a:off x="261192" y="4051076"/>
            <a:ext cx="1569340" cy="1299843"/>
          </a:xfrm>
        </p:spPr>
        <p:txBody>
          <a:bodyPr wrap="none" numCol="2">
            <a:spAutoFit/>
          </a:bodyPr>
          <a:lstStyle>
            <a:lvl1pPr marL="0" indent="0">
              <a:buNone/>
              <a:defRPr sz="893"/>
            </a:lvl1pPr>
          </a:lstStyle>
          <a:p>
            <a:pPr lvl="0"/>
            <a:r>
              <a:rPr lang="en-US" b="1">
                <a:solidFill>
                  <a:srgbClr val="737373"/>
                </a:solidFill>
                <a:latin typeface="Segoe UI Semibold" panose="020B0702040204020203" pitchFamily="34" charset="0"/>
                <a:cs typeface="Segoe UI Semibold" panose="020B0702040204020203" pitchFamily="34" charset="0"/>
              </a:rPr>
              <a:t>Click to edit Master text styles</a:t>
            </a:r>
          </a:p>
          <a:p>
            <a:pPr lvl="1"/>
            <a:r>
              <a:rPr lang="en-US" b="1">
                <a:solidFill>
                  <a:srgbClr val="737373"/>
                </a:solidFill>
                <a:latin typeface="Segoe UI Semibold" panose="020B0702040204020203" pitchFamily="34" charset="0"/>
                <a:cs typeface="Segoe UI Semibold" panose="020B0702040204020203" pitchFamily="34" charset="0"/>
              </a:rPr>
              <a:t>Second level</a:t>
            </a:r>
          </a:p>
          <a:p>
            <a:pPr lvl="2"/>
            <a:r>
              <a:rPr lang="en-US" b="1">
                <a:solidFill>
                  <a:srgbClr val="737373"/>
                </a:solidFill>
                <a:latin typeface="Segoe UI Semibold" panose="020B0702040204020203" pitchFamily="34" charset="0"/>
                <a:cs typeface="Segoe UI Semibold" panose="020B0702040204020203" pitchFamily="34" charset="0"/>
              </a:rPr>
              <a:t>Third level</a:t>
            </a:r>
          </a:p>
          <a:p>
            <a:pPr lvl="3"/>
            <a:r>
              <a:rPr lang="en-US" b="1">
                <a:solidFill>
                  <a:srgbClr val="737373"/>
                </a:solidFill>
                <a:latin typeface="Segoe UI Semibold" panose="020B0702040204020203" pitchFamily="34" charset="0"/>
                <a:cs typeface="Segoe UI Semibold" panose="020B0702040204020203" pitchFamily="34" charset="0"/>
              </a:rPr>
              <a:t>Fourth level</a:t>
            </a:r>
          </a:p>
          <a:p>
            <a:pPr lvl="4"/>
            <a:r>
              <a:rPr lang="en-US" b="1">
                <a:solidFill>
                  <a:srgbClr val="737373"/>
                </a:solidFill>
                <a:latin typeface="Segoe UI Semibold" panose="020B0702040204020203" pitchFamily="34" charset="0"/>
                <a:cs typeface="Segoe UI Semibold" panose="020B0702040204020203" pitchFamily="34" charset="0"/>
              </a:rPr>
              <a:t>Fifth level</a:t>
            </a:r>
            <a:endParaRPr lang="en-GB">
              <a:solidFill>
                <a:srgbClr val="737373"/>
              </a:solidFill>
              <a:latin typeface="+mj-lt"/>
            </a:endParaRPr>
          </a:p>
        </p:txBody>
      </p:sp>
      <p:sp>
        <p:nvSpPr>
          <p:cNvPr id="12" name="Chart Placeholder 11"/>
          <p:cNvSpPr>
            <a:spLocks noGrp="1"/>
          </p:cNvSpPr>
          <p:nvPr>
            <p:ph type="chart" sz="quarter" idx="11"/>
          </p:nvPr>
        </p:nvSpPr>
        <p:spPr>
          <a:xfrm>
            <a:off x="4320475" y="2122247"/>
            <a:ext cx="3116856" cy="6768466"/>
          </a:xfrm>
        </p:spPr>
        <p:txBody>
          <a:bodyPr/>
          <a:lstStyle/>
          <a:p>
            <a:r>
              <a:rPr lang="en-US"/>
              <a:t>Click icon to add chart</a:t>
            </a:r>
          </a:p>
        </p:txBody>
      </p:sp>
    </p:spTree>
    <p:extLst>
      <p:ext uri="{BB962C8B-B14F-4D97-AF65-F5344CB8AC3E}">
        <p14:creationId xmlns:p14="http://schemas.microsoft.com/office/powerpoint/2010/main" val="44956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onfidential">
    <p:bg>
      <p:bgPr>
        <a:solidFill>
          <a:srgbClr val="737373"/>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2344475" y="4419803"/>
            <a:ext cx="3083450" cy="1139952"/>
          </a:xfrm>
          <a:prstGeom prst="rect">
            <a:avLst/>
          </a:prstGeom>
          <a:ln w="19050">
            <a:solidFill>
              <a:schemeClr val="bg1"/>
            </a:solidFill>
          </a:ln>
        </p:spPr>
        <p:txBody>
          <a:bodyPr tIns="46647" anchor="ctr"/>
          <a:lstStyle>
            <a:lvl1pPr algn="ctr" defTabSz="914211" rtl="0" eaLnBrk="1" latinLnBrk="0" hangingPunct="1">
              <a:lnSpc>
                <a:spcPct val="90000"/>
              </a:lnSpc>
              <a:spcBef>
                <a:spcPct val="0"/>
              </a:spcBef>
              <a:buNone/>
              <a:defRPr lang="en-US" sz="4800" b="1" kern="0" cap="none" spc="100" baseline="0">
                <a:ln w="3175">
                  <a:noFill/>
                </a:ln>
                <a:solidFill>
                  <a:schemeClr val="bg1">
                    <a:alpha val="99000"/>
                  </a:schemeClr>
                </a:solidFill>
                <a:effectLst/>
                <a:latin typeface="+mj-lt"/>
                <a:ea typeface="+mn-ea"/>
                <a:cs typeface="Arial" charset="0"/>
              </a:defRPr>
            </a:lvl1pPr>
          </a:lstStyle>
          <a:p>
            <a:r>
              <a:rPr lang="en-US" sz="3061"/>
              <a:t>CONFIDENTIAL</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659" y="8908479"/>
            <a:ext cx="1459547" cy="1046349"/>
          </a:xfrm>
          <a:prstGeom prst="rect">
            <a:avLst/>
          </a:prstGeom>
        </p:spPr>
      </p:pic>
    </p:spTree>
    <p:extLst>
      <p:ext uri="{BB962C8B-B14F-4D97-AF65-F5344CB8AC3E}">
        <p14:creationId xmlns:p14="http://schemas.microsoft.com/office/powerpoint/2010/main" val="84435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icrosof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376" y="6743955"/>
            <a:ext cx="1091079" cy="536448"/>
          </a:xfrm>
          <a:prstGeom prst="rect">
            <a:avLst/>
          </a:prstGeom>
        </p:spPr>
      </p:pic>
      <p:sp>
        <p:nvSpPr>
          <p:cNvPr id="5" name="Text Box 3"/>
          <p:cNvSpPr txBox="1">
            <a:spLocks noChangeArrowheads="1"/>
          </p:cNvSpPr>
          <p:nvPr/>
        </p:nvSpPr>
        <p:spPr bwMode="blackWhite">
          <a:xfrm>
            <a:off x="358352" y="7832464"/>
            <a:ext cx="7055695" cy="540517"/>
          </a:xfrm>
          <a:prstGeom prst="rect">
            <a:avLst/>
          </a:prstGeom>
          <a:noFill/>
          <a:ln w="12700">
            <a:noFill/>
            <a:miter lim="800000"/>
            <a:headEnd type="none" w="sm" len="sm"/>
            <a:tailEnd type="none" w="sm" len="sm"/>
          </a:ln>
          <a:effectLst/>
        </p:spPr>
        <p:txBody>
          <a:bodyPr vert="horz" wrap="square" lIns="58278" tIns="29139" rIns="58278" bIns="29139" numCol="1" anchor="t" anchorCtr="0" compatLnSpc="1">
            <a:prstTxWarp prst="textNoShape">
              <a:avLst/>
            </a:prstTxWarp>
            <a:spAutoFit/>
          </a:bodyPr>
          <a:lstStyle/>
          <a:p>
            <a:pPr algn="l" defTabSz="582727" eaLnBrk="0" hangingPunct="0">
              <a:spcAft>
                <a:spcPts val="510"/>
              </a:spcAft>
            </a:pPr>
            <a:r>
              <a:rPr lang="en-US" sz="574">
                <a:solidFill>
                  <a:srgbClr val="737373">
                    <a:alpha val="99000"/>
                  </a:srgbClr>
                </a:solidFill>
                <a:cs typeface="Arial" charset="0"/>
              </a:rPr>
              <a:t>© 2019 Microsoft </a:t>
            </a:r>
          </a:p>
          <a:p>
            <a:pPr algn="l" defTabSz="582727" eaLnBrk="0" hangingPunct="0">
              <a:spcAft>
                <a:spcPts val="510"/>
              </a:spcAft>
            </a:pPr>
            <a:r>
              <a:rPr lang="en-US" sz="574">
                <a:solidFill>
                  <a:srgbClr val="737373">
                    <a:alpha val="99000"/>
                  </a:srgbClr>
                </a:solidFill>
                <a:cs typeface="Arial" charset="0"/>
              </a:rPr>
              <a:t>The information herein is for informational purposes only and represents the current view of Microsoft Corporation as of the date of this presentation. Because Microsoft must respond to changing </a:t>
            </a:r>
            <a:br>
              <a:rPr lang="en-US" sz="574">
                <a:solidFill>
                  <a:srgbClr val="737373">
                    <a:alpha val="99000"/>
                  </a:srgbClr>
                </a:solidFill>
                <a:cs typeface="Arial" charset="0"/>
              </a:rPr>
            </a:br>
            <a:r>
              <a:rPr lang="en-US" sz="574">
                <a:solidFill>
                  <a:srgbClr val="737373">
                    <a:alpha val="99000"/>
                  </a:srgbClr>
                </a:solidFill>
                <a:cs typeface="Arial" charset="0"/>
              </a:rPr>
              <a:t>market conditions, it should not be interpreted to be a commitment on the part of Microsoft, and Microsoft cannot guarantee the accuracy of any information provided after the date of this presentation.  </a:t>
            </a:r>
          </a:p>
          <a:p>
            <a:pPr algn="l" defTabSz="582727" eaLnBrk="0" hangingPunct="0">
              <a:spcAft>
                <a:spcPts val="510"/>
              </a:spcAft>
            </a:pPr>
            <a:r>
              <a:rPr lang="en-US" sz="574">
                <a:solidFill>
                  <a:srgbClr val="737373">
                    <a:alpha val="99000"/>
                  </a:srgbClr>
                </a:solidFill>
                <a:cs typeface="Arial" charset="0"/>
              </a:rPr>
              <a:t>Microsoft makes no warranties, express, implied or statutory, as to the information in this presentation.</a:t>
            </a:r>
          </a:p>
        </p:txBody>
      </p:sp>
    </p:spTree>
    <p:extLst>
      <p:ext uri="{BB962C8B-B14F-4D97-AF65-F5344CB8AC3E}">
        <p14:creationId xmlns:p14="http://schemas.microsoft.com/office/powerpoint/2010/main" val="229334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66900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252849-197B-49FF-AF1A-ADF7E152FA9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1544" t="17171" b="17171"/>
          <a:stretch/>
        </p:blipFill>
        <p:spPr>
          <a:xfrm>
            <a:off x="0" y="0"/>
            <a:ext cx="7772400" cy="10058400"/>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5" y="3192305"/>
            <a:ext cx="4790682" cy="847668"/>
          </a:xfrm>
          <a:prstGeom prst="rect">
            <a:avLst/>
          </a:prstGeom>
        </p:spPr>
        <p:txBody>
          <a:bodyPr lIns="0" tIns="0" rIns="0" bIns="0">
            <a:spAutoFit/>
          </a:bodyPr>
          <a:lstStyle>
            <a:lvl1pPr marL="0" indent="0">
              <a:buNone/>
              <a:defRPr sz="3060">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259940"/>
            <a:ext cx="3310520" cy="176587"/>
          </a:xfrm>
          <a:prstGeom prst="rect">
            <a:avLst/>
          </a:prstGeom>
        </p:spPr>
        <p:txBody>
          <a:bodyPr lIns="0" tIns="0" rIns="0" bIns="0">
            <a:spAutoFit/>
          </a:bodyPr>
          <a:lstStyle>
            <a:lvl1pPr marL="0" indent="0">
              <a:buNone/>
              <a:defRPr sz="1275">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8458611"/>
            <a:ext cx="3310520" cy="430118"/>
          </a:xfrm>
          <a:prstGeom prst="rect">
            <a:avLst/>
          </a:prstGeom>
        </p:spPr>
        <p:txBody>
          <a:bodyPr lIns="0" tIns="0" rIns="0" bIns="0">
            <a:spAutoFit/>
          </a:bodyPr>
          <a:lstStyle>
            <a:lvl1pPr marL="0" indent="0">
              <a:buNone/>
              <a:defRPr sz="1275">
                <a:solidFill>
                  <a:schemeClr val="bg1"/>
                </a:solidFill>
                <a:latin typeface="+mn-lt"/>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pic>
        <p:nvPicPr>
          <p:cNvPr id="9" name="Picture 8">
            <a:extLst>
              <a:ext uri="{FF2B5EF4-FFF2-40B4-BE49-F238E27FC236}">
                <a16:creationId xmlns:a16="http://schemas.microsoft.com/office/drawing/2014/main" id="{E73BA124-A4C8-4902-9E9C-0FAB60ABD81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0093" y="698991"/>
            <a:ext cx="1481634" cy="1062459"/>
          </a:xfrm>
          <a:prstGeom prst="rect">
            <a:avLst/>
          </a:prstGeom>
        </p:spPr>
      </p:pic>
    </p:spTree>
    <p:extLst>
      <p:ext uri="{BB962C8B-B14F-4D97-AF65-F5344CB8AC3E}">
        <p14:creationId xmlns:p14="http://schemas.microsoft.com/office/powerpoint/2010/main" val="74489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23DC725-AB28-4D32-B54E-81EF510DF128}"/>
              </a:ext>
            </a:extLst>
          </p:cNvPr>
          <p:cNvSpPr>
            <a:spLocks noGrp="1"/>
          </p:cNvSpPr>
          <p:nvPr>
            <p:ph type="pic" sz="quarter" idx="13" hasCustomPrompt="1"/>
          </p:nvPr>
        </p:nvSpPr>
        <p:spPr>
          <a:xfrm>
            <a:off x="1" y="0"/>
            <a:ext cx="7772400" cy="10058400"/>
          </a:xfrm>
          <a:prstGeom prst="rect">
            <a:avLst/>
          </a:prstGeom>
          <a:solidFill>
            <a:schemeClr val="bg1">
              <a:lumMod val="85000"/>
            </a:schemeClr>
          </a:solidFill>
        </p:spPr>
        <p:txBody>
          <a:bodyPr tIns="3337560" rIns="3657600"/>
          <a:lstStyle>
            <a:lvl1pPr marL="0" indent="0" algn="r">
              <a:buNone/>
              <a:defRPr sz="893">
                <a:latin typeface="Segoe UI Light" panose="020B0502040204020203" pitchFamily="34" charset="0"/>
                <a:cs typeface="Segoe UI Light" panose="020B0502040204020203" pitchFamily="34" charset="0"/>
              </a:defRPr>
            </a:lvl1pPr>
          </a:lstStyle>
          <a:p>
            <a:r>
              <a:rPr lang="en-US"/>
              <a:t>&lt; Click icon to insert a photo</a:t>
            </a:r>
          </a:p>
        </p:txBody>
      </p:sp>
      <p:pic>
        <p:nvPicPr>
          <p:cNvPr id="14" name="Picture 13">
            <a:extLst>
              <a:ext uri="{FF2B5EF4-FFF2-40B4-BE49-F238E27FC236}">
                <a16:creationId xmlns:a16="http://schemas.microsoft.com/office/drawing/2014/main" id="{515A4EDA-0D20-4010-B28F-F4AFCE69F1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1769" y="8755430"/>
            <a:ext cx="1481634" cy="1062459"/>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3" y="2615612"/>
            <a:ext cx="3310520" cy="671209"/>
          </a:xfrm>
          <a:prstGeom prst="rect">
            <a:avLst/>
          </a:prstGeom>
        </p:spPr>
        <p:txBody>
          <a:bodyPr lIns="0" tIns="0" rIns="0" bIns="0">
            <a:spAutoFit/>
          </a:bodyPr>
          <a:lstStyle>
            <a:lvl1pPr marL="0" indent="0">
              <a:buNone/>
              <a:defRPr sz="2423">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983526"/>
            <a:ext cx="3310520" cy="211917"/>
          </a:xfrm>
          <a:prstGeom prst="rect">
            <a:avLst/>
          </a:prstGeom>
        </p:spPr>
        <p:txBody>
          <a:bodyPr lIns="0" tIns="0" rIns="0" bIns="0">
            <a:spAutoFit/>
          </a:bodyPr>
          <a:lstStyle>
            <a:lvl1pPr marL="0" indent="0">
              <a:buNone/>
              <a:defRPr sz="1530">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6496314"/>
            <a:ext cx="3310520" cy="394723"/>
          </a:xfrm>
          <a:prstGeom prst="rect">
            <a:avLst/>
          </a:prstGeom>
        </p:spPr>
        <p:txBody>
          <a:bodyPr lIns="0" tIns="0" rIns="0" bIns="0">
            <a:spAutoFit/>
          </a:bodyPr>
          <a:lstStyle>
            <a:lvl1pPr marL="0" indent="0">
              <a:buNone/>
              <a:defRPr sz="1147">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spTree>
    <p:extLst>
      <p:ext uri="{BB962C8B-B14F-4D97-AF65-F5344CB8AC3E}">
        <p14:creationId xmlns:p14="http://schemas.microsoft.com/office/powerpoint/2010/main" val="175811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Full Bleed">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B0B6FF9-6B95-453A-92EE-13FE3BD35AE4}"/>
              </a:ext>
            </a:extLst>
          </p:cNvPr>
          <p:cNvSpPr>
            <a:spLocks noGrp="1"/>
          </p:cNvSpPr>
          <p:nvPr>
            <p:ph type="pic" sz="quarter" idx="12" hasCustomPrompt="1"/>
          </p:nvPr>
        </p:nvSpPr>
        <p:spPr>
          <a:xfrm>
            <a:off x="1" y="0"/>
            <a:ext cx="7772400" cy="10058400"/>
          </a:xfrm>
          <a:prstGeom prst="rect">
            <a:avLst/>
          </a:prstGeom>
          <a:solidFill>
            <a:schemeClr val="bg2">
              <a:alpha val="81000"/>
            </a:schemeClr>
          </a:solidFill>
        </p:spPr>
        <p:txBody>
          <a:bodyPr bIns="548640" anchor="ctr"/>
          <a:lstStyle>
            <a:lvl1pPr marL="0" indent="0" algn="l">
              <a:buNone/>
              <a:defRPr sz="1275">
                <a:latin typeface="Segoe UI Light" panose="020B0502040204020203" pitchFamily="34" charset="0"/>
                <a:cs typeface="Segoe UI Light" panose="020B0502040204020203" pitchFamily="34" charset="0"/>
              </a:defRPr>
            </a:lvl1pPr>
          </a:lstStyle>
          <a:p>
            <a:r>
              <a:rPr lang="en-US"/>
              <a:t>        Click icon to insert a photo</a:t>
            </a:r>
          </a:p>
          <a:p>
            <a:endParaRPr lang="en-US"/>
          </a:p>
        </p:txBody>
      </p:sp>
      <p:sp>
        <p:nvSpPr>
          <p:cNvPr id="9" name="Content Placeholder 6">
            <a:extLst>
              <a:ext uri="{FF2B5EF4-FFF2-40B4-BE49-F238E27FC236}">
                <a16:creationId xmlns:a16="http://schemas.microsoft.com/office/drawing/2014/main" id="{A3923364-5E1E-448B-AAD6-B257F7313233}"/>
              </a:ext>
            </a:extLst>
          </p:cNvPr>
          <p:cNvSpPr>
            <a:spLocks noGrp="1"/>
          </p:cNvSpPr>
          <p:nvPr>
            <p:ph sz="quarter" idx="13"/>
          </p:nvPr>
        </p:nvSpPr>
        <p:spPr>
          <a:xfrm>
            <a:off x="4410411" y="2519142"/>
            <a:ext cx="2898205" cy="565026"/>
          </a:xfrm>
          <a:prstGeom prst="rect">
            <a:avLst/>
          </a:prstGeom>
        </p:spPr>
        <p:txBody>
          <a:bodyPr lIns="0" tIns="0" rIns="0" bIns="0">
            <a:spAutoFit/>
          </a:bodyPr>
          <a:lstStyle>
            <a:lvl1pPr marL="0" indent="0">
              <a:buNone/>
              <a:defRPr sz="204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
        <p:nvSpPr>
          <p:cNvPr id="12" name="Content Placeholder 10">
            <a:extLst>
              <a:ext uri="{FF2B5EF4-FFF2-40B4-BE49-F238E27FC236}">
                <a16:creationId xmlns:a16="http://schemas.microsoft.com/office/drawing/2014/main" id="{7D245258-493F-4E5C-AB6A-6AB135FCFD40}"/>
              </a:ext>
            </a:extLst>
          </p:cNvPr>
          <p:cNvSpPr>
            <a:spLocks noGrp="1"/>
          </p:cNvSpPr>
          <p:nvPr>
            <p:ph sz="quarter" idx="14" hasCustomPrompt="1"/>
          </p:nvPr>
        </p:nvSpPr>
        <p:spPr>
          <a:xfrm>
            <a:off x="4410411" y="3608380"/>
            <a:ext cx="2898205" cy="644344"/>
          </a:xfrm>
          <a:prstGeom prst="rect">
            <a:avLst/>
          </a:prstGeom>
        </p:spPr>
        <p:txBody>
          <a:bodyPr wrap="square" lIns="0" tIns="0" rIns="0" bIns="0">
            <a:spAutoFit/>
          </a:bodyPr>
          <a:lstStyle>
            <a:lvl1pPr marL="0" indent="0">
              <a:lnSpc>
                <a:spcPct val="120000"/>
              </a:lnSpc>
              <a:spcBef>
                <a:spcPts val="0"/>
              </a:spcBef>
              <a:spcAft>
                <a:spcPts val="765"/>
              </a:spcAft>
              <a:buNone/>
              <a:defRPr sz="893">
                <a:solidFill>
                  <a:schemeClr val="tx2"/>
                </a:solidFill>
              </a:defRPr>
            </a:lvl1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273562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Content / Image Split">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57BEC4CB-DA8A-4E9A-927A-29DA0F4358C4}"/>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18" name="Picture Placeholder 16">
            <a:extLst>
              <a:ext uri="{FF2B5EF4-FFF2-40B4-BE49-F238E27FC236}">
                <a16:creationId xmlns:a16="http://schemas.microsoft.com/office/drawing/2014/main" id="{6A32296C-3376-4B7E-8528-F4B3AE5EB550}"/>
              </a:ext>
            </a:extLst>
          </p:cNvPr>
          <p:cNvSpPr>
            <a:spLocks noGrp="1"/>
          </p:cNvSpPr>
          <p:nvPr>
            <p:ph type="pic" sz="quarter" idx="11"/>
          </p:nvPr>
        </p:nvSpPr>
        <p:spPr>
          <a:xfrm>
            <a:off x="4165521" y="0"/>
            <a:ext cx="3606880" cy="10058400"/>
          </a:xfrm>
          <a:prstGeom prst="rect">
            <a:avLst/>
          </a:prstGeom>
        </p:spPr>
        <p:txBody>
          <a:bodyPr/>
          <a:lstStyle>
            <a:lvl1pPr marL="0" indent="0" algn="ctr">
              <a:buNone/>
              <a:defRPr/>
            </a:lvl1pPr>
          </a:lstStyle>
          <a:p>
            <a:r>
              <a:rPr lang="en-US"/>
              <a:t>Click icon to add picture</a:t>
            </a:r>
          </a:p>
        </p:txBody>
      </p:sp>
      <p:sp>
        <p:nvSpPr>
          <p:cNvPr id="25" name="Content Placeholder 23">
            <a:extLst>
              <a:ext uri="{FF2B5EF4-FFF2-40B4-BE49-F238E27FC236}">
                <a16:creationId xmlns:a16="http://schemas.microsoft.com/office/drawing/2014/main" id="{8B92D2D8-67CA-432A-9029-045FDB781924}"/>
              </a:ext>
            </a:extLst>
          </p:cNvPr>
          <p:cNvSpPr>
            <a:spLocks noGrp="1"/>
          </p:cNvSpPr>
          <p:nvPr>
            <p:ph sz="quarter" idx="12" hasCustomPrompt="1"/>
          </p:nvPr>
        </p:nvSpPr>
        <p:spPr>
          <a:xfrm>
            <a:off x="320839" y="3218690"/>
            <a:ext cx="2910233" cy="2188548"/>
          </a:xfrm>
          <a:prstGeom prst="rect">
            <a:avLst/>
          </a:prstGeom>
        </p:spPr>
        <p:txBody>
          <a:bodyPr wrap="square" lIns="0" tIns="0" rIns="0" bIns="0">
            <a:spAutoFit/>
          </a:bodyPr>
          <a:lstStyle>
            <a:lvl1pPr marL="0" marR="0" indent="0" algn="l" defTabSz="582938" rtl="0" eaLnBrk="1" fontAlgn="auto" latinLnBrk="0" hangingPunct="1">
              <a:lnSpc>
                <a:spcPct val="100000"/>
              </a:lnSpc>
              <a:spcBef>
                <a:spcPts val="0"/>
              </a:spcBef>
              <a:spcAft>
                <a:spcPts val="0"/>
              </a:spcAft>
              <a:buClrTx/>
              <a:buSzTx/>
              <a:buFontTx/>
              <a:buNone/>
              <a:tabLst/>
              <a:defRPr/>
            </a:lvl1pPr>
          </a:lstStyle>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Section Title here</a:t>
            </a: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Lorem ipsum dolor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consectetuer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adipiscing</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elit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Maecenas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porttitor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congue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massa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posuere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sed pulvinar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ultricies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purus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lectus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libero,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commodo</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eros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quis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urna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Nunc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viverra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imperdiet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enim</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est.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Vivamus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tellus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Pellentesque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habitant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morbi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tristique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senectus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netus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fames ac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turpis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egestas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Proin</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pharetra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nonummy</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pede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Mauris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orci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701" b="0" i="0" u="none" strike="noStrike" kern="1200" cap="none" spc="0" normalizeH="0" baseline="0" noProof="0">
              <a:ln>
                <a:noFill/>
              </a:ln>
              <a:solidFill>
                <a:srgbClr val="505050"/>
              </a:solidFill>
              <a:effectLst/>
              <a:uLnTx/>
              <a:uFillTx/>
              <a:latin typeface="+mn-lt"/>
              <a:ea typeface="+mn-ea"/>
              <a:cs typeface="+mn-cs"/>
            </a:endParaRPr>
          </a:p>
        </p:txBody>
      </p:sp>
    </p:spTree>
    <p:extLst>
      <p:ext uri="{BB962C8B-B14F-4D97-AF65-F5344CB8AC3E}">
        <p14:creationId xmlns:p14="http://schemas.microsoft.com/office/powerpoint/2010/main" val="241070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9_Title Slide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7DEE0-9A17-4FF2-96E8-8F782DC4DC4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233418" y="-1"/>
            <a:ext cx="3538556" cy="10058401"/>
          </a:xfrm>
          <a:prstGeom prst="rect">
            <a:avLst/>
          </a:prstGeom>
        </p:spPr>
      </p:pic>
      <p:pic>
        <p:nvPicPr>
          <p:cNvPr id="6" name="Picture 5">
            <a:extLst>
              <a:ext uri="{FF2B5EF4-FFF2-40B4-BE49-F238E27FC236}">
                <a16:creationId xmlns:a16="http://schemas.microsoft.com/office/drawing/2014/main" id="{9F3A6DE9-6EC1-4543-9977-659D44C97E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684" y="8919462"/>
            <a:ext cx="1482019" cy="1062459"/>
          </a:xfrm>
          <a:prstGeom prst="rect">
            <a:avLst/>
          </a:prstGeom>
        </p:spPr>
      </p:pic>
    </p:spTree>
    <p:extLst>
      <p:ext uri="{BB962C8B-B14F-4D97-AF65-F5344CB8AC3E}">
        <p14:creationId xmlns:p14="http://schemas.microsoft.com/office/powerpoint/2010/main" val="756965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eft Content / Image Spli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7130722"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6" name="Text Placeholder 5">
            <a:extLst>
              <a:ext uri="{FF2B5EF4-FFF2-40B4-BE49-F238E27FC236}">
                <a16:creationId xmlns:a16="http://schemas.microsoft.com/office/drawing/2014/main" id="{A6C34D21-2D57-42C4-A58C-CF9DEC744989}"/>
              </a:ext>
            </a:extLst>
          </p:cNvPr>
          <p:cNvSpPr>
            <a:spLocks noGrp="1"/>
          </p:cNvSpPr>
          <p:nvPr>
            <p:ph type="body" sz="quarter" idx="11"/>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186030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052969"/>
            <a:ext cx="7130722" cy="1195199"/>
          </a:xfrm>
          <a:prstGeom prst="rect">
            <a:avLst/>
          </a:prstGeom>
        </p:spPr>
        <p:txBody>
          <a:bodyPr wrap="square" lIns="0" tIns="0" rIns="0" b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Tree>
    <p:extLst>
      <p:ext uri="{BB962C8B-B14F-4D97-AF65-F5344CB8AC3E}">
        <p14:creationId xmlns:p14="http://schemas.microsoft.com/office/powerpoint/2010/main" val="214404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302984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5" name="Text Placeholder 8">
            <a:extLst>
              <a:ext uri="{FF2B5EF4-FFF2-40B4-BE49-F238E27FC236}">
                <a16:creationId xmlns:a16="http://schemas.microsoft.com/office/drawing/2014/main" id="{D8DE1C34-6B5E-4059-BA7D-70145A9B1F48}"/>
              </a:ext>
            </a:extLst>
          </p:cNvPr>
          <p:cNvSpPr>
            <a:spLocks noGrp="1"/>
          </p:cNvSpPr>
          <p:nvPr>
            <p:ph type="body" sz="quarter" idx="14" hasCustomPrompt="1"/>
          </p:nvPr>
        </p:nvSpPr>
        <p:spPr>
          <a:xfrm>
            <a:off x="2844968"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6" name="Text Placeholder 8">
            <a:extLst>
              <a:ext uri="{FF2B5EF4-FFF2-40B4-BE49-F238E27FC236}">
                <a16:creationId xmlns:a16="http://schemas.microsoft.com/office/drawing/2014/main" id="{ADB6AF5F-2C6D-4CE5-A252-7EBB51733092}"/>
              </a:ext>
            </a:extLst>
          </p:cNvPr>
          <p:cNvSpPr>
            <a:spLocks noGrp="1"/>
          </p:cNvSpPr>
          <p:nvPr>
            <p:ph type="body" sz="quarter" idx="15" hasCustomPrompt="1"/>
          </p:nvPr>
        </p:nvSpPr>
        <p:spPr>
          <a:xfrm>
            <a:off x="320839"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7" name="Text Placeholder 8">
            <a:extLst>
              <a:ext uri="{FF2B5EF4-FFF2-40B4-BE49-F238E27FC236}">
                <a16:creationId xmlns:a16="http://schemas.microsoft.com/office/drawing/2014/main" id="{E91C6071-A470-459F-9B75-F915BCABAB87}"/>
              </a:ext>
            </a:extLst>
          </p:cNvPr>
          <p:cNvSpPr>
            <a:spLocks noGrp="1"/>
          </p:cNvSpPr>
          <p:nvPr>
            <p:ph type="body" sz="quarter" idx="16" hasCustomPrompt="1"/>
          </p:nvPr>
        </p:nvSpPr>
        <p:spPr>
          <a:xfrm>
            <a:off x="2844968"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8" name="Text Placeholder 8">
            <a:extLst>
              <a:ext uri="{FF2B5EF4-FFF2-40B4-BE49-F238E27FC236}">
                <a16:creationId xmlns:a16="http://schemas.microsoft.com/office/drawing/2014/main" id="{6CC18E57-3DCA-4009-A503-FDBA22EF69FB}"/>
              </a:ext>
            </a:extLst>
          </p:cNvPr>
          <p:cNvSpPr>
            <a:spLocks noGrp="1"/>
          </p:cNvSpPr>
          <p:nvPr>
            <p:ph type="body" sz="quarter" idx="17" hasCustomPrompt="1"/>
          </p:nvPr>
        </p:nvSpPr>
        <p:spPr>
          <a:xfrm>
            <a:off x="320839"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9" name="Text Placeholder 8">
            <a:extLst>
              <a:ext uri="{FF2B5EF4-FFF2-40B4-BE49-F238E27FC236}">
                <a16:creationId xmlns:a16="http://schemas.microsoft.com/office/drawing/2014/main" id="{DAA9FBE3-9008-4168-B6EE-62D3A4BE8791}"/>
              </a:ext>
            </a:extLst>
          </p:cNvPr>
          <p:cNvSpPr>
            <a:spLocks noGrp="1"/>
          </p:cNvSpPr>
          <p:nvPr>
            <p:ph type="body" sz="quarter" idx="18" hasCustomPrompt="1"/>
          </p:nvPr>
        </p:nvSpPr>
        <p:spPr>
          <a:xfrm>
            <a:off x="2844968"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0" name="Text Placeholder 8">
            <a:extLst>
              <a:ext uri="{FF2B5EF4-FFF2-40B4-BE49-F238E27FC236}">
                <a16:creationId xmlns:a16="http://schemas.microsoft.com/office/drawing/2014/main" id="{CB80BD76-55E7-470A-B254-80CB4E770840}"/>
              </a:ext>
            </a:extLst>
          </p:cNvPr>
          <p:cNvSpPr>
            <a:spLocks noGrp="1"/>
          </p:cNvSpPr>
          <p:nvPr>
            <p:ph type="body" sz="quarter" idx="19" hasCustomPrompt="1"/>
          </p:nvPr>
        </p:nvSpPr>
        <p:spPr>
          <a:xfrm>
            <a:off x="320839"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1" name="Text Placeholder 8">
            <a:extLst>
              <a:ext uri="{FF2B5EF4-FFF2-40B4-BE49-F238E27FC236}">
                <a16:creationId xmlns:a16="http://schemas.microsoft.com/office/drawing/2014/main" id="{23006E18-95C1-4437-922A-8A528443EFB7}"/>
              </a:ext>
            </a:extLst>
          </p:cNvPr>
          <p:cNvSpPr>
            <a:spLocks noGrp="1"/>
          </p:cNvSpPr>
          <p:nvPr>
            <p:ph type="body" sz="quarter" idx="20" hasCustomPrompt="1"/>
          </p:nvPr>
        </p:nvSpPr>
        <p:spPr>
          <a:xfrm>
            <a:off x="2844968"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4" name="Text Placeholder 8">
            <a:extLst>
              <a:ext uri="{FF2B5EF4-FFF2-40B4-BE49-F238E27FC236}">
                <a16:creationId xmlns:a16="http://schemas.microsoft.com/office/drawing/2014/main" id="{F99353E4-98CA-4C2F-87D0-51C868862F88}"/>
              </a:ext>
            </a:extLst>
          </p:cNvPr>
          <p:cNvSpPr>
            <a:spLocks noGrp="1"/>
          </p:cNvSpPr>
          <p:nvPr>
            <p:ph type="body" sz="quarter" idx="21" hasCustomPrompt="1"/>
          </p:nvPr>
        </p:nvSpPr>
        <p:spPr>
          <a:xfrm>
            <a:off x="5168810"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5" name="Text Placeholder 8">
            <a:extLst>
              <a:ext uri="{FF2B5EF4-FFF2-40B4-BE49-F238E27FC236}">
                <a16:creationId xmlns:a16="http://schemas.microsoft.com/office/drawing/2014/main" id="{CCAB69E1-75A6-4636-A69D-EFEEDBF2F4AD}"/>
              </a:ext>
            </a:extLst>
          </p:cNvPr>
          <p:cNvSpPr>
            <a:spLocks noGrp="1"/>
          </p:cNvSpPr>
          <p:nvPr>
            <p:ph type="body" sz="quarter" idx="22" hasCustomPrompt="1"/>
          </p:nvPr>
        </p:nvSpPr>
        <p:spPr>
          <a:xfrm>
            <a:off x="5168810"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6" name="Text Placeholder 8">
            <a:extLst>
              <a:ext uri="{FF2B5EF4-FFF2-40B4-BE49-F238E27FC236}">
                <a16:creationId xmlns:a16="http://schemas.microsoft.com/office/drawing/2014/main" id="{008D5CE4-A5FB-400E-98AB-A69236EEFBF9}"/>
              </a:ext>
            </a:extLst>
          </p:cNvPr>
          <p:cNvSpPr>
            <a:spLocks noGrp="1"/>
          </p:cNvSpPr>
          <p:nvPr>
            <p:ph type="body" sz="quarter" idx="23" hasCustomPrompt="1"/>
          </p:nvPr>
        </p:nvSpPr>
        <p:spPr>
          <a:xfrm>
            <a:off x="5168810"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7" name="Text Placeholder 8">
            <a:extLst>
              <a:ext uri="{FF2B5EF4-FFF2-40B4-BE49-F238E27FC236}">
                <a16:creationId xmlns:a16="http://schemas.microsoft.com/office/drawing/2014/main" id="{1E0F357F-6020-4256-8238-59F1B19794FF}"/>
              </a:ext>
            </a:extLst>
          </p:cNvPr>
          <p:cNvSpPr>
            <a:spLocks noGrp="1"/>
          </p:cNvSpPr>
          <p:nvPr>
            <p:ph type="body" sz="quarter" idx="24" hasCustomPrompt="1"/>
          </p:nvPr>
        </p:nvSpPr>
        <p:spPr>
          <a:xfrm>
            <a:off x="5168810"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0" name="Title 9">
            <a:extLst>
              <a:ext uri="{FF2B5EF4-FFF2-40B4-BE49-F238E27FC236}">
                <a16:creationId xmlns:a16="http://schemas.microsoft.com/office/drawing/2014/main" id="{5698A417-C916-4F3D-89ED-3E8A3A26DC37}"/>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1" name="Text Placeholder 12">
            <a:extLst>
              <a:ext uri="{FF2B5EF4-FFF2-40B4-BE49-F238E27FC236}">
                <a16:creationId xmlns:a16="http://schemas.microsoft.com/office/drawing/2014/main" id="{2BF0F590-1780-41B4-B2F0-15E83C83EEB5}"/>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Tree>
    <p:extLst>
      <p:ext uri="{BB962C8B-B14F-4D97-AF65-F5344CB8AC3E}">
        <p14:creationId xmlns:p14="http://schemas.microsoft.com/office/powerpoint/2010/main" val="31897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7" name="Text Placeholder 8">
            <a:extLst>
              <a:ext uri="{FF2B5EF4-FFF2-40B4-BE49-F238E27FC236}">
                <a16:creationId xmlns:a16="http://schemas.microsoft.com/office/drawing/2014/main" id="{15AAB6E8-3A57-402A-8ECA-1114A7862362}"/>
              </a:ext>
            </a:extLst>
          </p:cNvPr>
          <p:cNvSpPr>
            <a:spLocks noGrp="1"/>
          </p:cNvSpPr>
          <p:nvPr>
            <p:ph type="body" sz="quarter" idx="12" hasCustomPrompt="1"/>
          </p:nvPr>
        </p:nvSpPr>
        <p:spPr>
          <a:xfrm>
            <a:off x="2780086"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6" name="Text Placeholder 8">
            <a:extLst>
              <a:ext uri="{FF2B5EF4-FFF2-40B4-BE49-F238E27FC236}">
                <a16:creationId xmlns:a16="http://schemas.microsoft.com/office/drawing/2014/main" id="{344852DD-F4B5-425E-B05A-00C9BC89C8A4}"/>
              </a:ext>
            </a:extLst>
          </p:cNvPr>
          <p:cNvSpPr>
            <a:spLocks noGrp="1"/>
          </p:cNvSpPr>
          <p:nvPr>
            <p:ph type="body" sz="quarter" idx="13" hasCustomPrompt="1"/>
          </p:nvPr>
        </p:nvSpPr>
        <p:spPr>
          <a:xfrm>
            <a:off x="5239333"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8" name="Text Placeholder 8">
            <a:extLst>
              <a:ext uri="{FF2B5EF4-FFF2-40B4-BE49-F238E27FC236}">
                <a16:creationId xmlns:a16="http://schemas.microsoft.com/office/drawing/2014/main" id="{17A17963-98DC-4BA8-8F2F-C24761A51C10}"/>
              </a:ext>
            </a:extLst>
          </p:cNvPr>
          <p:cNvSpPr>
            <a:spLocks noGrp="1"/>
          </p:cNvSpPr>
          <p:nvPr>
            <p:ph type="body" sz="quarter" idx="14" hasCustomPrompt="1"/>
          </p:nvPr>
        </p:nvSpPr>
        <p:spPr>
          <a:xfrm>
            <a:off x="320838"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0" name="Text Placeholder 8">
            <a:extLst>
              <a:ext uri="{FF2B5EF4-FFF2-40B4-BE49-F238E27FC236}">
                <a16:creationId xmlns:a16="http://schemas.microsoft.com/office/drawing/2014/main" id="{7D0D314A-5E1E-4FA1-9321-CD3227520497}"/>
              </a:ext>
            </a:extLst>
          </p:cNvPr>
          <p:cNvSpPr>
            <a:spLocks noGrp="1"/>
          </p:cNvSpPr>
          <p:nvPr>
            <p:ph type="body" sz="quarter" idx="15" hasCustomPrompt="1"/>
          </p:nvPr>
        </p:nvSpPr>
        <p:spPr>
          <a:xfrm>
            <a:off x="2780086"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1" name="Text Placeholder 8">
            <a:extLst>
              <a:ext uri="{FF2B5EF4-FFF2-40B4-BE49-F238E27FC236}">
                <a16:creationId xmlns:a16="http://schemas.microsoft.com/office/drawing/2014/main" id="{BD7DBBC1-CEEE-4C8A-B844-1EFB37D22A6C}"/>
              </a:ext>
            </a:extLst>
          </p:cNvPr>
          <p:cNvSpPr>
            <a:spLocks noGrp="1"/>
          </p:cNvSpPr>
          <p:nvPr>
            <p:ph type="body" sz="quarter" idx="16" hasCustomPrompt="1"/>
          </p:nvPr>
        </p:nvSpPr>
        <p:spPr>
          <a:xfrm>
            <a:off x="5239333"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4" name="Title 9">
            <a:extLst>
              <a:ext uri="{FF2B5EF4-FFF2-40B4-BE49-F238E27FC236}">
                <a16:creationId xmlns:a16="http://schemas.microsoft.com/office/drawing/2014/main" id="{4DF9E227-7226-4AD9-A8BB-F65C1FB24E8A}"/>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15138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ubhead w/ bullets GREY">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AEFC6-0F08-4C80-91FA-05A9A4EA5447}"/>
              </a:ext>
            </a:extLst>
          </p:cNvPr>
          <p:cNvSpPr/>
          <p:nvPr userDrawn="1"/>
        </p:nvSpPr>
        <p:spPr>
          <a:xfrm>
            <a:off x="129540" y="298029"/>
            <a:ext cx="7521417" cy="2013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439" tIns="69951" rIns="87439" bIns="69951" numCol="1" spcCol="0" rtlCol="0" fromWordArt="0" anchor="t" anchorCtr="0" forceAA="0" compatLnSpc="1">
            <a:prstTxWarp prst="textNoShape">
              <a:avLst/>
            </a:prstTxWarp>
            <a:noAutofit/>
          </a:bodyPr>
          <a:lstStyle/>
          <a:p>
            <a:pPr algn="ctr">
              <a:lnSpc>
                <a:spcPct val="90000"/>
              </a:lnSpc>
              <a:spcBef>
                <a:spcPts val="383"/>
              </a:spcBef>
            </a:pPr>
            <a:endParaRPr lang="en-US" sz="1275"/>
          </a:p>
        </p:txBody>
      </p:sp>
      <p:sp>
        <p:nvSpPr>
          <p:cNvPr id="7" name="Title 6"/>
          <p:cNvSpPr>
            <a:spLocks noGrp="1"/>
          </p:cNvSpPr>
          <p:nvPr>
            <p:ph type="title"/>
          </p:nvPr>
        </p:nvSpPr>
        <p:spPr>
          <a:xfrm>
            <a:off x="263128" y="642620"/>
            <a:ext cx="7210557" cy="812530"/>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4" name="Text Placeholder 3">
            <a:extLst>
              <a:ext uri="{FF2B5EF4-FFF2-40B4-BE49-F238E27FC236}">
                <a16:creationId xmlns:a16="http://schemas.microsoft.com/office/drawing/2014/main" id="{664F9C8D-0E8D-4348-B1D0-A47A6ACE1E1E}"/>
              </a:ext>
            </a:extLst>
          </p:cNvPr>
          <p:cNvSpPr>
            <a:spLocks noGrp="1"/>
          </p:cNvSpPr>
          <p:nvPr>
            <p:ph type="body" sz="quarter" idx="14"/>
          </p:nvPr>
        </p:nvSpPr>
        <p:spPr>
          <a:xfrm>
            <a:off x="263127" y="2843657"/>
            <a:ext cx="7210558" cy="25128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9FE2D5A-DCBD-4C67-870B-7EE605AEC1C4}"/>
              </a:ext>
            </a:extLst>
          </p:cNvPr>
          <p:cNvSpPr>
            <a:spLocks noGrp="1"/>
          </p:cNvSpPr>
          <p:nvPr>
            <p:ph type="body" sz="quarter" idx="15"/>
          </p:nvPr>
        </p:nvSpPr>
        <p:spPr>
          <a:xfrm>
            <a:off x="263127" y="1422637"/>
            <a:ext cx="7215478" cy="541687"/>
          </a:xfrm>
        </p:spPr>
        <p:txBody>
          <a:bodyPr vert="horz" wrap="square" lIns="0" tIns="0" rIns="0" bIns="0" rtlCol="0">
            <a:spAutoFit/>
          </a:bodyPr>
          <a:lstStyle>
            <a:lvl1pPr>
              <a:defRPr lang="en-US" dirty="0" smtClean="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229719020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mp; subhead">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63129" y="642620"/>
            <a:ext cx="7201856" cy="812530"/>
          </a:xfrm>
        </p:spPr>
        <p:txBody>
          <a:bodyPr vert="horz" wrap="square" lIns="0" tIns="0" rIns="0" bIns="0" rtlCol="0" anchor="t" anchorCtr="0">
            <a:spAutoFit/>
          </a:bodyPr>
          <a:lstStyle>
            <a:lvl1pPr>
              <a:defRPr lang="en-US" dirty="0"/>
            </a:lvl1pPr>
          </a:lstStyle>
          <a:p>
            <a:pPr lvl="0"/>
            <a:r>
              <a:rPr lang="en-US"/>
              <a:t>Click to edit title</a:t>
            </a:r>
          </a:p>
        </p:txBody>
      </p:sp>
      <p:sp>
        <p:nvSpPr>
          <p:cNvPr id="3" name="Text Placeholder 2">
            <a:extLst>
              <a:ext uri="{FF2B5EF4-FFF2-40B4-BE49-F238E27FC236}">
                <a16:creationId xmlns:a16="http://schemas.microsoft.com/office/drawing/2014/main" id="{93FB2908-597C-4C00-9552-786D0D5371EB}"/>
              </a:ext>
            </a:extLst>
          </p:cNvPr>
          <p:cNvSpPr>
            <a:spLocks noGrp="1"/>
          </p:cNvSpPr>
          <p:nvPr>
            <p:ph type="body" sz="quarter" idx="10"/>
          </p:nvPr>
        </p:nvSpPr>
        <p:spPr>
          <a:xfrm>
            <a:off x="263127" y="1420351"/>
            <a:ext cx="7210558" cy="541687"/>
          </a:xfrm>
        </p:spPr>
        <p:txBody>
          <a:bodyPr/>
          <a:lstStyle>
            <a:lvl1pPr>
              <a:defRPr>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61141711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C44B-2322-084A-ADD2-B8C6DA5B6A28}"/>
              </a:ext>
            </a:extLst>
          </p:cNvPr>
          <p:cNvSpPr>
            <a:spLocks noGrp="1"/>
          </p:cNvSpPr>
          <p:nvPr>
            <p:ph type="dt" sz="half" idx="10"/>
          </p:nvPr>
        </p:nvSpPr>
        <p:spPr/>
        <p:txBody>
          <a:bodyPr/>
          <a:lstStyle/>
          <a:p>
            <a:fld id="{E4206377-AAE2-BB4B-A51C-12678924DAAF}" type="datetimeFigureOut">
              <a:rPr lang="en-US" smtClean="0"/>
              <a:t>10/26/2023</a:t>
            </a:fld>
            <a:endParaRPr lang="en-US"/>
          </a:p>
        </p:txBody>
      </p:sp>
      <p:sp>
        <p:nvSpPr>
          <p:cNvPr id="3" name="Footer Placeholder 2">
            <a:extLst>
              <a:ext uri="{FF2B5EF4-FFF2-40B4-BE49-F238E27FC236}">
                <a16:creationId xmlns:a16="http://schemas.microsoft.com/office/drawing/2014/main" id="{27280F6D-1A28-8B47-A678-4886827BC6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C80DE3-C937-C844-8E47-56DBCBA3CEE9}"/>
              </a:ext>
            </a:extLst>
          </p:cNvPr>
          <p:cNvSpPr>
            <a:spLocks noGrp="1"/>
          </p:cNvSpPr>
          <p:nvPr>
            <p:ph type="sldNum" sz="quarter" idx="12"/>
          </p:nvPr>
        </p:nvSpPr>
        <p:spPr/>
        <p:txBody>
          <a:bodyPr/>
          <a:lstStyle/>
          <a:p>
            <a:fld id="{4332DEE0-393B-214E-9594-77B533CBC027}" type="slidenum">
              <a:rPr lang="en-US" smtClean="0"/>
              <a:t>‹#›</a:t>
            </a:fld>
            <a:endParaRPr lang="en-US"/>
          </a:p>
        </p:txBody>
      </p:sp>
    </p:spTree>
    <p:extLst>
      <p:ext uri="{BB962C8B-B14F-4D97-AF65-F5344CB8AC3E}">
        <p14:creationId xmlns:p14="http://schemas.microsoft.com/office/powerpoint/2010/main" val="1480481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A9DD2-8D91-344C-B38F-2505C8B62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DF9B8-9397-5744-954F-64BAF7C227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2C11F-A106-5D41-A7ED-CBC8EB0EB93F}"/>
              </a:ext>
            </a:extLst>
          </p:cNvPr>
          <p:cNvSpPr>
            <a:spLocks noGrp="1"/>
          </p:cNvSpPr>
          <p:nvPr>
            <p:ph type="dt" sz="half" idx="10"/>
          </p:nvPr>
        </p:nvSpPr>
        <p:spPr/>
        <p:txBody>
          <a:bodyPr/>
          <a:lstStyle/>
          <a:p>
            <a:fld id="{E4206377-AAE2-BB4B-A51C-12678924DAAF}" type="datetimeFigureOut">
              <a:rPr lang="en-US" smtClean="0"/>
              <a:t>10/26/2023</a:t>
            </a:fld>
            <a:endParaRPr lang="en-US"/>
          </a:p>
        </p:txBody>
      </p:sp>
      <p:sp>
        <p:nvSpPr>
          <p:cNvPr id="5" name="Footer Placeholder 4">
            <a:extLst>
              <a:ext uri="{FF2B5EF4-FFF2-40B4-BE49-F238E27FC236}">
                <a16:creationId xmlns:a16="http://schemas.microsoft.com/office/drawing/2014/main" id="{BF8363AB-6F58-6445-9E99-5DACA4D17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087A7-8F2F-2F4C-9F40-5D274CAA705D}"/>
              </a:ext>
            </a:extLst>
          </p:cNvPr>
          <p:cNvSpPr>
            <a:spLocks noGrp="1"/>
          </p:cNvSpPr>
          <p:nvPr>
            <p:ph type="sldNum" sz="quarter" idx="12"/>
          </p:nvPr>
        </p:nvSpPr>
        <p:spPr/>
        <p:txBody>
          <a:bodyPr/>
          <a:lstStyle/>
          <a:p>
            <a:fld id="{4332DEE0-393B-214E-9594-77B533CBC027}" type="slidenum">
              <a:rPr lang="en-US" smtClean="0"/>
              <a:t>‹#›</a:t>
            </a:fld>
            <a:endParaRPr lang="en-US"/>
          </a:p>
        </p:txBody>
      </p:sp>
    </p:spTree>
    <p:extLst>
      <p:ext uri="{BB962C8B-B14F-4D97-AF65-F5344CB8AC3E}">
        <p14:creationId xmlns:p14="http://schemas.microsoft.com/office/powerpoint/2010/main" val="1089910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30935" y="2616703"/>
            <a:ext cx="3498491" cy="2156037"/>
          </a:xfrm>
        </p:spPr>
        <p:txBody>
          <a:bodyPr anchor="b"/>
          <a:lstStyle>
            <a:lvl1pPr algn="l">
              <a:defRPr sz="2551">
                <a:solidFill>
                  <a:srgbClr val="737373"/>
                </a:solidFill>
              </a:defRPr>
            </a:lvl1pPr>
          </a:lstStyle>
          <a:p>
            <a:br>
              <a:rPr lang="en-US"/>
            </a:br>
            <a:r>
              <a:rPr lang="en-US"/>
              <a:t>Master title style</a:t>
            </a:r>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87" y="8919462"/>
            <a:ext cx="1482019" cy="1062459"/>
          </a:xfrm>
          <a:prstGeom prst="rect">
            <a:avLst/>
          </a:prstGeom>
        </p:spPr>
      </p:pic>
      <p:sp>
        <p:nvSpPr>
          <p:cNvPr id="12" name="Subtitle 2"/>
          <p:cNvSpPr>
            <a:spLocks noGrp="1"/>
          </p:cNvSpPr>
          <p:nvPr>
            <p:ph type="subTitle" idx="1"/>
          </p:nvPr>
        </p:nvSpPr>
        <p:spPr>
          <a:xfrm>
            <a:off x="246800" y="4666267"/>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rgbClr val="737373"/>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3" name="Text Placeholder 11"/>
          <p:cNvSpPr>
            <a:spLocks noGrp="1"/>
          </p:cNvSpPr>
          <p:nvPr>
            <p:ph type="body" sz="quarter" idx="10"/>
          </p:nvPr>
        </p:nvSpPr>
        <p:spPr>
          <a:xfrm>
            <a:off x="246800" y="5484109"/>
            <a:ext cx="3498491" cy="846821"/>
          </a:xfrm>
        </p:spPr>
        <p:txBody>
          <a:bodyPr>
            <a:noAutofit/>
          </a:bodyPr>
          <a:lstStyle>
            <a:lvl1pPr marL="0" indent="0">
              <a:buNone/>
              <a:defRPr lang="en-US" sz="893" kern="1200" dirty="0" smtClean="0">
                <a:solidFill>
                  <a:srgbClr val="737373">
                    <a:alpha val="99000"/>
                  </a:srgb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pic>
        <p:nvPicPr>
          <p:cNvPr id="7" name="Picture 6">
            <a:extLst>
              <a:ext uri="{FF2B5EF4-FFF2-40B4-BE49-F238E27FC236}">
                <a16:creationId xmlns:a16="http://schemas.microsoft.com/office/drawing/2014/main" id="{9F6FD17B-B0BC-4C8D-B129-CD7F93A91C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2975" y="2299064"/>
            <a:ext cx="5309327" cy="8175084"/>
          </a:xfrm>
          <a:prstGeom prst="rect">
            <a:avLst/>
          </a:prstGeom>
        </p:spPr>
      </p:pic>
    </p:spTree>
    <p:extLst>
      <p:ext uri="{BB962C8B-B14F-4D97-AF65-F5344CB8AC3E}">
        <p14:creationId xmlns:p14="http://schemas.microsoft.com/office/powerpoint/2010/main" val="3937105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252849-197B-49FF-AF1A-ADF7E152FA9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1544" t="17171" b="17171"/>
          <a:stretch/>
        </p:blipFill>
        <p:spPr>
          <a:xfrm>
            <a:off x="0" y="0"/>
            <a:ext cx="7772400" cy="10058400"/>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5" y="3192305"/>
            <a:ext cx="4790682" cy="847668"/>
          </a:xfrm>
          <a:prstGeom prst="rect">
            <a:avLst/>
          </a:prstGeom>
        </p:spPr>
        <p:txBody>
          <a:bodyPr lIns="0" tIns="0" rIns="0" bIns="0">
            <a:spAutoFit/>
          </a:bodyPr>
          <a:lstStyle>
            <a:lvl1pPr marL="0" indent="0">
              <a:buNone/>
              <a:defRPr sz="3060">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259940"/>
            <a:ext cx="3310520" cy="176587"/>
          </a:xfrm>
          <a:prstGeom prst="rect">
            <a:avLst/>
          </a:prstGeom>
        </p:spPr>
        <p:txBody>
          <a:bodyPr lIns="0" tIns="0" rIns="0" bIns="0">
            <a:spAutoFit/>
          </a:bodyPr>
          <a:lstStyle>
            <a:lvl1pPr marL="0" indent="0">
              <a:buNone/>
              <a:defRPr sz="1275">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8458611"/>
            <a:ext cx="3310520" cy="430118"/>
          </a:xfrm>
          <a:prstGeom prst="rect">
            <a:avLst/>
          </a:prstGeom>
        </p:spPr>
        <p:txBody>
          <a:bodyPr lIns="0" tIns="0" rIns="0" bIns="0">
            <a:spAutoFit/>
          </a:bodyPr>
          <a:lstStyle>
            <a:lvl1pPr marL="0" indent="0">
              <a:buNone/>
              <a:defRPr sz="1275">
                <a:solidFill>
                  <a:schemeClr val="bg1"/>
                </a:solidFill>
                <a:latin typeface="+mn-lt"/>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pic>
        <p:nvPicPr>
          <p:cNvPr id="9" name="Picture 8">
            <a:extLst>
              <a:ext uri="{FF2B5EF4-FFF2-40B4-BE49-F238E27FC236}">
                <a16:creationId xmlns:a16="http://schemas.microsoft.com/office/drawing/2014/main" id="{E73BA124-A4C8-4902-9E9C-0FAB60ABD81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0093" y="698991"/>
            <a:ext cx="1481634" cy="1062459"/>
          </a:xfrm>
          <a:prstGeom prst="rect">
            <a:avLst/>
          </a:prstGeom>
        </p:spPr>
      </p:pic>
    </p:spTree>
    <p:extLst>
      <p:ext uri="{BB962C8B-B14F-4D97-AF65-F5344CB8AC3E}">
        <p14:creationId xmlns:p14="http://schemas.microsoft.com/office/powerpoint/2010/main" val="304545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23DC725-AB28-4D32-B54E-81EF510DF128}"/>
              </a:ext>
            </a:extLst>
          </p:cNvPr>
          <p:cNvSpPr>
            <a:spLocks noGrp="1"/>
          </p:cNvSpPr>
          <p:nvPr>
            <p:ph type="pic" sz="quarter" idx="13" hasCustomPrompt="1"/>
          </p:nvPr>
        </p:nvSpPr>
        <p:spPr>
          <a:xfrm>
            <a:off x="1" y="0"/>
            <a:ext cx="7772400" cy="10058400"/>
          </a:xfrm>
          <a:prstGeom prst="rect">
            <a:avLst/>
          </a:prstGeom>
          <a:solidFill>
            <a:schemeClr val="bg1">
              <a:lumMod val="85000"/>
            </a:schemeClr>
          </a:solidFill>
        </p:spPr>
        <p:txBody>
          <a:bodyPr tIns="3337560" rIns="3657600"/>
          <a:lstStyle>
            <a:lvl1pPr marL="0" indent="0" algn="r">
              <a:buNone/>
              <a:defRPr sz="893">
                <a:latin typeface="Segoe UI Light" panose="020B0502040204020203" pitchFamily="34" charset="0"/>
                <a:cs typeface="Segoe UI Light" panose="020B0502040204020203" pitchFamily="34" charset="0"/>
              </a:defRPr>
            </a:lvl1pPr>
          </a:lstStyle>
          <a:p>
            <a:r>
              <a:rPr lang="en-US"/>
              <a:t>&lt; Click icon to insert a photo</a:t>
            </a:r>
          </a:p>
        </p:txBody>
      </p:sp>
      <p:pic>
        <p:nvPicPr>
          <p:cNvPr id="14" name="Picture 13">
            <a:extLst>
              <a:ext uri="{FF2B5EF4-FFF2-40B4-BE49-F238E27FC236}">
                <a16:creationId xmlns:a16="http://schemas.microsoft.com/office/drawing/2014/main" id="{515A4EDA-0D20-4010-B28F-F4AFCE69F1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1769" y="8755430"/>
            <a:ext cx="1481634" cy="1062459"/>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3" y="2615612"/>
            <a:ext cx="3310520" cy="671209"/>
          </a:xfrm>
          <a:prstGeom prst="rect">
            <a:avLst/>
          </a:prstGeom>
        </p:spPr>
        <p:txBody>
          <a:bodyPr lIns="0" tIns="0" rIns="0" bIns="0">
            <a:spAutoFit/>
          </a:bodyPr>
          <a:lstStyle>
            <a:lvl1pPr marL="0" indent="0">
              <a:buNone/>
              <a:defRPr sz="2423">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983526"/>
            <a:ext cx="3310520" cy="211917"/>
          </a:xfrm>
          <a:prstGeom prst="rect">
            <a:avLst/>
          </a:prstGeom>
        </p:spPr>
        <p:txBody>
          <a:bodyPr lIns="0" tIns="0" rIns="0" bIns="0">
            <a:spAutoFit/>
          </a:bodyPr>
          <a:lstStyle>
            <a:lvl1pPr marL="0" indent="0">
              <a:buNone/>
              <a:defRPr sz="1530">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6496314"/>
            <a:ext cx="3310520" cy="394723"/>
          </a:xfrm>
          <a:prstGeom prst="rect">
            <a:avLst/>
          </a:prstGeom>
        </p:spPr>
        <p:txBody>
          <a:bodyPr lIns="0" tIns="0" rIns="0" bIns="0">
            <a:spAutoFit/>
          </a:bodyPr>
          <a:lstStyle>
            <a:lvl1pPr marL="0" indent="0">
              <a:buNone/>
              <a:defRPr sz="1147">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spTree>
    <p:extLst>
      <p:ext uri="{BB962C8B-B14F-4D97-AF65-F5344CB8AC3E}">
        <p14:creationId xmlns:p14="http://schemas.microsoft.com/office/powerpoint/2010/main" val="6971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Full Bleed">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B0B6FF9-6B95-453A-92EE-13FE3BD35AE4}"/>
              </a:ext>
            </a:extLst>
          </p:cNvPr>
          <p:cNvSpPr>
            <a:spLocks noGrp="1"/>
          </p:cNvSpPr>
          <p:nvPr>
            <p:ph type="pic" sz="quarter" idx="12" hasCustomPrompt="1"/>
          </p:nvPr>
        </p:nvSpPr>
        <p:spPr>
          <a:xfrm>
            <a:off x="1" y="0"/>
            <a:ext cx="7772400" cy="10058400"/>
          </a:xfrm>
          <a:prstGeom prst="rect">
            <a:avLst/>
          </a:prstGeom>
          <a:solidFill>
            <a:schemeClr val="bg2">
              <a:alpha val="81000"/>
            </a:schemeClr>
          </a:solidFill>
        </p:spPr>
        <p:txBody>
          <a:bodyPr bIns="548640" anchor="ctr"/>
          <a:lstStyle>
            <a:lvl1pPr marL="0" indent="0" algn="l">
              <a:buNone/>
              <a:defRPr sz="1275">
                <a:latin typeface="Segoe UI Light" panose="020B0502040204020203" pitchFamily="34" charset="0"/>
                <a:cs typeface="Segoe UI Light" panose="020B0502040204020203" pitchFamily="34" charset="0"/>
              </a:defRPr>
            </a:lvl1pPr>
          </a:lstStyle>
          <a:p>
            <a:r>
              <a:rPr lang="en-US"/>
              <a:t>        Click icon to insert a photo</a:t>
            </a:r>
          </a:p>
          <a:p>
            <a:endParaRPr lang="en-US"/>
          </a:p>
        </p:txBody>
      </p:sp>
      <p:sp>
        <p:nvSpPr>
          <p:cNvPr id="9" name="Content Placeholder 6">
            <a:extLst>
              <a:ext uri="{FF2B5EF4-FFF2-40B4-BE49-F238E27FC236}">
                <a16:creationId xmlns:a16="http://schemas.microsoft.com/office/drawing/2014/main" id="{A3923364-5E1E-448B-AAD6-B257F7313233}"/>
              </a:ext>
            </a:extLst>
          </p:cNvPr>
          <p:cNvSpPr>
            <a:spLocks noGrp="1"/>
          </p:cNvSpPr>
          <p:nvPr>
            <p:ph sz="quarter" idx="13"/>
          </p:nvPr>
        </p:nvSpPr>
        <p:spPr>
          <a:xfrm>
            <a:off x="4410411" y="2519142"/>
            <a:ext cx="2898205" cy="565026"/>
          </a:xfrm>
          <a:prstGeom prst="rect">
            <a:avLst/>
          </a:prstGeom>
        </p:spPr>
        <p:txBody>
          <a:bodyPr lIns="0" tIns="0" rIns="0" bIns="0">
            <a:spAutoFit/>
          </a:bodyPr>
          <a:lstStyle>
            <a:lvl1pPr marL="0" indent="0">
              <a:buNone/>
              <a:defRPr sz="204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
        <p:nvSpPr>
          <p:cNvPr id="12" name="Content Placeholder 10">
            <a:extLst>
              <a:ext uri="{FF2B5EF4-FFF2-40B4-BE49-F238E27FC236}">
                <a16:creationId xmlns:a16="http://schemas.microsoft.com/office/drawing/2014/main" id="{7D245258-493F-4E5C-AB6A-6AB135FCFD40}"/>
              </a:ext>
            </a:extLst>
          </p:cNvPr>
          <p:cNvSpPr>
            <a:spLocks noGrp="1"/>
          </p:cNvSpPr>
          <p:nvPr>
            <p:ph sz="quarter" idx="14" hasCustomPrompt="1"/>
          </p:nvPr>
        </p:nvSpPr>
        <p:spPr>
          <a:xfrm>
            <a:off x="4410411" y="3608380"/>
            <a:ext cx="2898205" cy="644344"/>
          </a:xfrm>
          <a:prstGeom prst="rect">
            <a:avLst/>
          </a:prstGeom>
        </p:spPr>
        <p:txBody>
          <a:bodyPr wrap="square" lIns="0" tIns="0" rIns="0" bIns="0">
            <a:spAutoFit/>
          </a:bodyPr>
          <a:lstStyle>
            <a:lvl1pPr marL="0" indent="0">
              <a:lnSpc>
                <a:spcPct val="120000"/>
              </a:lnSpc>
              <a:spcBef>
                <a:spcPts val="0"/>
              </a:spcBef>
              <a:spcAft>
                <a:spcPts val="765"/>
              </a:spcAft>
              <a:buNone/>
              <a:defRPr sz="893">
                <a:solidFill>
                  <a:schemeClr val="tx2"/>
                </a:solidFill>
              </a:defRPr>
            </a:lvl1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293849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ft Content / Image Split">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57BEC4CB-DA8A-4E9A-927A-29DA0F4358C4}"/>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18" name="Picture Placeholder 16">
            <a:extLst>
              <a:ext uri="{FF2B5EF4-FFF2-40B4-BE49-F238E27FC236}">
                <a16:creationId xmlns:a16="http://schemas.microsoft.com/office/drawing/2014/main" id="{6A32296C-3376-4B7E-8528-F4B3AE5EB550}"/>
              </a:ext>
            </a:extLst>
          </p:cNvPr>
          <p:cNvSpPr>
            <a:spLocks noGrp="1"/>
          </p:cNvSpPr>
          <p:nvPr>
            <p:ph type="pic" sz="quarter" idx="11"/>
          </p:nvPr>
        </p:nvSpPr>
        <p:spPr>
          <a:xfrm>
            <a:off x="4165521" y="0"/>
            <a:ext cx="3606880" cy="10058400"/>
          </a:xfrm>
          <a:prstGeom prst="rect">
            <a:avLst/>
          </a:prstGeom>
        </p:spPr>
        <p:txBody>
          <a:bodyPr/>
          <a:lstStyle>
            <a:lvl1pPr marL="0" indent="0" algn="ctr">
              <a:buNone/>
              <a:defRPr/>
            </a:lvl1pPr>
          </a:lstStyle>
          <a:p>
            <a:r>
              <a:rPr lang="en-US"/>
              <a:t>Click icon to add picture</a:t>
            </a:r>
          </a:p>
        </p:txBody>
      </p:sp>
      <p:sp>
        <p:nvSpPr>
          <p:cNvPr id="25" name="Content Placeholder 23">
            <a:extLst>
              <a:ext uri="{FF2B5EF4-FFF2-40B4-BE49-F238E27FC236}">
                <a16:creationId xmlns:a16="http://schemas.microsoft.com/office/drawing/2014/main" id="{8B92D2D8-67CA-432A-9029-045FDB781924}"/>
              </a:ext>
            </a:extLst>
          </p:cNvPr>
          <p:cNvSpPr>
            <a:spLocks noGrp="1"/>
          </p:cNvSpPr>
          <p:nvPr>
            <p:ph sz="quarter" idx="12" hasCustomPrompt="1"/>
          </p:nvPr>
        </p:nvSpPr>
        <p:spPr>
          <a:xfrm>
            <a:off x="320839" y="3218690"/>
            <a:ext cx="2910233" cy="2188548"/>
          </a:xfrm>
          <a:prstGeom prst="rect">
            <a:avLst/>
          </a:prstGeom>
        </p:spPr>
        <p:txBody>
          <a:bodyPr wrap="square" lIns="0" tIns="0" rIns="0" bIns="0">
            <a:spAutoFit/>
          </a:bodyPr>
          <a:lstStyle>
            <a:lvl1pPr marL="0" marR="0" indent="0" algn="l" defTabSz="582938" rtl="0" eaLnBrk="1" fontAlgn="auto" latinLnBrk="0" hangingPunct="1">
              <a:lnSpc>
                <a:spcPct val="100000"/>
              </a:lnSpc>
              <a:spcBef>
                <a:spcPts val="0"/>
              </a:spcBef>
              <a:spcAft>
                <a:spcPts val="0"/>
              </a:spcAft>
              <a:buClrTx/>
              <a:buSzTx/>
              <a:buFontTx/>
              <a:buNone/>
              <a:tabLst/>
              <a:defRPr/>
            </a:lvl1pPr>
          </a:lstStyle>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Section Title here</a:t>
            </a: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Lorem ipsum dolor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consectetuer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adipiscing</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elit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Maecenas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porttitor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congue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massa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posuere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sed pulvinar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ultricies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purus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lectus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libero,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commodo</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eros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quis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urna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Nunc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viverra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imperdiet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enim</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est.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Vivamus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tellus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Pellentesque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habitant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morbi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tristique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senectus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netus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fames ac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turpis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egestas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Proin</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pharetra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nonummy</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pede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Mauris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orci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701" b="0" i="0" u="none" strike="noStrike" kern="1200" cap="none" spc="0" normalizeH="0" baseline="0" noProof="0">
              <a:ln>
                <a:noFill/>
              </a:ln>
              <a:solidFill>
                <a:srgbClr val="505050"/>
              </a:solidFill>
              <a:effectLst/>
              <a:uLnTx/>
              <a:uFillTx/>
              <a:latin typeface="+mn-lt"/>
              <a:ea typeface="+mn-ea"/>
              <a:cs typeface="+mn-cs"/>
            </a:endParaRPr>
          </a:p>
        </p:txBody>
      </p:sp>
    </p:spTree>
    <p:extLst>
      <p:ext uri="{BB962C8B-B14F-4D97-AF65-F5344CB8AC3E}">
        <p14:creationId xmlns:p14="http://schemas.microsoft.com/office/powerpoint/2010/main" val="199571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eft Content / Image Spli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7130722"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6" name="Text Placeholder 5">
            <a:extLst>
              <a:ext uri="{FF2B5EF4-FFF2-40B4-BE49-F238E27FC236}">
                <a16:creationId xmlns:a16="http://schemas.microsoft.com/office/drawing/2014/main" id="{A6C34D21-2D57-42C4-A58C-CF9DEC744989}"/>
              </a:ext>
            </a:extLst>
          </p:cNvPr>
          <p:cNvSpPr>
            <a:spLocks noGrp="1"/>
          </p:cNvSpPr>
          <p:nvPr>
            <p:ph type="body" sz="quarter" idx="11"/>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72229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052969"/>
            <a:ext cx="7130722" cy="1195199"/>
          </a:xfrm>
          <a:prstGeom prst="rect">
            <a:avLst/>
          </a:prstGeom>
        </p:spPr>
        <p:txBody>
          <a:bodyPr wrap="square" lIns="0" tIns="0" rIns="0" b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Tree>
    <p:extLst>
      <p:ext uri="{BB962C8B-B14F-4D97-AF65-F5344CB8AC3E}">
        <p14:creationId xmlns:p14="http://schemas.microsoft.com/office/powerpoint/2010/main" val="85589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41165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5" name="Text Placeholder 8">
            <a:extLst>
              <a:ext uri="{FF2B5EF4-FFF2-40B4-BE49-F238E27FC236}">
                <a16:creationId xmlns:a16="http://schemas.microsoft.com/office/drawing/2014/main" id="{D8DE1C34-6B5E-4059-BA7D-70145A9B1F48}"/>
              </a:ext>
            </a:extLst>
          </p:cNvPr>
          <p:cNvSpPr>
            <a:spLocks noGrp="1"/>
          </p:cNvSpPr>
          <p:nvPr>
            <p:ph type="body" sz="quarter" idx="14" hasCustomPrompt="1"/>
          </p:nvPr>
        </p:nvSpPr>
        <p:spPr>
          <a:xfrm>
            <a:off x="2844968"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6" name="Text Placeholder 8">
            <a:extLst>
              <a:ext uri="{FF2B5EF4-FFF2-40B4-BE49-F238E27FC236}">
                <a16:creationId xmlns:a16="http://schemas.microsoft.com/office/drawing/2014/main" id="{ADB6AF5F-2C6D-4CE5-A252-7EBB51733092}"/>
              </a:ext>
            </a:extLst>
          </p:cNvPr>
          <p:cNvSpPr>
            <a:spLocks noGrp="1"/>
          </p:cNvSpPr>
          <p:nvPr>
            <p:ph type="body" sz="quarter" idx="15" hasCustomPrompt="1"/>
          </p:nvPr>
        </p:nvSpPr>
        <p:spPr>
          <a:xfrm>
            <a:off x="320839"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7" name="Text Placeholder 8">
            <a:extLst>
              <a:ext uri="{FF2B5EF4-FFF2-40B4-BE49-F238E27FC236}">
                <a16:creationId xmlns:a16="http://schemas.microsoft.com/office/drawing/2014/main" id="{E91C6071-A470-459F-9B75-F915BCABAB87}"/>
              </a:ext>
            </a:extLst>
          </p:cNvPr>
          <p:cNvSpPr>
            <a:spLocks noGrp="1"/>
          </p:cNvSpPr>
          <p:nvPr>
            <p:ph type="body" sz="quarter" idx="16" hasCustomPrompt="1"/>
          </p:nvPr>
        </p:nvSpPr>
        <p:spPr>
          <a:xfrm>
            <a:off x="2844968"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8" name="Text Placeholder 8">
            <a:extLst>
              <a:ext uri="{FF2B5EF4-FFF2-40B4-BE49-F238E27FC236}">
                <a16:creationId xmlns:a16="http://schemas.microsoft.com/office/drawing/2014/main" id="{6CC18E57-3DCA-4009-A503-FDBA22EF69FB}"/>
              </a:ext>
            </a:extLst>
          </p:cNvPr>
          <p:cNvSpPr>
            <a:spLocks noGrp="1"/>
          </p:cNvSpPr>
          <p:nvPr>
            <p:ph type="body" sz="quarter" idx="17" hasCustomPrompt="1"/>
          </p:nvPr>
        </p:nvSpPr>
        <p:spPr>
          <a:xfrm>
            <a:off x="320839"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9" name="Text Placeholder 8">
            <a:extLst>
              <a:ext uri="{FF2B5EF4-FFF2-40B4-BE49-F238E27FC236}">
                <a16:creationId xmlns:a16="http://schemas.microsoft.com/office/drawing/2014/main" id="{DAA9FBE3-9008-4168-B6EE-62D3A4BE8791}"/>
              </a:ext>
            </a:extLst>
          </p:cNvPr>
          <p:cNvSpPr>
            <a:spLocks noGrp="1"/>
          </p:cNvSpPr>
          <p:nvPr>
            <p:ph type="body" sz="quarter" idx="18" hasCustomPrompt="1"/>
          </p:nvPr>
        </p:nvSpPr>
        <p:spPr>
          <a:xfrm>
            <a:off x="2844968"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0" name="Text Placeholder 8">
            <a:extLst>
              <a:ext uri="{FF2B5EF4-FFF2-40B4-BE49-F238E27FC236}">
                <a16:creationId xmlns:a16="http://schemas.microsoft.com/office/drawing/2014/main" id="{CB80BD76-55E7-470A-B254-80CB4E770840}"/>
              </a:ext>
            </a:extLst>
          </p:cNvPr>
          <p:cNvSpPr>
            <a:spLocks noGrp="1"/>
          </p:cNvSpPr>
          <p:nvPr>
            <p:ph type="body" sz="quarter" idx="19" hasCustomPrompt="1"/>
          </p:nvPr>
        </p:nvSpPr>
        <p:spPr>
          <a:xfrm>
            <a:off x="320839"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1" name="Text Placeholder 8">
            <a:extLst>
              <a:ext uri="{FF2B5EF4-FFF2-40B4-BE49-F238E27FC236}">
                <a16:creationId xmlns:a16="http://schemas.microsoft.com/office/drawing/2014/main" id="{23006E18-95C1-4437-922A-8A528443EFB7}"/>
              </a:ext>
            </a:extLst>
          </p:cNvPr>
          <p:cNvSpPr>
            <a:spLocks noGrp="1"/>
          </p:cNvSpPr>
          <p:nvPr>
            <p:ph type="body" sz="quarter" idx="20" hasCustomPrompt="1"/>
          </p:nvPr>
        </p:nvSpPr>
        <p:spPr>
          <a:xfrm>
            <a:off x="2844968"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4" name="Text Placeholder 8">
            <a:extLst>
              <a:ext uri="{FF2B5EF4-FFF2-40B4-BE49-F238E27FC236}">
                <a16:creationId xmlns:a16="http://schemas.microsoft.com/office/drawing/2014/main" id="{F99353E4-98CA-4C2F-87D0-51C868862F88}"/>
              </a:ext>
            </a:extLst>
          </p:cNvPr>
          <p:cNvSpPr>
            <a:spLocks noGrp="1"/>
          </p:cNvSpPr>
          <p:nvPr>
            <p:ph type="body" sz="quarter" idx="21" hasCustomPrompt="1"/>
          </p:nvPr>
        </p:nvSpPr>
        <p:spPr>
          <a:xfrm>
            <a:off x="5168810"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5" name="Text Placeholder 8">
            <a:extLst>
              <a:ext uri="{FF2B5EF4-FFF2-40B4-BE49-F238E27FC236}">
                <a16:creationId xmlns:a16="http://schemas.microsoft.com/office/drawing/2014/main" id="{CCAB69E1-75A6-4636-A69D-EFEEDBF2F4AD}"/>
              </a:ext>
            </a:extLst>
          </p:cNvPr>
          <p:cNvSpPr>
            <a:spLocks noGrp="1"/>
          </p:cNvSpPr>
          <p:nvPr>
            <p:ph type="body" sz="quarter" idx="22" hasCustomPrompt="1"/>
          </p:nvPr>
        </p:nvSpPr>
        <p:spPr>
          <a:xfrm>
            <a:off x="5168810"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6" name="Text Placeholder 8">
            <a:extLst>
              <a:ext uri="{FF2B5EF4-FFF2-40B4-BE49-F238E27FC236}">
                <a16:creationId xmlns:a16="http://schemas.microsoft.com/office/drawing/2014/main" id="{008D5CE4-A5FB-400E-98AB-A69236EEFBF9}"/>
              </a:ext>
            </a:extLst>
          </p:cNvPr>
          <p:cNvSpPr>
            <a:spLocks noGrp="1"/>
          </p:cNvSpPr>
          <p:nvPr>
            <p:ph type="body" sz="quarter" idx="23" hasCustomPrompt="1"/>
          </p:nvPr>
        </p:nvSpPr>
        <p:spPr>
          <a:xfrm>
            <a:off x="5168810"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7" name="Text Placeholder 8">
            <a:extLst>
              <a:ext uri="{FF2B5EF4-FFF2-40B4-BE49-F238E27FC236}">
                <a16:creationId xmlns:a16="http://schemas.microsoft.com/office/drawing/2014/main" id="{1E0F357F-6020-4256-8238-59F1B19794FF}"/>
              </a:ext>
            </a:extLst>
          </p:cNvPr>
          <p:cNvSpPr>
            <a:spLocks noGrp="1"/>
          </p:cNvSpPr>
          <p:nvPr>
            <p:ph type="body" sz="quarter" idx="24" hasCustomPrompt="1"/>
          </p:nvPr>
        </p:nvSpPr>
        <p:spPr>
          <a:xfrm>
            <a:off x="5168810"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0" name="Title 9">
            <a:extLst>
              <a:ext uri="{FF2B5EF4-FFF2-40B4-BE49-F238E27FC236}">
                <a16:creationId xmlns:a16="http://schemas.microsoft.com/office/drawing/2014/main" id="{5698A417-C916-4F3D-89ED-3E8A3A26DC37}"/>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1" name="Text Placeholder 12">
            <a:extLst>
              <a:ext uri="{FF2B5EF4-FFF2-40B4-BE49-F238E27FC236}">
                <a16:creationId xmlns:a16="http://schemas.microsoft.com/office/drawing/2014/main" id="{2BF0F590-1780-41B4-B2F0-15E83C83EEB5}"/>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Tree>
    <p:extLst>
      <p:ext uri="{BB962C8B-B14F-4D97-AF65-F5344CB8AC3E}">
        <p14:creationId xmlns:p14="http://schemas.microsoft.com/office/powerpoint/2010/main" val="335474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7" name="Text Placeholder 8">
            <a:extLst>
              <a:ext uri="{FF2B5EF4-FFF2-40B4-BE49-F238E27FC236}">
                <a16:creationId xmlns:a16="http://schemas.microsoft.com/office/drawing/2014/main" id="{15AAB6E8-3A57-402A-8ECA-1114A7862362}"/>
              </a:ext>
            </a:extLst>
          </p:cNvPr>
          <p:cNvSpPr>
            <a:spLocks noGrp="1"/>
          </p:cNvSpPr>
          <p:nvPr>
            <p:ph type="body" sz="quarter" idx="12" hasCustomPrompt="1"/>
          </p:nvPr>
        </p:nvSpPr>
        <p:spPr>
          <a:xfrm>
            <a:off x="2780086"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6" name="Text Placeholder 8">
            <a:extLst>
              <a:ext uri="{FF2B5EF4-FFF2-40B4-BE49-F238E27FC236}">
                <a16:creationId xmlns:a16="http://schemas.microsoft.com/office/drawing/2014/main" id="{344852DD-F4B5-425E-B05A-00C9BC89C8A4}"/>
              </a:ext>
            </a:extLst>
          </p:cNvPr>
          <p:cNvSpPr>
            <a:spLocks noGrp="1"/>
          </p:cNvSpPr>
          <p:nvPr>
            <p:ph type="body" sz="quarter" idx="13" hasCustomPrompt="1"/>
          </p:nvPr>
        </p:nvSpPr>
        <p:spPr>
          <a:xfrm>
            <a:off x="5239333"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8" name="Text Placeholder 8">
            <a:extLst>
              <a:ext uri="{FF2B5EF4-FFF2-40B4-BE49-F238E27FC236}">
                <a16:creationId xmlns:a16="http://schemas.microsoft.com/office/drawing/2014/main" id="{17A17963-98DC-4BA8-8F2F-C24761A51C10}"/>
              </a:ext>
            </a:extLst>
          </p:cNvPr>
          <p:cNvSpPr>
            <a:spLocks noGrp="1"/>
          </p:cNvSpPr>
          <p:nvPr>
            <p:ph type="body" sz="quarter" idx="14" hasCustomPrompt="1"/>
          </p:nvPr>
        </p:nvSpPr>
        <p:spPr>
          <a:xfrm>
            <a:off x="320838"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0" name="Text Placeholder 8">
            <a:extLst>
              <a:ext uri="{FF2B5EF4-FFF2-40B4-BE49-F238E27FC236}">
                <a16:creationId xmlns:a16="http://schemas.microsoft.com/office/drawing/2014/main" id="{7D0D314A-5E1E-4FA1-9321-CD3227520497}"/>
              </a:ext>
            </a:extLst>
          </p:cNvPr>
          <p:cNvSpPr>
            <a:spLocks noGrp="1"/>
          </p:cNvSpPr>
          <p:nvPr>
            <p:ph type="body" sz="quarter" idx="15" hasCustomPrompt="1"/>
          </p:nvPr>
        </p:nvSpPr>
        <p:spPr>
          <a:xfrm>
            <a:off x="2780086"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1" name="Text Placeholder 8">
            <a:extLst>
              <a:ext uri="{FF2B5EF4-FFF2-40B4-BE49-F238E27FC236}">
                <a16:creationId xmlns:a16="http://schemas.microsoft.com/office/drawing/2014/main" id="{BD7DBBC1-CEEE-4C8A-B844-1EFB37D22A6C}"/>
              </a:ext>
            </a:extLst>
          </p:cNvPr>
          <p:cNvSpPr>
            <a:spLocks noGrp="1"/>
          </p:cNvSpPr>
          <p:nvPr>
            <p:ph type="body" sz="quarter" idx="16" hasCustomPrompt="1"/>
          </p:nvPr>
        </p:nvSpPr>
        <p:spPr>
          <a:xfrm>
            <a:off x="5239333"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4" name="Title 9">
            <a:extLst>
              <a:ext uri="{FF2B5EF4-FFF2-40B4-BE49-F238E27FC236}">
                <a16:creationId xmlns:a16="http://schemas.microsoft.com/office/drawing/2014/main" id="{4DF9E227-7226-4AD9-A8BB-F65C1FB24E8A}"/>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33491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5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1359" y="1"/>
            <a:ext cx="7771041" cy="10058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87" y="8919462"/>
            <a:ext cx="1482019" cy="1062459"/>
          </a:xfrm>
          <a:prstGeom prst="rect">
            <a:avLst/>
          </a:prstGeom>
        </p:spPr>
      </p:pic>
      <p:sp>
        <p:nvSpPr>
          <p:cNvPr id="9" name="Title 1"/>
          <p:cNvSpPr>
            <a:spLocks noGrp="1"/>
          </p:cNvSpPr>
          <p:nvPr>
            <p:ph type="ctrTitle" hasCustomPrompt="1"/>
          </p:nvPr>
        </p:nvSpPr>
        <p:spPr>
          <a:xfrm>
            <a:off x="230935" y="2616703"/>
            <a:ext cx="3498491" cy="2156037"/>
          </a:xfrm>
        </p:spPr>
        <p:txBody>
          <a:bodyPr anchor="b"/>
          <a:lstStyle>
            <a:lvl1pPr algn="l">
              <a:defRPr sz="2551">
                <a:solidFill>
                  <a:srgbClr val="737373"/>
                </a:solidFill>
              </a:defRPr>
            </a:lvl1pPr>
          </a:lstStyle>
          <a:p>
            <a:br>
              <a:rPr lang="en-US"/>
            </a:br>
            <a:r>
              <a:rPr lang="en-US"/>
              <a:t>Master title style</a:t>
            </a:r>
          </a:p>
        </p:txBody>
      </p:sp>
      <p:sp>
        <p:nvSpPr>
          <p:cNvPr id="12" name="Subtitle 2"/>
          <p:cNvSpPr>
            <a:spLocks noGrp="1"/>
          </p:cNvSpPr>
          <p:nvPr>
            <p:ph type="subTitle" idx="1"/>
          </p:nvPr>
        </p:nvSpPr>
        <p:spPr>
          <a:xfrm>
            <a:off x="246800" y="4666267"/>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rgbClr val="737373"/>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3" name="Text Placeholder 11"/>
          <p:cNvSpPr>
            <a:spLocks noGrp="1"/>
          </p:cNvSpPr>
          <p:nvPr>
            <p:ph type="body" sz="quarter" idx="10"/>
          </p:nvPr>
        </p:nvSpPr>
        <p:spPr>
          <a:xfrm>
            <a:off x="246800" y="5484109"/>
            <a:ext cx="3498491" cy="846821"/>
          </a:xfrm>
        </p:spPr>
        <p:txBody>
          <a:bodyPr>
            <a:noAutofit/>
          </a:bodyPr>
          <a:lstStyle>
            <a:lvl1pPr marL="0" indent="0">
              <a:buNone/>
              <a:defRPr lang="en-US" sz="893" kern="1200" dirty="0" smtClean="0">
                <a:solidFill>
                  <a:srgbClr val="737373">
                    <a:alpha val="99000"/>
                  </a:srgb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pic>
        <p:nvPicPr>
          <p:cNvPr id="10" name="Picture 9">
            <a:extLst>
              <a:ext uri="{FF2B5EF4-FFF2-40B4-BE49-F238E27FC236}">
                <a16:creationId xmlns:a16="http://schemas.microsoft.com/office/drawing/2014/main" id="{ACD6789E-B015-47F8-814F-EA67D73ADD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80180" y="1244567"/>
            <a:ext cx="6812466" cy="8813835"/>
          </a:xfrm>
          <a:prstGeom prst="rect">
            <a:avLst/>
          </a:prstGeom>
        </p:spPr>
      </p:pic>
    </p:spTree>
    <p:extLst>
      <p:ext uri="{BB962C8B-B14F-4D97-AF65-F5344CB8AC3E}">
        <p14:creationId xmlns:p14="http://schemas.microsoft.com/office/powerpoint/2010/main" val="3203434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ubhead w/ bullets GREY">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AEFC6-0F08-4C80-91FA-05A9A4EA5447}"/>
              </a:ext>
            </a:extLst>
          </p:cNvPr>
          <p:cNvSpPr/>
          <p:nvPr userDrawn="1"/>
        </p:nvSpPr>
        <p:spPr>
          <a:xfrm>
            <a:off x="129540" y="298029"/>
            <a:ext cx="7521417" cy="2013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439" tIns="69951" rIns="87439" bIns="69951" numCol="1" spcCol="0" rtlCol="0" fromWordArt="0" anchor="t" anchorCtr="0" forceAA="0" compatLnSpc="1">
            <a:prstTxWarp prst="textNoShape">
              <a:avLst/>
            </a:prstTxWarp>
            <a:noAutofit/>
          </a:bodyPr>
          <a:lstStyle/>
          <a:p>
            <a:pPr algn="ctr">
              <a:lnSpc>
                <a:spcPct val="90000"/>
              </a:lnSpc>
              <a:spcBef>
                <a:spcPts val="383"/>
              </a:spcBef>
            </a:pPr>
            <a:endParaRPr lang="en-US" sz="1275"/>
          </a:p>
        </p:txBody>
      </p:sp>
      <p:sp>
        <p:nvSpPr>
          <p:cNvPr id="7" name="Title 6"/>
          <p:cNvSpPr>
            <a:spLocks noGrp="1"/>
          </p:cNvSpPr>
          <p:nvPr>
            <p:ph type="title"/>
          </p:nvPr>
        </p:nvSpPr>
        <p:spPr>
          <a:xfrm>
            <a:off x="263128" y="642620"/>
            <a:ext cx="7210557" cy="812530"/>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4" name="Text Placeholder 3">
            <a:extLst>
              <a:ext uri="{FF2B5EF4-FFF2-40B4-BE49-F238E27FC236}">
                <a16:creationId xmlns:a16="http://schemas.microsoft.com/office/drawing/2014/main" id="{664F9C8D-0E8D-4348-B1D0-A47A6ACE1E1E}"/>
              </a:ext>
            </a:extLst>
          </p:cNvPr>
          <p:cNvSpPr>
            <a:spLocks noGrp="1"/>
          </p:cNvSpPr>
          <p:nvPr>
            <p:ph type="body" sz="quarter" idx="14"/>
          </p:nvPr>
        </p:nvSpPr>
        <p:spPr>
          <a:xfrm>
            <a:off x="263127" y="2843657"/>
            <a:ext cx="7210558" cy="25128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9FE2D5A-DCBD-4C67-870B-7EE605AEC1C4}"/>
              </a:ext>
            </a:extLst>
          </p:cNvPr>
          <p:cNvSpPr>
            <a:spLocks noGrp="1"/>
          </p:cNvSpPr>
          <p:nvPr>
            <p:ph type="body" sz="quarter" idx="15"/>
          </p:nvPr>
        </p:nvSpPr>
        <p:spPr>
          <a:xfrm>
            <a:off x="263127" y="1422637"/>
            <a:ext cx="7215478" cy="541687"/>
          </a:xfrm>
        </p:spPr>
        <p:txBody>
          <a:bodyPr vert="horz" wrap="square" lIns="0" tIns="0" rIns="0" bIns="0" rtlCol="0">
            <a:spAutoFit/>
          </a:bodyPr>
          <a:lstStyle>
            <a:lvl1pPr>
              <a:defRPr lang="en-US" dirty="0" smtClean="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165974567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mp; subhead">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63129" y="642620"/>
            <a:ext cx="7201856" cy="812530"/>
          </a:xfrm>
        </p:spPr>
        <p:txBody>
          <a:bodyPr vert="horz" wrap="square" lIns="0" tIns="0" rIns="0" bIns="0" rtlCol="0" anchor="t" anchorCtr="0">
            <a:spAutoFit/>
          </a:bodyPr>
          <a:lstStyle>
            <a:lvl1pPr>
              <a:defRPr lang="en-US" dirty="0"/>
            </a:lvl1pPr>
          </a:lstStyle>
          <a:p>
            <a:pPr lvl="0"/>
            <a:r>
              <a:rPr lang="en-US"/>
              <a:t>Click to edit title</a:t>
            </a:r>
          </a:p>
        </p:txBody>
      </p:sp>
      <p:sp>
        <p:nvSpPr>
          <p:cNvPr id="3" name="Text Placeholder 2">
            <a:extLst>
              <a:ext uri="{FF2B5EF4-FFF2-40B4-BE49-F238E27FC236}">
                <a16:creationId xmlns:a16="http://schemas.microsoft.com/office/drawing/2014/main" id="{93FB2908-597C-4C00-9552-786D0D5371EB}"/>
              </a:ext>
            </a:extLst>
          </p:cNvPr>
          <p:cNvSpPr>
            <a:spLocks noGrp="1"/>
          </p:cNvSpPr>
          <p:nvPr>
            <p:ph type="body" sz="quarter" idx="10"/>
          </p:nvPr>
        </p:nvSpPr>
        <p:spPr>
          <a:xfrm>
            <a:off x="263127" y="1420351"/>
            <a:ext cx="7210558" cy="541687"/>
          </a:xfrm>
        </p:spPr>
        <p:txBody>
          <a:bodyPr/>
          <a:lstStyle>
            <a:lvl1pPr>
              <a:defRPr>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189371278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4BBE268D-DA51-4453-BA3D-43CC2F6E0621}"/>
              </a:ext>
            </a:extLst>
          </p:cNvPr>
          <p:cNvSpPr>
            <a:spLocks noGrp="1"/>
          </p:cNvSpPr>
          <p:nvPr>
            <p:ph type="body" sz="quarter" idx="10"/>
          </p:nvPr>
        </p:nvSpPr>
        <p:spPr>
          <a:xfrm>
            <a:off x="291465" y="690581"/>
            <a:ext cx="7138717" cy="1070890"/>
          </a:xfrm>
          <a:prstGeom prst="rect">
            <a:avLst/>
          </a:prstGeom>
        </p:spPr>
        <p:txBody>
          <a:bodyPr lIns="0" tIns="0" rIns="0" bIns="0"/>
          <a:lstStyle>
            <a:lvl1pPr marL="0" indent="0">
              <a:buNone/>
              <a:defRPr sz="2423">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341358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FB3252-B74E-4D92-B9A3-E8189ACF2C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743"/>
          <a:stretch/>
        </p:blipFill>
        <p:spPr>
          <a:xfrm>
            <a:off x="-10852" y="0"/>
            <a:ext cx="7783252" cy="10058400"/>
          </a:xfrm>
          <a:prstGeom prst="rect">
            <a:avLst/>
          </a:prstGeom>
        </p:spPr>
      </p:pic>
      <p:sp>
        <p:nvSpPr>
          <p:cNvPr id="7" name="Rectangle 6">
            <a:extLst>
              <a:ext uri="{FF2B5EF4-FFF2-40B4-BE49-F238E27FC236}">
                <a16:creationId xmlns:a16="http://schemas.microsoft.com/office/drawing/2014/main" id="{B6103242-CA34-4DDF-BE9B-33A641EAA600}"/>
              </a:ext>
            </a:extLst>
          </p:cNvPr>
          <p:cNvSpPr/>
          <p:nvPr userDrawn="1"/>
        </p:nvSpPr>
        <p:spPr bwMode="auto">
          <a:xfrm>
            <a:off x="1" y="0"/>
            <a:ext cx="6476670" cy="10059826"/>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273834" y="4443993"/>
            <a:ext cx="5993495" cy="2629886"/>
          </a:xfrm>
          <a:noFill/>
        </p:spPr>
        <p:txBody>
          <a:bodyPr lIns="0" tIns="0" rIns="0" bIns="182880" anchor="b" anchorCtr="0"/>
          <a:lstStyle>
            <a:lvl1pPr>
              <a:defRPr sz="3375" strike="noStrike" spc="-94"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271846" y="7096894"/>
            <a:ext cx="5993495" cy="1386638"/>
          </a:xfrm>
          <a:noFill/>
        </p:spPr>
        <p:txBody>
          <a:bodyPr lIns="0" tIns="0" rIns="0" bIns="0">
            <a:noAutofit/>
          </a:bodyPr>
          <a:lstStyle>
            <a:lvl1pPr marL="0" indent="0">
              <a:lnSpc>
                <a:spcPct val="100000"/>
              </a:lnSpc>
              <a:spcBef>
                <a:spcPts val="0"/>
              </a:spcBef>
              <a:buNone/>
              <a:defRPr sz="1000" spc="0" baseline="0">
                <a:solidFill>
                  <a:schemeClr val="bg2"/>
                </a:solidFill>
                <a:latin typeface="+mn-lt"/>
              </a:defRPr>
            </a:lvl1pPr>
          </a:lstStyle>
          <a:p>
            <a:pPr lvl="0"/>
            <a:r>
              <a:rPr lang="en-US"/>
              <a:t>Author name</a:t>
            </a:r>
          </a:p>
          <a:p>
            <a:pPr lvl="0"/>
            <a:r>
              <a:rPr lang="en-US"/>
              <a:t>Date</a:t>
            </a:r>
          </a:p>
        </p:txBody>
      </p:sp>
      <p:pic>
        <p:nvPicPr>
          <p:cNvPr id="8" name="Picture 7">
            <a:extLst>
              <a:ext uri="{FF2B5EF4-FFF2-40B4-BE49-F238E27FC236}">
                <a16:creationId xmlns:a16="http://schemas.microsoft.com/office/drawing/2014/main" id="{6528034B-9170-4374-869E-31A2425100C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3285" y="641139"/>
            <a:ext cx="571471" cy="280339"/>
          </a:xfrm>
          <a:prstGeom prst="rect">
            <a:avLst/>
          </a:prstGeom>
        </p:spPr>
      </p:pic>
    </p:spTree>
    <p:extLst>
      <p:ext uri="{BB962C8B-B14F-4D97-AF65-F5344CB8AC3E}">
        <p14:creationId xmlns:p14="http://schemas.microsoft.com/office/powerpoint/2010/main" val="24809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278790" y="3138232"/>
            <a:ext cx="7229106" cy="776495"/>
          </a:xfrm>
        </p:spPr>
        <p:txBody>
          <a:bodyPr wrap="square" lIns="0" tIns="0" rIns="0" bIns="0">
            <a:spAutoFit/>
          </a:bodyPr>
          <a:lstStyle>
            <a:lvl1pPr marL="0" indent="0">
              <a:lnSpc>
                <a:spcPct val="90000"/>
              </a:lnSpc>
              <a:spcBef>
                <a:spcPts val="0"/>
              </a:spcBef>
              <a:spcAft>
                <a:spcPts val="812"/>
              </a:spcAft>
              <a:buNone/>
              <a:defRPr sz="1625" b="0" i="0">
                <a:solidFill>
                  <a:srgbClr val="000000"/>
                </a:solidFill>
                <a:latin typeface="+mn-lt"/>
              </a:defRPr>
            </a:lvl1pPr>
            <a:lvl2pPr marL="142864" indent="0">
              <a:lnSpc>
                <a:spcPct val="90000"/>
              </a:lnSpc>
              <a:spcBef>
                <a:spcPts val="0"/>
              </a:spcBef>
              <a:spcAft>
                <a:spcPts val="812"/>
              </a:spcAft>
              <a:buNone/>
              <a:defRPr sz="1250">
                <a:solidFill>
                  <a:srgbClr val="000000"/>
                </a:solidFill>
              </a:defRPr>
            </a:lvl2pPr>
            <a:lvl3pPr marL="285727" indent="0">
              <a:spcBef>
                <a:spcPts val="0"/>
              </a:spcBef>
              <a:spcAft>
                <a:spcPts val="812"/>
              </a:spcAft>
              <a:buNone/>
              <a:defRPr sz="1250">
                <a:solidFill>
                  <a:srgbClr val="000000"/>
                </a:solidFill>
              </a:defRPr>
            </a:lvl3pPr>
            <a:lvl4pPr marL="428591" indent="0">
              <a:spcBef>
                <a:spcPts val="0"/>
              </a:spcBef>
              <a:spcAft>
                <a:spcPts val="812"/>
              </a:spcAft>
              <a:buNone/>
              <a:defRPr sz="1250"/>
            </a:lvl4pPr>
            <a:lvl5pPr marL="57145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61270716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278791" y="3140713"/>
            <a:ext cx="7229106" cy="776495"/>
          </a:xfrm>
        </p:spPr>
        <p:txBody>
          <a:bodyPr wrap="square" lIns="0" tIns="0" rIns="0" bIns="0">
            <a:spAutoFit/>
          </a:bodyPr>
          <a:lstStyle>
            <a:lvl1pPr marL="171436" indent="-171436">
              <a:lnSpc>
                <a:spcPct val="90000"/>
              </a:lnSpc>
              <a:spcBef>
                <a:spcPts val="0"/>
              </a:spcBef>
              <a:spcAft>
                <a:spcPts val="812"/>
              </a:spcAft>
              <a:buClr>
                <a:srgbClr val="000000"/>
              </a:buClr>
              <a:buSzPct val="77000"/>
              <a:buFont typeface="Arial" panose="020B0604020202020204" pitchFamily="34" charset="0"/>
              <a:buChar char="•"/>
              <a:defRPr sz="1625" b="0" i="0">
                <a:solidFill>
                  <a:srgbClr val="000000"/>
                </a:solidFill>
                <a:latin typeface="+mn-lt"/>
              </a:defRPr>
            </a:lvl1pPr>
            <a:lvl2pPr marL="342873" indent="-142864">
              <a:lnSpc>
                <a:spcPct val="90000"/>
              </a:lnSpc>
              <a:spcBef>
                <a:spcPts val="0"/>
              </a:spcBef>
              <a:spcAft>
                <a:spcPts val="812"/>
              </a:spcAft>
              <a:buClr>
                <a:srgbClr val="000000"/>
              </a:buClr>
              <a:buSzPct val="77000"/>
              <a:buFont typeface="Arial" panose="020B0604020202020204" pitchFamily="34" charset="0"/>
              <a:buChar char="•"/>
              <a:defRPr sz="1250">
                <a:solidFill>
                  <a:srgbClr val="000000"/>
                </a:solidFill>
              </a:defRPr>
            </a:lvl2pPr>
            <a:lvl3pPr marL="514309" indent="-142864">
              <a:spcBef>
                <a:spcPts val="0"/>
              </a:spcBef>
              <a:spcAft>
                <a:spcPts val="812"/>
              </a:spcAft>
              <a:buClr>
                <a:srgbClr val="000000"/>
              </a:buClr>
              <a:buSzPct val="77000"/>
              <a:buFont typeface="Arial" panose="020B0604020202020204" pitchFamily="34" charset="0"/>
              <a:buChar char="•"/>
              <a:defRPr sz="1250">
                <a:solidFill>
                  <a:srgbClr val="000000"/>
                </a:solidFill>
              </a:defRPr>
            </a:lvl3pPr>
            <a:lvl4pPr marL="428591" indent="0">
              <a:spcBef>
                <a:spcPts val="0"/>
              </a:spcBef>
              <a:spcAft>
                <a:spcPts val="812"/>
              </a:spcAft>
              <a:buNone/>
              <a:defRPr sz="1250"/>
            </a:lvl4pPr>
            <a:lvl5pPr marL="57145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271846" y="646059"/>
            <a:ext cx="7226725" cy="1111766"/>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271845" y="1589619"/>
            <a:ext cx="7229106" cy="225062"/>
          </a:xfrm>
        </p:spPr>
        <p:txBody>
          <a:bodyPr wrap="square" lIns="0" tIns="0" rIns="0" bIns="0">
            <a:spAutoFit/>
          </a:bodyPr>
          <a:lstStyle>
            <a:lvl1pPr marL="0" indent="0">
              <a:lnSpc>
                <a:spcPct val="90000"/>
              </a:lnSpc>
              <a:spcBef>
                <a:spcPts val="0"/>
              </a:spcBef>
              <a:spcAft>
                <a:spcPts val="812"/>
              </a:spcAft>
              <a:buNone/>
              <a:defRPr sz="1625" b="0" i="0">
                <a:solidFill>
                  <a:srgbClr val="000000"/>
                </a:solidFill>
                <a:latin typeface="+mn-lt"/>
              </a:defRPr>
            </a:lvl1pPr>
            <a:lvl2pPr marL="142864" indent="0">
              <a:lnSpc>
                <a:spcPct val="90000"/>
              </a:lnSpc>
              <a:spcBef>
                <a:spcPts val="0"/>
              </a:spcBef>
              <a:spcAft>
                <a:spcPts val="812"/>
              </a:spcAft>
              <a:buNone/>
              <a:defRPr sz="1250">
                <a:solidFill>
                  <a:schemeClr val="tx2"/>
                </a:solidFill>
              </a:defRPr>
            </a:lvl2pPr>
            <a:lvl3pPr marL="285727" indent="0">
              <a:spcBef>
                <a:spcPts val="0"/>
              </a:spcBef>
              <a:spcAft>
                <a:spcPts val="812"/>
              </a:spcAft>
              <a:buNone/>
              <a:defRPr sz="1250"/>
            </a:lvl3pPr>
            <a:lvl4pPr marL="428591" indent="0">
              <a:spcBef>
                <a:spcPts val="0"/>
              </a:spcBef>
              <a:spcAft>
                <a:spcPts val="812"/>
              </a:spcAft>
              <a:buNone/>
              <a:defRPr sz="1250"/>
            </a:lvl4pPr>
            <a:lvl5pPr marL="571454" indent="0">
              <a:buNone/>
              <a:defRPr/>
            </a:lvl5pPr>
          </a:lstStyle>
          <a:p>
            <a:pPr lvl="0"/>
            <a:r>
              <a:rPr lang="en-US"/>
              <a:t>Subtitle Segoe UI 26pt</a:t>
            </a:r>
          </a:p>
        </p:txBody>
      </p:sp>
    </p:spTree>
    <p:extLst>
      <p:ext uri="{BB962C8B-B14F-4D97-AF65-F5344CB8AC3E}">
        <p14:creationId xmlns:p14="http://schemas.microsoft.com/office/powerpoint/2010/main" val="51857592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271846" y="646059"/>
            <a:ext cx="7226725" cy="1111766"/>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8461834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3958626" y="0"/>
            <a:ext cx="3813774" cy="100584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250">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271846" y="646059"/>
            <a:ext cx="3541928" cy="1111766"/>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271846" y="3147234"/>
            <a:ext cx="3541928" cy="3774480"/>
          </a:xfrm>
        </p:spPr>
        <p:txBody>
          <a:bodyPr wrap="square" lIns="0" tIns="0" rIns="0" bIns="0">
            <a:noAutofit/>
          </a:bodyPr>
          <a:lstStyle>
            <a:lvl1pPr marL="0" marR="0" indent="0" algn="l" defTabSz="582917" rtl="0" eaLnBrk="1" fontAlgn="auto" latinLnBrk="0" hangingPunct="1">
              <a:lnSpc>
                <a:spcPct val="90000"/>
              </a:lnSpc>
              <a:spcBef>
                <a:spcPts val="0"/>
              </a:spcBef>
              <a:spcAft>
                <a:spcPts val="1625"/>
              </a:spcAft>
              <a:buClrTx/>
              <a:buSzPct val="90000"/>
              <a:buFont typeface="Wingdings" panose="05000000000000000000" pitchFamily="2" charset="2"/>
              <a:buNone/>
              <a:tabLst/>
              <a:defRPr sz="1625" b="0" i="0">
                <a:solidFill>
                  <a:srgbClr val="000000"/>
                </a:solidFill>
                <a:latin typeface="+mn-lt"/>
              </a:defRPr>
            </a:lvl1pPr>
            <a:lvl2pPr marL="142864" marR="0" indent="0" algn="l" defTabSz="58291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285727" indent="0">
              <a:buNone/>
              <a:defRPr/>
            </a:lvl3pPr>
            <a:lvl4pPr marL="428591" indent="0">
              <a:buNone/>
              <a:defRPr/>
            </a:lvl4pPr>
            <a:lvl5pPr marL="571454"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1953878171"/>
      </p:ext>
    </p:extLst>
  </p:cSld>
  <p:clrMapOvr>
    <a:masterClrMapping/>
  </p:clrMapOvr>
  <p:transition>
    <p:fade/>
  </p:transition>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271845" y="3132123"/>
            <a:ext cx="2315647" cy="3789592"/>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250">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2729370" y="3132123"/>
            <a:ext cx="2309694" cy="3789592"/>
          </a:xfrm>
          <a:blipFill>
            <a:blip r:embed="rId3"/>
            <a:stretch>
              <a:fillRect/>
            </a:stretch>
          </a:blipFill>
        </p:spPr>
        <p:txBody>
          <a:bodyPr anchor="ctr">
            <a:noAutofit/>
          </a:bodyPr>
          <a:lstStyle>
            <a:lvl1pPr marL="0" indent="0" algn="ctr">
              <a:buNone/>
              <a:defRPr sz="1250">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5180938" y="3132119"/>
            <a:ext cx="2316677" cy="3789594"/>
          </a:xfrm>
          <a:blipFill>
            <a:blip r:embed="rId4"/>
            <a:stretch>
              <a:fillRect/>
            </a:stretch>
          </a:blipFill>
        </p:spPr>
        <p:txBody>
          <a:bodyPr anchor="ctr">
            <a:noAutofit/>
          </a:bodyPr>
          <a:lstStyle>
            <a:lvl1pPr marL="0" indent="0" algn="ctr">
              <a:buNone/>
              <a:defRPr sz="125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271846" y="7227619"/>
            <a:ext cx="2314457" cy="833562"/>
          </a:xfrm>
        </p:spPr>
        <p:txBody>
          <a:bodyPr lIns="0" tIns="0" rIns="0" bIns="0"/>
          <a:lstStyle>
            <a:lvl1pPr marL="0" indent="0">
              <a:lnSpc>
                <a:spcPct val="100000"/>
              </a:lnSpc>
              <a:spcBef>
                <a:spcPts val="0"/>
              </a:spcBef>
              <a:spcAft>
                <a:spcPts val="500"/>
              </a:spcAft>
              <a:buNone/>
              <a:defRPr sz="1000" b="1">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2729368" y="7227619"/>
            <a:ext cx="2309694"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5180939" y="7227619"/>
            <a:ext cx="2314457"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14700721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3813774" y="3147233"/>
            <a:ext cx="3684797" cy="5509475"/>
          </a:xfrm>
        </p:spPr>
        <p:txBody>
          <a:bodyPr anchor="ctr">
            <a:noAutofit/>
          </a:bodyPr>
          <a:lstStyle>
            <a:lvl1pPr algn="ctr">
              <a:defRPr sz="1250">
                <a:latin typeface="+mj-lt"/>
              </a:defRPr>
            </a:lvl1pPr>
          </a:lstStyle>
          <a:p>
            <a:r>
              <a:rPr lang="en-US"/>
              <a:t>Drop photo here</a:t>
            </a:r>
          </a:p>
        </p:txBody>
      </p:sp>
      <p:sp>
        <p:nvSpPr>
          <p:cNvPr id="4" name="Text Placeholder 3"/>
          <p:cNvSpPr>
            <a:spLocks noGrp="1"/>
          </p:cNvSpPr>
          <p:nvPr>
            <p:ph type="body" sz="quarter" idx="10" hasCustomPrompt="1"/>
          </p:nvPr>
        </p:nvSpPr>
        <p:spPr>
          <a:xfrm>
            <a:off x="271845" y="3147234"/>
            <a:ext cx="3275587" cy="3774480"/>
          </a:xfrm>
        </p:spPr>
        <p:txBody>
          <a:bodyPr wrap="square" lIns="0" tIns="0" rIns="0" bIns="0">
            <a:noAutofit/>
          </a:bodyPr>
          <a:lstStyle>
            <a:lvl1pPr marL="0" marR="0" indent="0" algn="l" defTabSz="582917" rtl="0" eaLnBrk="1" fontAlgn="auto" latinLnBrk="0" hangingPunct="1">
              <a:lnSpc>
                <a:spcPct val="90000"/>
              </a:lnSpc>
              <a:spcBef>
                <a:spcPts val="0"/>
              </a:spcBef>
              <a:spcAft>
                <a:spcPts val="1625"/>
              </a:spcAft>
              <a:buClrTx/>
              <a:buSzPct val="90000"/>
              <a:buFont typeface="Wingdings" panose="05000000000000000000" pitchFamily="2" charset="2"/>
              <a:buNone/>
              <a:tabLst/>
              <a:defRPr sz="1625" b="0" i="0">
                <a:solidFill>
                  <a:srgbClr val="000000"/>
                </a:solidFill>
                <a:latin typeface="+mn-lt"/>
              </a:defRPr>
            </a:lvl1pPr>
            <a:lvl2pPr marL="142864" marR="0" indent="0" algn="l" defTabSz="58291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285727" indent="0">
              <a:buNone/>
              <a:defRPr/>
            </a:lvl3pPr>
            <a:lvl4pPr marL="428591" indent="0">
              <a:buNone/>
              <a:defRPr/>
            </a:lvl4pPr>
            <a:lvl5pPr marL="571454"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4969130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Surface_Img_Side_Title_Blue_Full_Blee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59" y="0"/>
            <a:ext cx="7771041" cy="10058400"/>
          </a:xfrm>
          <a:prstGeom prst="rect">
            <a:avLst/>
          </a:prstGeom>
        </p:spPr>
      </p:pic>
      <p:sp>
        <p:nvSpPr>
          <p:cNvPr id="7" name="Rectangle 6"/>
          <p:cNvSpPr/>
          <p:nvPr/>
        </p:nvSpPr>
        <p:spPr>
          <a:xfrm>
            <a:off x="1359" y="1"/>
            <a:ext cx="7771041" cy="10058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sp>
        <p:nvSpPr>
          <p:cNvPr id="6" name="AutoShape 2" descr="https://microsoft.sharepoint.com/teams/BrandCentral/BundleImages/10937MSSurface_Studio_CEO_3045/PreviewImage.png"/>
          <p:cNvSpPr>
            <a:spLocks noChangeAspect="1" noChangeArrowheads="1"/>
          </p:cNvSpPr>
          <p:nvPr/>
        </p:nvSpPr>
        <p:spPr bwMode="auto">
          <a:xfrm>
            <a:off x="3789020" y="4805680"/>
            <a:ext cx="194361" cy="4470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8308" tIns="29154" rIns="58308" bIns="29154" numCol="1" anchor="t" anchorCtr="0" compatLnSpc="1">
            <a:prstTxWarp prst="textNoShape">
              <a:avLst/>
            </a:prstTxWarp>
          </a:bodyPr>
          <a:lstStyle/>
          <a:p>
            <a:endParaRPr lang="en-US" sz="1148"/>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659" y="8935847"/>
            <a:ext cx="1459547" cy="1046349"/>
          </a:xfrm>
          <a:prstGeom prst="rect">
            <a:avLst/>
          </a:prstGeom>
        </p:spPr>
      </p:pic>
      <p:sp>
        <p:nvSpPr>
          <p:cNvPr id="12" name="Title 1"/>
          <p:cNvSpPr>
            <a:spLocks noGrp="1"/>
          </p:cNvSpPr>
          <p:nvPr>
            <p:ph type="ctrTitle" hasCustomPrompt="1"/>
          </p:nvPr>
        </p:nvSpPr>
        <p:spPr>
          <a:xfrm>
            <a:off x="230935" y="3324516"/>
            <a:ext cx="3498491" cy="2156037"/>
          </a:xfrm>
        </p:spPr>
        <p:txBody>
          <a:bodyPr anchor="b"/>
          <a:lstStyle>
            <a:lvl1pPr algn="l">
              <a:defRPr sz="2551">
                <a:solidFill>
                  <a:schemeClr val="bg1"/>
                </a:solidFill>
              </a:defRPr>
            </a:lvl1pPr>
          </a:lstStyle>
          <a:p>
            <a:br>
              <a:rPr lang="en-US"/>
            </a:br>
            <a:r>
              <a:rPr lang="en-US"/>
              <a:t>Master title style</a:t>
            </a:r>
          </a:p>
        </p:txBody>
      </p:sp>
      <p:sp>
        <p:nvSpPr>
          <p:cNvPr id="14" name="Subtitle 2"/>
          <p:cNvSpPr>
            <a:spLocks noGrp="1"/>
          </p:cNvSpPr>
          <p:nvPr>
            <p:ph type="subTitle" idx="1"/>
          </p:nvPr>
        </p:nvSpPr>
        <p:spPr>
          <a:xfrm>
            <a:off x="246800" y="5374080"/>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chemeClr val="bg1"/>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5" name="Text Placeholder 11"/>
          <p:cNvSpPr>
            <a:spLocks noGrp="1"/>
          </p:cNvSpPr>
          <p:nvPr>
            <p:ph type="body" sz="quarter" idx="10"/>
          </p:nvPr>
        </p:nvSpPr>
        <p:spPr>
          <a:xfrm>
            <a:off x="246800" y="6191922"/>
            <a:ext cx="3498491" cy="846821"/>
          </a:xfrm>
        </p:spPr>
        <p:txBody>
          <a:bodyPr>
            <a:noAutofit/>
          </a:bodyPr>
          <a:lstStyle>
            <a:lvl1pPr marL="0" indent="0">
              <a:buNone/>
              <a:defRPr lang="en-US" sz="893" kern="1200" dirty="0" smtClean="0">
                <a:solidFill>
                  <a:schemeClr val="bg1">
                    <a:alpha val="99000"/>
                  </a:scheme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spTree>
    <p:extLst>
      <p:ext uri="{BB962C8B-B14F-4D97-AF65-F5344CB8AC3E}">
        <p14:creationId xmlns:p14="http://schemas.microsoft.com/office/powerpoint/2010/main" val="13845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271846" y="2346260"/>
            <a:ext cx="2315647" cy="458915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571977" y="2872420"/>
            <a:ext cx="1720365" cy="3536831"/>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6" name="Rectangle 5"/>
          <p:cNvSpPr/>
          <p:nvPr userDrawn="1"/>
        </p:nvSpPr>
        <p:spPr bwMode="auto">
          <a:xfrm>
            <a:off x="2729369" y="2346260"/>
            <a:ext cx="2309695" cy="458915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5180941" y="2346260"/>
            <a:ext cx="2317630" cy="458915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3026018" y="2872420"/>
            <a:ext cx="1720365" cy="3536831"/>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5481538" y="2872420"/>
            <a:ext cx="1720365" cy="3536831"/>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271847" y="7227619"/>
            <a:ext cx="2312632" cy="833562"/>
          </a:xfrm>
        </p:spPr>
        <p:txBody>
          <a:bodyPr lIns="0" tIns="0" rIns="0" bIns="0"/>
          <a:lstStyle>
            <a:lvl1pPr marL="0" indent="0">
              <a:lnSpc>
                <a:spcPct val="100000"/>
              </a:lnSpc>
              <a:spcBef>
                <a:spcPts val="0"/>
              </a:spcBef>
              <a:spcAft>
                <a:spcPts val="500"/>
              </a:spcAft>
              <a:buNone/>
              <a:defRPr sz="1000" b="1">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2729369" y="7227619"/>
            <a:ext cx="2309695"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5180940" y="7227619"/>
            <a:ext cx="2317632"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69520945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5807017"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3961961"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2116904"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271847"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271846" y="639208"/>
            <a:ext cx="7226725" cy="1091221"/>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616304" y="3132121"/>
            <a:ext cx="1002639"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2453903" y="3132121"/>
            <a:ext cx="1017554"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271847" y="7227619"/>
            <a:ext cx="1691553" cy="833562"/>
          </a:xfrm>
        </p:spPr>
        <p:txBody>
          <a:bodyPr lIns="0" tIns="0" rIns="0" bIns="0"/>
          <a:lstStyle>
            <a:lvl1pPr marL="0" indent="0">
              <a:lnSpc>
                <a:spcPct val="100000"/>
              </a:lnSpc>
              <a:spcBef>
                <a:spcPts val="0"/>
              </a:spcBef>
              <a:spcAft>
                <a:spcPts val="500"/>
              </a:spcAft>
              <a:buNone/>
              <a:defRPr sz="1000" b="1">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2116904" y="7227619"/>
            <a:ext cx="1691553"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3961961" y="7227619"/>
            <a:ext cx="1691553"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4298960" y="3132121"/>
            <a:ext cx="1017554"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6144016" y="3132121"/>
            <a:ext cx="1017554"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5807017" y="7227619"/>
            <a:ext cx="1691553"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410924432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271846" y="1737001"/>
            <a:ext cx="4767218" cy="5184714"/>
          </a:xfrm>
          <a:noFill/>
        </p:spPr>
        <p:txBody>
          <a:bodyPr vert="horz" wrap="square" lIns="0" tIns="0" rIns="0" bIns="0" rtlCol="0" anchor="t" anchorCtr="0">
            <a:noAutofit/>
          </a:bodyPr>
          <a:lstStyle>
            <a:lvl1pPr>
              <a:lnSpc>
                <a:spcPct val="90000"/>
              </a:lnSpc>
              <a:defRPr lang="en-US" sz="3375" spc="-94" dirty="0">
                <a:solidFill>
                  <a:srgbClr val="000000"/>
                </a:solidFill>
              </a:defRPr>
            </a:lvl1pPr>
          </a:lstStyle>
          <a:p>
            <a:pPr marL="0" lvl="0">
              <a:lnSpc>
                <a:spcPts val="3500"/>
              </a:lnSpc>
            </a:pPr>
            <a:r>
              <a:rPr lang="en-US"/>
              <a:t>Section title</a:t>
            </a:r>
          </a:p>
        </p:txBody>
      </p:sp>
    </p:spTree>
    <p:extLst>
      <p:ext uri="{BB962C8B-B14F-4D97-AF65-F5344CB8AC3E}">
        <p14:creationId xmlns:p14="http://schemas.microsoft.com/office/powerpoint/2010/main" val="23441903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271846" y="1737001"/>
            <a:ext cx="4767218" cy="5184714"/>
          </a:xfrm>
          <a:noFill/>
        </p:spPr>
        <p:txBody>
          <a:bodyPr vert="horz" wrap="square" lIns="0" tIns="0" rIns="0" bIns="0" rtlCol="0" anchor="t" anchorCtr="0">
            <a:noAutofit/>
          </a:bodyPr>
          <a:lstStyle>
            <a:lvl1pPr>
              <a:lnSpc>
                <a:spcPct val="90000"/>
              </a:lnSpc>
              <a:defRPr lang="en-US" sz="3375" spc="-94" dirty="0">
                <a:solidFill>
                  <a:schemeClr val="tx2"/>
                </a:solidFill>
              </a:defRPr>
            </a:lvl1pPr>
          </a:lstStyle>
          <a:p>
            <a:pPr marL="0" lvl="0">
              <a:lnSpc>
                <a:spcPts val="3500"/>
              </a:lnSpc>
            </a:pPr>
            <a:r>
              <a:rPr lang="en-US"/>
              <a:t>Section title</a:t>
            </a:r>
          </a:p>
        </p:txBody>
      </p:sp>
    </p:spTree>
    <p:extLst>
      <p:ext uri="{BB962C8B-B14F-4D97-AF65-F5344CB8AC3E}">
        <p14:creationId xmlns:p14="http://schemas.microsoft.com/office/powerpoint/2010/main" val="26017637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7771293" cy="10058394"/>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271846" y="1737001"/>
            <a:ext cx="4767218" cy="5184714"/>
          </a:xfrm>
          <a:noFill/>
        </p:spPr>
        <p:txBody>
          <a:bodyPr vert="horz" wrap="square" lIns="0" tIns="0" rIns="0" bIns="0" rtlCol="0" anchor="t" anchorCtr="0">
            <a:noAutofit/>
          </a:bodyPr>
          <a:lstStyle>
            <a:lvl1pPr>
              <a:lnSpc>
                <a:spcPct val="90000"/>
              </a:lnSpc>
              <a:defRPr lang="en-US" sz="3375" spc="-94" dirty="0">
                <a:solidFill>
                  <a:srgbClr val="000000"/>
                </a:solidFill>
              </a:defRPr>
            </a:lvl1pPr>
          </a:lstStyle>
          <a:p>
            <a:pPr marL="0" lvl="0">
              <a:lnSpc>
                <a:spcPts val="3500"/>
              </a:lnSpc>
            </a:pPr>
            <a:r>
              <a:rPr lang="en-US"/>
              <a:t>Section title</a:t>
            </a:r>
          </a:p>
        </p:txBody>
      </p:sp>
    </p:spTree>
    <p:extLst>
      <p:ext uri="{BB962C8B-B14F-4D97-AF65-F5344CB8AC3E}">
        <p14:creationId xmlns:p14="http://schemas.microsoft.com/office/powerpoint/2010/main" val="15180266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1846" y="2683576"/>
            <a:ext cx="4767218" cy="2160981"/>
          </a:xfrm>
          <a:noFill/>
        </p:spPr>
        <p:txBody>
          <a:bodyPr lIns="0" tIns="0" rIns="0" bIns="0" anchor="t" anchorCtr="0"/>
          <a:lstStyle>
            <a:lvl1pPr>
              <a:lnSpc>
                <a:spcPct val="100000"/>
              </a:lnSpc>
              <a:spcAft>
                <a:spcPts val="812"/>
              </a:spcAft>
              <a:defRPr sz="1625" spc="-94"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273165" y="9267080"/>
            <a:ext cx="2857354" cy="6726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582635" eaLnBrk="0" hangingPunct="0"/>
            <a:r>
              <a:rPr lang="en-US" sz="437">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285" y="641139"/>
            <a:ext cx="571471" cy="280339"/>
          </a:xfrm>
          <a:prstGeom prst="rect">
            <a:avLst/>
          </a:prstGeom>
        </p:spPr>
      </p:pic>
    </p:spTree>
    <p:extLst>
      <p:ext uri="{BB962C8B-B14F-4D97-AF65-F5344CB8AC3E}">
        <p14:creationId xmlns:p14="http://schemas.microsoft.com/office/powerpoint/2010/main" val="35463283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with hero image">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3EAA0F77-FD45-42BE-8E9E-641AA93E12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
        <p:nvSpPr>
          <p:cNvPr id="9" name="Title 1"/>
          <p:cNvSpPr>
            <a:spLocks noGrp="1"/>
          </p:cNvSpPr>
          <p:nvPr>
            <p:ph type="title" hasCustomPrompt="1"/>
          </p:nvPr>
        </p:nvSpPr>
        <p:spPr>
          <a:xfrm>
            <a:off x="372428" y="4770774"/>
            <a:ext cx="5829300" cy="412100"/>
          </a:xfrm>
          <a:noFill/>
        </p:spPr>
        <p:txBody>
          <a:bodyPr lIns="0" tIns="0" rIns="0" bIns="0" anchor="b" anchorCtr="0">
            <a:spAutoFit/>
          </a:bodyPr>
          <a:lstStyle>
            <a:lvl1pPr>
              <a:defRPr sz="2678" spc="-32" baseline="0">
                <a:solidFill>
                  <a:srgbClr val="737373"/>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372428" y="5811522"/>
            <a:ext cx="5829300" cy="156966"/>
          </a:xfrm>
          <a:noFill/>
        </p:spPr>
        <p:txBody>
          <a:bodyPr wrap="square" lIns="0" tIns="0" rIns="0" bIns="0">
            <a:spAutoFit/>
          </a:bodyPr>
          <a:lstStyle>
            <a:lvl1pPr marL="0" indent="0">
              <a:spcBef>
                <a:spcPts val="0"/>
              </a:spcBef>
              <a:buNone/>
              <a:defRPr sz="1020" spc="0" baseline="0">
                <a:solidFill>
                  <a:srgbClr val="737373"/>
                </a:solidFill>
                <a:latin typeface="+mn-lt"/>
                <a:cs typeface="Segoe UI" panose="020B0502040204020203" pitchFamily="34" charset="0"/>
              </a:defRPr>
            </a:lvl1pPr>
          </a:lstStyle>
          <a:p>
            <a:pPr lvl="0"/>
            <a:r>
              <a:rPr lang="en-US"/>
              <a:t>Speaker name or subtitle text</a:t>
            </a:r>
          </a:p>
        </p:txBody>
      </p:sp>
      <p:pic>
        <p:nvPicPr>
          <p:cNvPr id="11" name="Picture 10" descr="A picture containing indoor, dark, table, computer&#10;&#10;Description automatically generated">
            <a:extLst>
              <a:ext uri="{FF2B5EF4-FFF2-40B4-BE49-F238E27FC236}">
                <a16:creationId xmlns:a16="http://schemas.microsoft.com/office/drawing/2014/main" id="{317008C8-05EC-4093-A4DB-FDEE972A88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4200" y="3548584"/>
            <a:ext cx="5727395" cy="7411923"/>
          </a:xfrm>
          <a:prstGeom prst="rect">
            <a:avLst/>
          </a:prstGeom>
        </p:spPr>
      </p:pic>
    </p:spTree>
    <p:extLst>
      <p:ext uri="{BB962C8B-B14F-4D97-AF65-F5344CB8AC3E}">
        <p14:creationId xmlns:p14="http://schemas.microsoft.com/office/powerpoint/2010/main" val="3895000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without image">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091D2AF6-E5EC-437D-846A-BACD2573F4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
        <p:nvSpPr>
          <p:cNvPr id="9" name="Title 1"/>
          <p:cNvSpPr>
            <a:spLocks noGrp="1"/>
          </p:cNvSpPr>
          <p:nvPr>
            <p:ph type="title" hasCustomPrompt="1"/>
          </p:nvPr>
        </p:nvSpPr>
        <p:spPr>
          <a:xfrm>
            <a:off x="372428" y="4770774"/>
            <a:ext cx="5829300" cy="412100"/>
          </a:xfrm>
          <a:noFill/>
        </p:spPr>
        <p:txBody>
          <a:bodyPr lIns="0" tIns="0" rIns="0" bIns="0" anchor="b" anchorCtr="0">
            <a:spAutoFit/>
          </a:bodyPr>
          <a:lstStyle>
            <a:lvl1pPr>
              <a:defRPr sz="2678" spc="-32" baseline="0">
                <a:solidFill>
                  <a:srgbClr val="737373"/>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372428" y="5811522"/>
            <a:ext cx="5829300" cy="156966"/>
          </a:xfrm>
          <a:noFill/>
        </p:spPr>
        <p:txBody>
          <a:bodyPr wrap="square" lIns="0" tIns="0" rIns="0" bIns="0">
            <a:spAutoFit/>
          </a:bodyPr>
          <a:lstStyle>
            <a:lvl1pPr marL="0" indent="0">
              <a:spcBef>
                <a:spcPts val="0"/>
              </a:spcBef>
              <a:buNone/>
              <a:defRPr sz="1020" spc="0" baseline="0">
                <a:solidFill>
                  <a:srgbClr val="737373"/>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669975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with split photo">
    <p:bg>
      <p:bgPr>
        <a:solidFill>
          <a:schemeClr val="tx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371052" y="5811522"/>
            <a:ext cx="2654921" cy="156966"/>
          </a:xfrm>
          <a:noFill/>
        </p:spPr>
        <p:txBody>
          <a:bodyPr wrap="square" lIns="0" tIns="0" rIns="0" bIns="0">
            <a:spAutoFit/>
          </a:bodyPr>
          <a:lstStyle>
            <a:lvl1pPr marL="0" indent="0">
              <a:spcBef>
                <a:spcPts val="0"/>
              </a:spcBef>
              <a:buNone/>
              <a:defRPr sz="1020" spc="0" baseline="0">
                <a:solidFill>
                  <a:srgbClr val="737373"/>
                </a:solidFill>
                <a:latin typeface="+mn-lt"/>
                <a:cs typeface="Segoe UI" panose="020B0502040204020203" pitchFamily="34" charset="0"/>
              </a:defRPr>
            </a:lvl1pPr>
          </a:lstStyle>
          <a:p>
            <a:pPr lvl="0"/>
            <a:r>
              <a:rPr lang="en-US"/>
              <a:t>Speaker name or subtitle</a:t>
            </a:r>
          </a:p>
        </p:txBody>
      </p:sp>
      <p:sp>
        <p:nvSpPr>
          <p:cNvPr id="7" name="Title 1">
            <a:extLst>
              <a:ext uri="{FF2B5EF4-FFF2-40B4-BE49-F238E27FC236}">
                <a16:creationId xmlns:a16="http://schemas.microsoft.com/office/drawing/2014/main" id="{A4FDF7B4-59DC-4BEA-B89C-9804F078BCF2}"/>
              </a:ext>
            </a:extLst>
          </p:cNvPr>
          <p:cNvSpPr txBox="1">
            <a:spLocks/>
          </p:cNvSpPr>
          <p:nvPr userDrawn="1"/>
        </p:nvSpPr>
        <p:spPr>
          <a:xfrm>
            <a:off x="372428" y="4358672"/>
            <a:ext cx="2659618" cy="824200"/>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sz="2678" baseline="0">
                <a:solidFill>
                  <a:srgbClr val="737373"/>
                </a:solidFill>
              </a:rPr>
              <a:t>Event name or presentation title </a:t>
            </a:r>
          </a:p>
        </p:txBody>
      </p:sp>
      <p:sp>
        <p:nvSpPr>
          <p:cNvPr id="11" name="Picture Placeholder 4">
            <a:extLst>
              <a:ext uri="{FF2B5EF4-FFF2-40B4-BE49-F238E27FC236}">
                <a16:creationId xmlns:a16="http://schemas.microsoft.com/office/drawing/2014/main" id="{DE04C260-7680-914D-9F04-E75061F7A397}"/>
              </a:ext>
            </a:extLst>
          </p:cNvPr>
          <p:cNvSpPr>
            <a:spLocks noGrp="1"/>
          </p:cNvSpPr>
          <p:nvPr>
            <p:ph type="pic" sz="quarter" idx="11" hasCustomPrompt="1"/>
          </p:nvPr>
        </p:nvSpPr>
        <p:spPr>
          <a:xfrm>
            <a:off x="3400425" y="0"/>
            <a:ext cx="4371975" cy="10058400"/>
          </a:xfrm>
          <a:solidFill>
            <a:srgbClr val="737373"/>
          </a:solidFill>
        </p:spPr>
        <p:txBody>
          <a:bodyPr anchor="ctr">
            <a:noAutofit/>
          </a:bodyPr>
          <a:lstStyle>
            <a:lvl1pPr marL="0" indent="0" algn="ctr">
              <a:lnSpc>
                <a:spcPct val="200000"/>
              </a:lnSpc>
              <a:buNone/>
              <a:defRPr sz="1275" b="1">
                <a:solidFill>
                  <a:schemeClr val="tx1"/>
                </a:solidFill>
                <a:latin typeface="Segoe UI" panose="020B0502040204020203" pitchFamily="34" charset="0"/>
                <a:cs typeface="Segoe UI" panose="020B0502040204020203" pitchFamily="34" charset="0"/>
              </a:defRPr>
            </a:lvl1pPr>
          </a:lstStyle>
          <a:p>
            <a:r>
              <a:rPr lang="en-US"/>
              <a:t>Click icon to add picture or graph</a:t>
            </a:r>
          </a:p>
        </p:txBody>
      </p:sp>
      <p:pic>
        <p:nvPicPr>
          <p:cNvPr id="9" name="Picture 8" descr="A picture containing drawing&#10;&#10;Description automatically generated">
            <a:extLst>
              <a:ext uri="{FF2B5EF4-FFF2-40B4-BE49-F238E27FC236}">
                <a16:creationId xmlns:a16="http://schemas.microsoft.com/office/drawing/2014/main" id="{7E87CC98-6949-4789-A588-9D8C102FB1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Tree>
    <p:extLst>
      <p:ext uri="{BB962C8B-B14F-4D97-AF65-F5344CB8AC3E}">
        <p14:creationId xmlns:p14="http://schemas.microsoft.com/office/powerpoint/2010/main" val="26108566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373825" y="2145794"/>
            <a:ext cx="7022100"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375018" y="858319"/>
            <a:ext cx="3419088" cy="156966"/>
          </a:xfrm>
        </p:spPr>
        <p:txBody>
          <a:bodyPr/>
          <a:lstStyle>
            <a:lvl1pPr>
              <a:defRPr>
                <a:solidFill>
                  <a:srgbClr val="737373"/>
                </a:solidFill>
              </a:defRPr>
            </a:lvl1pPr>
          </a:lstStyle>
          <a:p>
            <a:r>
              <a:rPr lang="en-US"/>
              <a:t>Title (Segoe UI, size 16 </a:t>
            </a:r>
            <a:r>
              <a:rPr lang="en-US" err="1"/>
              <a:t>pt</a:t>
            </a:r>
            <a:r>
              <a:rPr lang="en-US"/>
              <a:t>)</a:t>
            </a:r>
          </a:p>
        </p:txBody>
      </p:sp>
    </p:spTree>
    <p:extLst>
      <p:ext uri="{BB962C8B-B14F-4D97-AF65-F5344CB8AC3E}">
        <p14:creationId xmlns:p14="http://schemas.microsoft.com/office/powerpoint/2010/main" val="29861177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7">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ivider_Gray">
    <p:spTree>
      <p:nvGrpSpPr>
        <p:cNvPr id="1" name=""/>
        <p:cNvGrpSpPr/>
        <p:nvPr/>
      </p:nvGrpSpPr>
      <p:grpSpPr>
        <a:xfrm>
          <a:off x="0" y="0"/>
          <a:ext cx="0" cy="0"/>
          <a:chOff x="0" y="0"/>
          <a:chExt cx="0" cy="0"/>
        </a:xfrm>
      </p:grpSpPr>
      <p:sp>
        <p:nvSpPr>
          <p:cNvPr id="7" name="Rectangle 6"/>
          <p:cNvSpPr/>
          <p:nvPr/>
        </p:nvSpPr>
        <p:spPr>
          <a:xfrm>
            <a:off x="0" y="1"/>
            <a:ext cx="7772400" cy="100584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sp>
        <p:nvSpPr>
          <p:cNvPr id="2" name="Title 1"/>
          <p:cNvSpPr>
            <a:spLocks noGrp="1"/>
          </p:cNvSpPr>
          <p:nvPr>
            <p:ph type="title"/>
          </p:nvPr>
        </p:nvSpPr>
        <p:spPr>
          <a:xfrm>
            <a:off x="332357" y="4373252"/>
            <a:ext cx="4465674" cy="1045968"/>
          </a:xfrm>
        </p:spPr>
        <p:txBody>
          <a:bodyPr anchor="t"/>
          <a:lstStyle>
            <a:lvl1pPr algn="l">
              <a:defRPr sz="3061" b="0" cap="none" baseline="0">
                <a:solidFill>
                  <a:srgbClr val="737373">
                    <a:alpha val="99000"/>
                  </a:srgbClr>
                </a:solidFill>
              </a:defRPr>
            </a:lvl1pPr>
          </a:lstStyle>
          <a:p>
            <a:r>
              <a:rPr lang="en-US"/>
              <a:t>Click to edit Master title style</a:t>
            </a:r>
          </a:p>
        </p:txBody>
      </p:sp>
      <p:sp>
        <p:nvSpPr>
          <p:cNvPr id="3" name="Text Placeholder 2"/>
          <p:cNvSpPr>
            <a:spLocks noGrp="1"/>
          </p:cNvSpPr>
          <p:nvPr>
            <p:ph type="body" idx="1" hasCustomPrompt="1"/>
          </p:nvPr>
        </p:nvSpPr>
        <p:spPr>
          <a:xfrm>
            <a:off x="352188" y="5566831"/>
            <a:ext cx="4476181" cy="2200274"/>
          </a:xfrm>
        </p:spPr>
        <p:txBody>
          <a:bodyPr anchor="t"/>
          <a:lstStyle>
            <a:lvl1pPr marL="0" indent="0" algn="l">
              <a:buNone/>
              <a:defRPr sz="1275">
                <a:solidFill>
                  <a:srgbClr val="737373">
                    <a:alpha val="99000"/>
                  </a:srgbClr>
                </a:solidFill>
              </a:defRPr>
            </a:lvl1pPr>
            <a:lvl2pPr marL="291556" indent="0">
              <a:buNone/>
              <a:defRPr sz="1148">
                <a:solidFill>
                  <a:schemeClr val="tx1">
                    <a:tint val="75000"/>
                  </a:schemeClr>
                </a:solidFill>
              </a:defRPr>
            </a:lvl2pPr>
            <a:lvl3pPr marL="583113" indent="0">
              <a:buNone/>
              <a:defRPr sz="1020">
                <a:solidFill>
                  <a:schemeClr val="tx1">
                    <a:tint val="75000"/>
                  </a:schemeClr>
                </a:solidFill>
              </a:defRPr>
            </a:lvl3pPr>
            <a:lvl4pPr marL="874669" indent="0">
              <a:buNone/>
              <a:defRPr sz="893">
                <a:solidFill>
                  <a:schemeClr val="tx1">
                    <a:tint val="75000"/>
                  </a:schemeClr>
                </a:solidFill>
              </a:defRPr>
            </a:lvl4pPr>
            <a:lvl5pPr marL="1166226" indent="0">
              <a:buNone/>
              <a:defRPr sz="893">
                <a:solidFill>
                  <a:schemeClr val="tx1">
                    <a:tint val="75000"/>
                  </a:schemeClr>
                </a:solidFill>
              </a:defRPr>
            </a:lvl5pPr>
            <a:lvl6pPr marL="1457782" indent="0">
              <a:buNone/>
              <a:defRPr sz="893">
                <a:solidFill>
                  <a:schemeClr val="tx1">
                    <a:tint val="75000"/>
                  </a:schemeClr>
                </a:solidFill>
              </a:defRPr>
            </a:lvl6pPr>
            <a:lvl7pPr marL="1749339" indent="0">
              <a:buNone/>
              <a:defRPr sz="893">
                <a:solidFill>
                  <a:schemeClr val="tx1">
                    <a:tint val="75000"/>
                  </a:schemeClr>
                </a:solidFill>
              </a:defRPr>
            </a:lvl7pPr>
            <a:lvl8pPr marL="2040895" indent="0">
              <a:buNone/>
              <a:defRPr sz="893">
                <a:solidFill>
                  <a:schemeClr val="tx1">
                    <a:tint val="75000"/>
                  </a:schemeClr>
                </a:solidFill>
              </a:defRPr>
            </a:lvl8pPr>
            <a:lvl9pPr marL="2332452" indent="0">
              <a:buNone/>
              <a:defRPr sz="893">
                <a:solidFill>
                  <a:schemeClr val="tx1">
                    <a:tint val="75000"/>
                  </a:schemeClr>
                </a:solidFill>
              </a:defRPr>
            </a:lvl9pPr>
          </a:lstStyle>
          <a:p>
            <a:pPr lvl="0"/>
            <a:r>
              <a:rPr lang="en-US" err="1"/>
              <a:t>Subheader</a:t>
            </a:r>
            <a:endParaRPr lang="en-US"/>
          </a:p>
        </p:txBody>
      </p:sp>
    </p:spTree>
    <p:extLst>
      <p:ext uri="{BB962C8B-B14F-4D97-AF65-F5344CB8AC3E}">
        <p14:creationId xmlns:p14="http://schemas.microsoft.com/office/powerpoint/2010/main" val="5460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373824" y="2142069"/>
            <a:ext cx="3420282"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26" name="Text Placeholder 2"/>
          <p:cNvSpPr>
            <a:spLocks noGrp="1"/>
          </p:cNvSpPr>
          <p:nvPr>
            <p:ph type="body" sz="quarter" idx="11" hasCustomPrompt="1"/>
          </p:nvPr>
        </p:nvSpPr>
        <p:spPr>
          <a:xfrm>
            <a:off x="3979307" y="2143722"/>
            <a:ext cx="3417427" cy="463140"/>
          </a:xfrm>
        </p:spPr>
        <p:txBody>
          <a:bodyPr/>
          <a:lstStyle>
            <a:lvl1pPr>
              <a:defRPr>
                <a:solidFill>
                  <a:srgbClr val="737373"/>
                </a:solidFill>
              </a:defRPr>
            </a:lvl1pPr>
            <a:lvl2pPr>
              <a:defRPr>
                <a:solidFill>
                  <a:srgbClr val="737373"/>
                </a:solidFill>
              </a:defRPr>
            </a:lvl2pPr>
            <a:lvl3pPr>
              <a:defRPr>
                <a:solidFill>
                  <a:srgbClr val="737373"/>
                </a:solidFill>
              </a:defRPr>
            </a:lvl3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388BB4F3-12F0-4629-9B5B-943F33BA91A3}"/>
              </a:ext>
            </a:extLst>
          </p:cNvPr>
          <p:cNvSpPr>
            <a:spLocks noGrp="1"/>
          </p:cNvSpPr>
          <p:nvPr>
            <p:ph type="title" hasCustomPrompt="1"/>
          </p:nvPr>
        </p:nvSpPr>
        <p:spPr>
          <a:xfrm>
            <a:off x="375018" y="858319"/>
            <a:ext cx="3419088" cy="156966"/>
          </a:xfrm>
        </p:spPr>
        <p:txBody>
          <a:bodyPr/>
          <a:lstStyle>
            <a:lvl1pPr>
              <a:defRPr>
                <a:solidFill>
                  <a:srgbClr val="737373"/>
                </a:solidFill>
              </a:defRPr>
            </a:lvl1pPr>
          </a:lstStyle>
          <a:p>
            <a:r>
              <a:rPr lang="en-US"/>
              <a:t>Title (Segoe UI, size 16 </a:t>
            </a:r>
            <a:r>
              <a:rPr lang="en-US" err="1"/>
              <a:t>pt</a:t>
            </a:r>
            <a:r>
              <a:rPr lang="en-US"/>
              <a:t>)</a:t>
            </a:r>
          </a:p>
        </p:txBody>
      </p:sp>
    </p:spTree>
    <p:extLst>
      <p:ext uri="{BB962C8B-B14F-4D97-AF65-F5344CB8AC3E}">
        <p14:creationId xmlns:p14="http://schemas.microsoft.com/office/powerpoint/2010/main" val="249451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A1BE2550-DA43-453C-A328-33C740E65403}"/>
              </a:ext>
            </a:extLst>
          </p:cNvPr>
          <p:cNvSpPr>
            <a:spLocks noGrp="1"/>
          </p:cNvSpPr>
          <p:nvPr>
            <p:ph type="title" hasCustomPrompt="1"/>
          </p:nvPr>
        </p:nvSpPr>
        <p:spPr>
          <a:xfrm>
            <a:off x="375018" y="858319"/>
            <a:ext cx="3419088" cy="156966"/>
          </a:xfrm>
        </p:spPr>
        <p:txBody>
          <a:bodyPr/>
          <a:lstStyle>
            <a:lvl1pPr>
              <a:defRPr>
                <a:solidFill>
                  <a:srgbClr val="737373"/>
                </a:solidFill>
              </a:defRPr>
            </a:lvl1pPr>
          </a:lstStyle>
          <a:p>
            <a:r>
              <a:rPr lang="en-US"/>
              <a:t>Title (Segoe UI, size 16 </a:t>
            </a:r>
            <a:r>
              <a:rPr lang="en-US" err="1"/>
              <a:t>pt</a:t>
            </a:r>
            <a:r>
              <a:rPr lang="en-US"/>
              <a:t>)</a:t>
            </a:r>
          </a:p>
        </p:txBody>
      </p:sp>
      <p:sp>
        <p:nvSpPr>
          <p:cNvPr id="25" name="Text Placeholder 3"/>
          <p:cNvSpPr>
            <a:spLocks noGrp="1"/>
          </p:cNvSpPr>
          <p:nvPr>
            <p:ph type="body" sz="quarter" idx="10" hasCustomPrompt="1"/>
          </p:nvPr>
        </p:nvSpPr>
        <p:spPr>
          <a:xfrm>
            <a:off x="373823" y="2138016"/>
            <a:ext cx="2217989"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ext Placeholder 3"/>
          <p:cNvSpPr>
            <a:spLocks noGrp="1"/>
          </p:cNvSpPr>
          <p:nvPr>
            <p:ph type="body" sz="quarter" idx="11" hasCustomPrompt="1"/>
          </p:nvPr>
        </p:nvSpPr>
        <p:spPr>
          <a:xfrm>
            <a:off x="2778410" y="2138016"/>
            <a:ext cx="2217989"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6" name="Text Placeholder 3"/>
          <p:cNvSpPr>
            <a:spLocks noGrp="1"/>
          </p:cNvSpPr>
          <p:nvPr>
            <p:ph type="body" sz="quarter" idx="12" hasCustomPrompt="1"/>
          </p:nvPr>
        </p:nvSpPr>
        <p:spPr>
          <a:xfrm>
            <a:off x="5181600" y="2138016"/>
            <a:ext cx="2217989"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23328383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3">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p:txBody>
          <a:bodyPr/>
          <a:lstStyle>
            <a:lvl1pPr>
              <a:defRPr>
                <a:solidFill>
                  <a:srgbClr val="666666"/>
                </a:solidFill>
              </a:defRPr>
            </a:lvl1pPr>
          </a:lstStyle>
          <a:p>
            <a:r>
              <a:rPr lang="en-US"/>
              <a:t>[Blank]</a:t>
            </a:r>
          </a:p>
        </p:txBody>
      </p:sp>
    </p:spTree>
    <p:extLst>
      <p:ext uri="{BB962C8B-B14F-4D97-AF65-F5344CB8AC3E}">
        <p14:creationId xmlns:p14="http://schemas.microsoft.com/office/powerpoint/2010/main" val="18824783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75" y="4812924"/>
            <a:ext cx="5829300" cy="370871"/>
          </a:xfrm>
          <a:noFill/>
        </p:spPr>
        <p:txBody>
          <a:bodyPr lIns="0" tIns="0" rIns="0" bIns="0" anchor="b" anchorCtr="0">
            <a:spAutoFit/>
          </a:bodyPr>
          <a:lstStyle>
            <a:lvl1pPr algn="l" defTabSz="594631" rtl="0" eaLnBrk="1" latinLnBrk="0" hangingPunct="1">
              <a:lnSpc>
                <a:spcPct val="90000"/>
              </a:lnSpc>
              <a:spcBef>
                <a:spcPct val="0"/>
              </a:spcBef>
              <a:buNone/>
              <a:defRPr lang="en-US" sz="2678" b="0" kern="1200" cap="none" spc="-32" baseline="0" dirty="0">
                <a:ln w="3175">
                  <a:noFill/>
                </a:ln>
                <a:solidFill>
                  <a:srgbClr val="737373"/>
                </a:solidFill>
                <a:effectLst/>
                <a:latin typeface="+mj-lt"/>
                <a:ea typeface="+mn-ea"/>
                <a:cs typeface="Segoe UI" pitchFamily="34" charset="0"/>
              </a:defRPr>
            </a:lvl1pPr>
          </a:lstStyle>
          <a:p>
            <a:r>
              <a:rPr lang="en-US"/>
              <a:t>Thank you.</a:t>
            </a:r>
          </a:p>
        </p:txBody>
      </p:sp>
      <p:sp>
        <p:nvSpPr>
          <p:cNvPr id="3" name="Text Placeholder 4"/>
          <p:cNvSpPr>
            <a:spLocks noGrp="1"/>
          </p:cNvSpPr>
          <p:nvPr>
            <p:ph type="body" sz="quarter" idx="12" hasCustomPrompt="1"/>
          </p:nvPr>
        </p:nvSpPr>
        <p:spPr>
          <a:xfrm>
            <a:off x="373075" y="5833403"/>
            <a:ext cx="5829300" cy="156966"/>
          </a:xfrm>
          <a:noFill/>
        </p:spPr>
        <p:txBody>
          <a:bodyPr lIns="0" tIns="0" rIns="0" bIns="0">
            <a:spAutoFit/>
          </a:bodyPr>
          <a:lstStyle>
            <a:lvl1pPr marL="0" indent="0">
              <a:spcBef>
                <a:spcPts val="0"/>
              </a:spcBef>
              <a:spcAft>
                <a:spcPts val="0"/>
              </a:spcAft>
              <a:buFont typeface="Arial" panose="020B0604020202020204" pitchFamily="34" charset="0"/>
              <a:buNone/>
              <a:defRPr sz="1020" spc="0" baseline="0">
                <a:solidFill>
                  <a:srgbClr val="737373"/>
                </a:solidFill>
                <a:latin typeface="+mn-lt"/>
              </a:defRPr>
            </a:lvl1pPr>
          </a:lstStyle>
          <a:p>
            <a:pPr lvl="0"/>
            <a:r>
              <a:rPr lang="en-US"/>
              <a:t>Subhead</a:t>
            </a:r>
          </a:p>
        </p:txBody>
      </p:sp>
      <p:pic>
        <p:nvPicPr>
          <p:cNvPr id="4" name="Picture 3" descr="A picture containing drawing&#10;&#10;Description automatically generated">
            <a:extLst>
              <a:ext uri="{FF2B5EF4-FFF2-40B4-BE49-F238E27FC236}">
                <a16:creationId xmlns:a16="http://schemas.microsoft.com/office/drawing/2014/main" id="{1D007297-131D-4CFC-8026-47269578A2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Tree>
    <p:extLst>
      <p:ext uri="{BB962C8B-B14F-4D97-AF65-F5344CB8AC3E}">
        <p14:creationId xmlns:p14="http://schemas.microsoft.com/office/powerpoint/2010/main" val="3125020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8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85118" y="7189896"/>
            <a:ext cx="2550983" cy="374974"/>
          </a:xfrm>
        </p:spPr>
        <p:txBody>
          <a:bodyPr wrap="square">
            <a:spAutoFit/>
          </a:bodyPr>
          <a:lstStyle>
            <a:lvl1pPr>
              <a:defRPr sz="2041">
                <a:latin typeface="Segoe UI Semilight" panose="020B0402040204020203" pitchFamily="34" charset="0"/>
                <a:cs typeface="Segoe UI Semilight" panose="020B0402040204020203" pitchFamily="34" charset="0"/>
              </a:defRPr>
            </a:lvl1pPr>
          </a:lstStyle>
          <a:p>
            <a:r>
              <a:rPr lang="en-GB"/>
              <a:t>Title page</a:t>
            </a:r>
          </a:p>
        </p:txBody>
      </p:sp>
      <p:pic>
        <p:nvPicPr>
          <p:cNvPr id="4" name="Picture 3">
            <a:extLst>
              <a:ext uri="{FF2B5EF4-FFF2-40B4-BE49-F238E27FC236}">
                <a16:creationId xmlns:a16="http://schemas.microsoft.com/office/drawing/2014/main" id="{DFB48EE9-A137-4719-96C6-3639155A5B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8503" y="473310"/>
            <a:ext cx="6780265" cy="8772176"/>
          </a:xfrm>
          <a:prstGeom prst="rect">
            <a:avLst/>
          </a:prstGeom>
        </p:spPr>
      </p:pic>
    </p:spTree>
    <p:extLst>
      <p:ext uri="{BB962C8B-B14F-4D97-AF65-F5344CB8AC3E}">
        <p14:creationId xmlns:p14="http://schemas.microsoft.com/office/powerpoint/2010/main" val="1570117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65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Divider_Gray">
    <p:spTree>
      <p:nvGrpSpPr>
        <p:cNvPr id="1" name=""/>
        <p:cNvGrpSpPr/>
        <p:nvPr/>
      </p:nvGrpSpPr>
      <p:grpSpPr>
        <a:xfrm>
          <a:off x="0" y="0"/>
          <a:ext cx="0" cy="0"/>
          <a:chOff x="0" y="0"/>
          <a:chExt cx="0" cy="0"/>
        </a:xfrm>
      </p:grpSpPr>
      <p:sp>
        <p:nvSpPr>
          <p:cNvPr id="17" name="Text Placeholder 2"/>
          <p:cNvSpPr>
            <a:spLocks noGrp="1"/>
          </p:cNvSpPr>
          <p:nvPr>
            <p:ph type="body" sz="quarter" idx="10" hasCustomPrompt="1"/>
          </p:nvPr>
        </p:nvSpPr>
        <p:spPr>
          <a:xfrm>
            <a:off x="790556" y="4697006"/>
            <a:ext cx="1293300" cy="955967"/>
          </a:xfrm>
        </p:spPr>
        <p:txBody>
          <a:bodyPr wrap="square" numCol="1">
            <a:spAutoFit/>
          </a:bodyPr>
          <a:lstStyle>
            <a:lvl1pPr marL="0" indent="0">
              <a:buNone/>
              <a:defRPr sz="5612">
                <a:latin typeface="+mj-lt"/>
              </a:defRPr>
            </a:lvl1pPr>
          </a:lstStyle>
          <a:p>
            <a:r>
              <a:rPr lang="en-GB">
                <a:solidFill>
                  <a:srgbClr val="737373"/>
                </a:solidFill>
                <a:latin typeface="+mj-lt"/>
              </a:rPr>
              <a:t>18%</a:t>
            </a:r>
          </a:p>
        </p:txBody>
      </p:sp>
      <p:sp>
        <p:nvSpPr>
          <p:cNvPr id="18" name="Text Placeholder 2"/>
          <p:cNvSpPr>
            <a:spLocks noGrp="1"/>
          </p:cNvSpPr>
          <p:nvPr>
            <p:ph type="body" sz="quarter" idx="11" hasCustomPrompt="1"/>
          </p:nvPr>
        </p:nvSpPr>
        <p:spPr>
          <a:xfrm>
            <a:off x="2526602" y="4696902"/>
            <a:ext cx="1150790" cy="955967"/>
          </a:xfrm>
        </p:spPr>
        <p:txBody>
          <a:bodyPr wrap="square" numCol="1">
            <a:spAutoFit/>
          </a:bodyPr>
          <a:lstStyle>
            <a:lvl1pPr marL="0" indent="0">
              <a:buNone/>
              <a:defRPr sz="5612">
                <a:latin typeface="+mj-lt"/>
              </a:defRPr>
            </a:lvl1pPr>
          </a:lstStyle>
          <a:p>
            <a:r>
              <a:rPr lang="en-GB">
                <a:solidFill>
                  <a:srgbClr val="737373"/>
                </a:solidFill>
                <a:latin typeface="+mj-lt"/>
              </a:rPr>
              <a:t>4%</a:t>
            </a:r>
          </a:p>
        </p:txBody>
      </p:sp>
      <p:sp>
        <p:nvSpPr>
          <p:cNvPr id="19" name="Text Placeholder 2"/>
          <p:cNvSpPr>
            <a:spLocks noGrp="1"/>
          </p:cNvSpPr>
          <p:nvPr>
            <p:ph type="body" sz="quarter" idx="12" hasCustomPrompt="1"/>
          </p:nvPr>
        </p:nvSpPr>
        <p:spPr>
          <a:xfrm>
            <a:off x="4128709" y="4696902"/>
            <a:ext cx="1273590" cy="955967"/>
          </a:xfrm>
        </p:spPr>
        <p:txBody>
          <a:bodyPr wrap="square" numCol="1">
            <a:spAutoFit/>
          </a:bodyPr>
          <a:lstStyle>
            <a:lvl1pPr marL="0" indent="0">
              <a:buNone/>
              <a:defRPr sz="5612">
                <a:latin typeface="+mj-lt"/>
              </a:defRPr>
            </a:lvl1pPr>
          </a:lstStyle>
          <a:p>
            <a:r>
              <a:rPr lang="en-GB">
                <a:solidFill>
                  <a:srgbClr val="737373"/>
                </a:solidFill>
                <a:latin typeface="+mj-lt"/>
              </a:rPr>
              <a:t>9%</a:t>
            </a:r>
          </a:p>
        </p:txBody>
      </p:sp>
      <p:sp>
        <p:nvSpPr>
          <p:cNvPr id="20" name="Text Placeholder 2"/>
          <p:cNvSpPr>
            <a:spLocks noGrp="1"/>
          </p:cNvSpPr>
          <p:nvPr>
            <p:ph type="body" sz="quarter" idx="13" hasCustomPrompt="1"/>
          </p:nvPr>
        </p:nvSpPr>
        <p:spPr>
          <a:xfrm>
            <a:off x="5853617" y="4696902"/>
            <a:ext cx="1506994" cy="955967"/>
          </a:xfrm>
        </p:spPr>
        <p:txBody>
          <a:bodyPr wrap="square" numCol="1">
            <a:spAutoFit/>
          </a:bodyPr>
          <a:lstStyle>
            <a:lvl1pPr marL="0" indent="0" algn="l">
              <a:buNone/>
              <a:defRPr sz="5612">
                <a:latin typeface="+mj-lt"/>
              </a:defRPr>
            </a:lvl1pPr>
          </a:lstStyle>
          <a:p>
            <a:r>
              <a:rPr lang="en-GB">
                <a:solidFill>
                  <a:srgbClr val="737373"/>
                </a:solidFill>
                <a:latin typeface="+mj-lt"/>
              </a:rPr>
              <a:t>33%</a:t>
            </a:r>
          </a:p>
        </p:txBody>
      </p:sp>
      <p:sp>
        <p:nvSpPr>
          <p:cNvPr id="21" name="Text Placeholder 2"/>
          <p:cNvSpPr>
            <a:spLocks noGrp="1"/>
          </p:cNvSpPr>
          <p:nvPr>
            <p:ph type="body" sz="quarter" idx="14" hasCustomPrompt="1"/>
          </p:nvPr>
        </p:nvSpPr>
        <p:spPr>
          <a:xfrm>
            <a:off x="848960" y="6740857"/>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14" name="Text Placeholder 2"/>
          <p:cNvSpPr>
            <a:spLocks noGrp="1"/>
          </p:cNvSpPr>
          <p:nvPr>
            <p:ph type="body" sz="quarter" idx="15" hasCustomPrompt="1"/>
          </p:nvPr>
        </p:nvSpPr>
        <p:spPr>
          <a:xfrm>
            <a:off x="2557850" y="6771032"/>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22" name="Text Placeholder 2"/>
          <p:cNvSpPr>
            <a:spLocks noGrp="1"/>
          </p:cNvSpPr>
          <p:nvPr>
            <p:ph type="body" sz="quarter" idx="16" hasCustomPrompt="1"/>
          </p:nvPr>
        </p:nvSpPr>
        <p:spPr>
          <a:xfrm>
            <a:off x="4151386" y="6771032"/>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23" name="Text Placeholder 2"/>
          <p:cNvSpPr>
            <a:spLocks noGrp="1"/>
          </p:cNvSpPr>
          <p:nvPr>
            <p:ph type="body" sz="quarter" idx="17" hasCustomPrompt="1"/>
          </p:nvPr>
        </p:nvSpPr>
        <p:spPr>
          <a:xfrm>
            <a:off x="5876293" y="6771032"/>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24" name="Text Placeholder 2"/>
          <p:cNvSpPr>
            <a:spLocks noGrp="1"/>
          </p:cNvSpPr>
          <p:nvPr>
            <p:ph type="body" sz="quarter" idx="18" hasCustomPrompt="1"/>
          </p:nvPr>
        </p:nvSpPr>
        <p:spPr>
          <a:xfrm>
            <a:off x="1528017" y="3044183"/>
            <a:ext cx="4722166" cy="229743"/>
          </a:xfrm>
        </p:spPr>
        <p:txBody>
          <a:bodyPr wrap="square" numCol="1">
            <a:spAutoFit/>
          </a:bodyPr>
          <a:lstStyle>
            <a:lvl1pPr marL="0" indent="0" algn="ctr" defTabSz="571625">
              <a:buNone/>
              <a:defRPr sz="893" b="0" i="0">
                <a:latin typeface="+mj-lt"/>
              </a:defRPr>
            </a:lvl1pPr>
          </a:lstStyle>
          <a:p>
            <a:pPr defTabSz="896386"/>
            <a:r>
              <a:rPr lang="en-GB" err="1">
                <a:solidFill>
                  <a:srgbClr val="737373"/>
                </a:solidFill>
                <a:latin typeface="+mj-lt"/>
              </a:rPr>
              <a:t>Excepteur</a:t>
            </a:r>
            <a:r>
              <a:rPr lang="en-GB">
                <a:solidFill>
                  <a:srgbClr val="737373"/>
                </a:solidFill>
                <a:latin typeface="+mj-lt"/>
              </a:rPr>
              <a:t> </a:t>
            </a:r>
            <a:r>
              <a:rPr lang="en-GB" err="1">
                <a:solidFill>
                  <a:srgbClr val="737373"/>
                </a:solidFill>
                <a:latin typeface="+mj-lt"/>
              </a:rPr>
              <a:t>sint</a:t>
            </a:r>
            <a:r>
              <a:rPr lang="en-GB">
                <a:solidFill>
                  <a:srgbClr val="737373"/>
                </a:solidFill>
                <a:latin typeface="+mj-lt"/>
              </a:rPr>
              <a:t> </a:t>
            </a:r>
            <a:r>
              <a:rPr lang="en-GB" err="1">
                <a:solidFill>
                  <a:srgbClr val="737373"/>
                </a:solidFill>
                <a:latin typeface="+mj-lt"/>
              </a:rPr>
              <a:t>occaecat</a:t>
            </a:r>
            <a:r>
              <a:rPr lang="en-GB">
                <a:solidFill>
                  <a:srgbClr val="737373"/>
                </a:solidFill>
                <a:latin typeface="+mj-lt"/>
              </a:rPr>
              <a:t> </a:t>
            </a:r>
            <a:r>
              <a:rPr lang="en-GB" err="1">
                <a:solidFill>
                  <a:srgbClr val="737373"/>
                </a:solidFill>
                <a:latin typeface="+mj-lt"/>
              </a:rPr>
              <a:t>cupidatat</a:t>
            </a:r>
            <a:r>
              <a:rPr lang="en-GB">
                <a:solidFill>
                  <a:srgbClr val="737373"/>
                </a:solidFill>
                <a:latin typeface="+mj-lt"/>
              </a:rPr>
              <a:t> non </a:t>
            </a:r>
            <a:r>
              <a:rPr lang="en-GB" err="1">
                <a:solidFill>
                  <a:srgbClr val="737373"/>
                </a:solidFill>
                <a:latin typeface="+mj-lt"/>
              </a:rPr>
              <a:t>proident</a:t>
            </a:r>
            <a:r>
              <a:rPr lang="en-GB">
                <a:solidFill>
                  <a:srgbClr val="737373"/>
                </a:solidFill>
                <a:latin typeface="+mj-lt"/>
              </a:rPr>
              <a:t>, </a:t>
            </a:r>
            <a:r>
              <a:rPr lang="en-GB" err="1">
                <a:solidFill>
                  <a:srgbClr val="737373"/>
                </a:solidFill>
                <a:latin typeface="+mj-lt"/>
              </a:rPr>
              <a:t>sunt</a:t>
            </a:r>
            <a:r>
              <a:rPr lang="en-GB">
                <a:solidFill>
                  <a:srgbClr val="737373"/>
                </a:solidFill>
                <a:latin typeface="+mj-lt"/>
              </a:rPr>
              <a:t> in culpa qui </a:t>
            </a:r>
            <a:r>
              <a:rPr lang="en-GB" err="1">
                <a:solidFill>
                  <a:srgbClr val="737373"/>
                </a:solidFill>
                <a:latin typeface="+mj-lt"/>
              </a:rPr>
              <a:t>officia</a:t>
            </a:r>
            <a:r>
              <a:rPr lang="en-GB">
                <a:solidFill>
                  <a:srgbClr val="737373"/>
                </a:solidFill>
                <a:latin typeface="+mj-lt"/>
              </a:rPr>
              <a:t> </a:t>
            </a:r>
            <a:r>
              <a:rPr lang="en-GB" err="1">
                <a:solidFill>
                  <a:srgbClr val="737373"/>
                </a:solidFill>
                <a:latin typeface="+mj-lt"/>
              </a:rPr>
              <a:t>deserunt</a:t>
            </a:r>
            <a:endParaRPr lang="en-GB" sz="893" kern="0">
              <a:solidFill>
                <a:srgbClr val="737373"/>
              </a:solidFill>
              <a:latin typeface="+mj-lt"/>
            </a:endParaRPr>
          </a:p>
        </p:txBody>
      </p:sp>
      <p:sp>
        <p:nvSpPr>
          <p:cNvPr id="27" name="Text Placeholder 2"/>
          <p:cNvSpPr>
            <a:spLocks noGrp="1"/>
          </p:cNvSpPr>
          <p:nvPr>
            <p:ph type="body" sz="quarter" idx="19" hasCustomPrompt="1"/>
          </p:nvPr>
        </p:nvSpPr>
        <p:spPr>
          <a:xfrm>
            <a:off x="187274" y="2106062"/>
            <a:ext cx="7397851" cy="406393"/>
          </a:xfrm>
        </p:spPr>
        <p:txBody>
          <a:bodyPr wrap="square" numCol="1">
            <a:spAutoFit/>
          </a:bodyPr>
          <a:lstStyle>
            <a:lvl1pPr marL="0" indent="0" algn="ctr" defTabSz="571625">
              <a:buNone/>
              <a:defRPr sz="2041" b="0" i="0">
                <a:latin typeface="+mj-lt"/>
              </a:defRPr>
            </a:lvl1pPr>
          </a:lstStyle>
          <a:p>
            <a:pPr defTabSz="896386"/>
            <a:r>
              <a:rPr lang="en-GB" err="1">
                <a:solidFill>
                  <a:srgbClr val="737373"/>
                </a:solidFill>
                <a:latin typeface="+mj-lt"/>
              </a:rPr>
              <a:t>Excepteur</a:t>
            </a:r>
            <a:r>
              <a:rPr lang="en-GB">
                <a:solidFill>
                  <a:srgbClr val="737373"/>
                </a:solidFill>
                <a:latin typeface="+mj-lt"/>
              </a:rPr>
              <a:t> </a:t>
            </a:r>
            <a:r>
              <a:rPr lang="en-GB" err="1">
                <a:solidFill>
                  <a:srgbClr val="737373"/>
                </a:solidFill>
                <a:latin typeface="+mj-lt"/>
              </a:rPr>
              <a:t>sint</a:t>
            </a:r>
            <a:r>
              <a:rPr lang="en-GB">
                <a:solidFill>
                  <a:srgbClr val="737373"/>
                </a:solidFill>
                <a:latin typeface="+mj-lt"/>
              </a:rPr>
              <a:t> </a:t>
            </a:r>
            <a:r>
              <a:rPr lang="en-GB" err="1">
                <a:solidFill>
                  <a:srgbClr val="737373"/>
                </a:solidFill>
                <a:latin typeface="+mj-lt"/>
              </a:rPr>
              <a:t>occaecat</a:t>
            </a:r>
            <a:r>
              <a:rPr lang="en-GB">
                <a:solidFill>
                  <a:srgbClr val="737373"/>
                </a:solidFill>
                <a:latin typeface="+mj-lt"/>
              </a:rPr>
              <a:t> </a:t>
            </a:r>
            <a:r>
              <a:rPr lang="en-GB" err="1">
                <a:solidFill>
                  <a:srgbClr val="737373"/>
                </a:solidFill>
                <a:latin typeface="+mj-lt"/>
              </a:rPr>
              <a:t>cupidatat</a:t>
            </a:r>
            <a:r>
              <a:rPr lang="en-GB">
                <a:solidFill>
                  <a:srgbClr val="737373"/>
                </a:solidFill>
                <a:latin typeface="+mj-lt"/>
              </a:rPr>
              <a:t> non provident.</a:t>
            </a:r>
            <a:endParaRPr lang="en-GB" sz="893" kern="0">
              <a:solidFill>
                <a:srgbClr val="737373"/>
              </a:solidFill>
              <a:latin typeface="+mj-lt"/>
            </a:endParaRPr>
          </a:p>
        </p:txBody>
      </p:sp>
      <p:sp>
        <p:nvSpPr>
          <p:cNvPr id="28" name="Text Placeholder 2"/>
          <p:cNvSpPr>
            <a:spLocks noGrp="1"/>
          </p:cNvSpPr>
          <p:nvPr>
            <p:ph type="body" sz="quarter" idx="20" hasCustomPrompt="1"/>
          </p:nvPr>
        </p:nvSpPr>
        <p:spPr>
          <a:xfrm>
            <a:off x="1304072" y="9078553"/>
            <a:ext cx="5164255" cy="216021"/>
          </a:xfrm>
        </p:spPr>
        <p:txBody>
          <a:bodyPr wrap="square" numCol="1">
            <a:spAutoFit/>
          </a:bodyPr>
          <a:lstStyle>
            <a:lvl1pPr marL="0" indent="0" algn="ctr" defTabSz="571625">
              <a:lnSpc>
                <a:spcPct val="90000"/>
              </a:lnSpc>
              <a:buNone/>
              <a:defRPr sz="670" b="0" i="0">
                <a:latin typeface="+mj-lt"/>
              </a:defRPr>
            </a:lvl1pPr>
          </a:lstStyle>
          <a:p>
            <a:pPr algn="ctr" defTabSz="896386">
              <a:lnSpc>
                <a:spcPct val="90000"/>
              </a:lnSpc>
            </a:pPr>
            <a:r>
              <a:rPr lang="en-GB" sz="893" kern="0">
                <a:solidFill>
                  <a:srgbClr val="737373"/>
                </a:solidFill>
              </a:rPr>
              <a:t>Source: Lorem ipsum </a:t>
            </a:r>
            <a:r>
              <a:rPr lang="en-GB" sz="893" kern="0" err="1">
                <a:solidFill>
                  <a:srgbClr val="737373"/>
                </a:solidFill>
              </a:rPr>
              <a:t>dolor</a:t>
            </a:r>
            <a:r>
              <a:rPr lang="en-GB" sz="893" kern="0">
                <a:solidFill>
                  <a:srgbClr val="737373"/>
                </a:solidFill>
              </a:rPr>
              <a:t> sit </a:t>
            </a:r>
            <a:r>
              <a:rPr lang="en-GB" sz="893" kern="0" err="1">
                <a:solidFill>
                  <a:srgbClr val="737373"/>
                </a:solidFill>
              </a:rPr>
              <a:t>amet</a:t>
            </a:r>
            <a:r>
              <a:rPr lang="en-GB" sz="893" kern="0">
                <a:solidFill>
                  <a:srgbClr val="737373"/>
                </a:solidFill>
              </a:rPr>
              <a:t>, </a:t>
            </a:r>
            <a:r>
              <a:rPr lang="en-GB" sz="893" kern="0" err="1">
                <a:solidFill>
                  <a:srgbClr val="737373"/>
                </a:solidFill>
              </a:rPr>
              <a:t>consectetur</a:t>
            </a:r>
            <a:r>
              <a:rPr lang="en-GB" sz="893" kern="0">
                <a:solidFill>
                  <a:srgbClr val="737373"/>
                </a:solidFill>
              </a:rPr>
              <a:t> </a:t>
            </a:r>
            <a:r>
              <a:rPr lang="en-GB" sz="893" kern="0" err="1">
                <a:solidFill>
                  <a:srgbClr val="737373"/>
                </a:solidFill>
              </a:rPr>
              <a:t>adipiscing</a:t>
            </a:r>
            <a:r>
              <a:rPr lang="en-GB" sz="893" kern="0">
                <a:solidFill>
                  <a:srgbClr val="737373"/>
                </a:solidFill>
              </a:rPr>
              <a:t> </a:t>
            </a:r>
            <a:r>
              <a:rPr lang="en-GB" sz="893" kern="0" err="1">
                <a:solidFill>
                  <a:srgbClr val="737373"/>
                </a:solidFill>
              </a:rPr>
              <a:t>elit</a:t>
            </a:r>
            <a:r>
              <a:rPr lang="en-GB" sz="893" kern="0">
                <a:solidFill>
                  <a:srgbClr val="737373"/>
                </a:solidFill>
              </a:rPr>
              <a:t>, </a:t>
            </a:r>
            <a:r>
              <a:rPr lang="en-GB" sz="893" kern="0" err="1">
                <a:solidFill>
                  <a:srgbClr val="737373"/>
                </a:solidFill>
              </a:rPr>
              <a:t>sed</a:t>
            </a:r>
            <a:r>
              <a:rPr lang="en-GB" sz="893" kern="0">
                <a:solidFill>
                  <a:srgbClr val="737373"/>
                </a:solidFill>
              </a:rPr>
              <a:t> do </a:t>
            </a:r>
            <a:r>
              <a:rPr lang="en-GB" sz="893" kern="0" err="1">
                <a:solidFill>
                  <a:srgbClr val="737373"/>
                </a:solidFill>
              </a:rPr>
              <a:t>eiusmod</a:t>
            </a:r>
            <a:r>
              <a:rPr lang="en-GB" sz="893" kern="0">
                <a:solidFill>
                  <a:srgbClr val="737373"/>
                </a:solidFill>
              </a:rPr>
              <a:t> </a:t>
            </a:r>
            <a:r>
              <a:rPr lang="en-GB" sz="893" kern="0" err="1">
                <a:solidFill>
                  <a:srgbClr val="737373"/>
                </a:solidFill>
              </a:rPr>
              <a:t>tempor</a:t>
            </a:r>
            <a:endParaRPr lang="en-GB" sz="893" kern="0">
              <a:solidFill>
                <a:srgbClr val="737373"/>
              </a:solidFill>
            </a:endParaRPr>
          </a:p>
        </p:txBody>
      </p:sp>
    </p:spTree>
    <p:extLst>
      <p:ext uri="{BB962C8B-B14F-4D97-AF65-F5344CB8AC3E}">
        <p14:creationId xmlns:p14="http://schemas.microsoft.com/office/powerpoint/2010/main" val="215015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20.png"/><Relationship Id="rId5" Type="http://schemas.openxmlformats.org/officeDocument/2006/relationships/slideLayout" Target="../slideLayouts/slideLayout60.xml"/><Relationship Id="rId10" Type="http://schemas.openxmlformats.org/officeDocument/2006/relationships/image" Target="../media/image19.png"/><Relationship Id="rId4" Type="http://schemas.openxmlformats.org/officeDocument/2006/relationships/slideLayout" Target="../slideLayouts/slideLayout59.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2356" y="576682"/>
            <a:ext cx="7107768" cy="818083"/>
          </a:xfrm>
          <a:prstGeom prst="rect">
            <a:avLst/>
          </a:prstGeom>
        </p:spPr>
        <p:txBody>
          <a:bodyPr vert="horz" wrap="square" lIns="0" tIns="45720" rIns="0" bIns="45720" rtlCol="0" anchor="t">
            <a:noAutofit/>
          </a:bodyPr>
          <a:lstStyle/>
          <a:p>
            <a:r>
              <a:rPr lang="en-US"/>
              <a:t>Click to edit Master title style</a:t>
            </a:r>
          </a:p>
        </p:txBody>
      </p:sp>
      <p:sp>
        <p:nvSpPr>
          <p:cNvPr id="3" name="Text Placeholder 2"/>
          <p:cNvSpPr>
            <a:spLocks noGrp="1"/>
          </p:cNvSpPr>
          <p:nvPr>
            <p:ph type="body" idx="1"/>
          </p:nvPr>
        </p:nvSpPr>
        <p:spPr>
          <a:xfrm>
            <a:off x="332356" y="1743456"/>
            <a:ext cx="7107768" cy="737616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31434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83113" rtl="0" eaLnBrk="1" latinLnBrk="0" hangingPunct="1">
        <a:lnSpc>
          <a:spcPct val="90000"/>
        </a:lnSpc>
        <a:spcBef>
          <a:spcPct val="0"/>
        </a:spcBef>
        <a:buNone/>
        <a:defRPr sz="2551" kern="1200" spc="-64" baseline="0">
          <a:solidFill>
            <a:srgbClr val="737373">
              <a:alpha val="99000"/>
            </a:srgbClr>
          </a:solidFill>
          <a:latin typeface="+mj-lt"/>
          <a:ea typeface="+mj-ea"/>
          <a:cs typeface="+mj-cs"/>
        </a:defRPr>
      </a:lvl1pPr>
    </p:titleStyle>
    <p:bodyStyle>
      <a:lvl1pPr marL="146791" indent="-146791" algn="l" defTabSz="583113" rtl="0" eaLnBrk="1" latinLnBrk="0" hangingPunct="1">
        <a:spcBef>
          <a:spcPts val="0"/>
        </a:spcBef>
        <a:spcAft>
          <a:spcPts val="383"/>
        </a:spcAft>
        <a:buSzPct val="90000"/>
        <a:buFont typeface="Wingdings" pitchFamily="2" charset="2"/>
        <a:buChar char=""/>
        <a:defRPr sz="1530" kern="1200">
          <a:solidFill>
            <a:srgbClr val="737373">
              <a:alpha val="99000"/>
            </a:srgbClr>
          </a:solidFill>
          <a:latin typeface="+mn-lt"/>
          <a:ea typeface="+mn-ea"/>
          <a:cs typeface="+mn-cs"/>
        </a:defRPr>
      </a:lvl1pPr>
      <a:lvl2pPr marL="257137" indent="-110346" algn="l" defTabSz="583113" rtl="0" eaLnBrk="1" latinLnBrk="0" hangingPunct="1">
        <a:spcBef>
          <a:spcPts val="0"/>
        </a:spcBef>
        <a:spcAft>
          <a:spcPts val="765"/>
        </a:spcAft>
        <a:buSzPct val="90000"/>
        <a:buFont typeface="Wingdings" pitchFamily="2" charset="2"/>
        <a:buChar char=""/>
        <a:defRPr sz="1148" kern="1200">
          <a:solidFill>
            <a:srgbClr val="737373">
              <a:alpha val="99000"/>
            </a:srgbClr>
          </a:solidFill>
          <a:latin typeface="+mn-lt"/>
          <a:ea typeface="+mn-ea"/>
          <a:cs typeface="+mn-cs"/>
        </a:defRPr>
      </a:lvl2pPr>
      <a:lvl3pPr marL="362421" indent="-105284" algn="l" defTabSz="583113" rtl="0" eaLnBrk="1" latinLnBrk="0" hangingPunct="1">
        <a:spcBef>
          <a:spcPts val="0"/>
        </a:spcBef>
        <a:spcAft>
          <a:spcPts val="765"/>
        </a:spcAft>
        <a:buSzPct val="90000"/>
        <a:buFont typeface="Wingdings" pitchFamily="2" charset="2"/>
        <a:buChar char=""/>
        <a:defRPr sz="1020" kern="1200">
          <a:solidFill>
            <a:srgbClr val="737373">
              <a:alpha val="99000"/>
            </a:srgbClr>
          </a:solidFill>
          <a:latin typeface="+mn-lt"/>
          <a:ea typeface="+mn-ea"/>
          <a:cs typeface="+mn-cs"/>
        </a:defRPr>
      </a:lvl3pPr>
      <a:lvl4pPr marL="472767" indent="-110346" algn="l" defTabSz="583113" rtl="0" eaLnBrk="1" latinLnBrk="0" hangingPunct="1">
        <a:spcBef>
          <a:spcPts val="0"/>
        </a:spcBef>
        <a:spcAft>
          <a:spcPts val="765"/>
        </a:spcAft>
        <a:buSzPct val="90000"/>
        <a:buFont typeface="Wingdings" pitchFamily="2" charset="2"/>
        <a:buChar char=""/>
        <a:defRPr sz="893" kern="1200">
          <a:solidFill>
            <a:srgbClr val="737373">
              <a:alpha val="99000"/>
            </a:srgbClr>
          </a:solidFill>
          <a:latin typeface="+mn-lt"/>
          <a:ea typeface="+mn-ea"/>
          <a:cs typeface="+mn-cs"/>
        </a:defRPr>
      </a:lvl4pPr>
      <a:lvl5pPr marL="583113" indent="-110346" algn="l" defTabSz="583113" rtl="0" eaLnBrk="1" latinLnBrk="0" hangingPunct="1">
        <a:spcBef>
          <a:spcPts val="0"/>
        </a:spcBef>
        <a:spcAft>
          <a:spcPts val="765"/>
        </a:spcAft>
        <a:buSzPct val="90000"/>
        <a:buFont typeface="Wingdings" pitchFamily="2" charset="2"/>
        <a:buChar char=""/>
        <a:defRPr sz="893" kern="1200">
          <a:solidFill>
            <a:srgbClr val="737373">
              <a:alpha val="99000"/>
            </a:srgbClr>
          </a:solidFill>
          <a:latin typeface="+mn-lt"/>
          <a:ea typeface="+mn-ea"/>
          <a:cs typeface="+mn-cs"/>
        </a:defRPr>
      </a:lvl5pPr>
      <a:lvl6pPr marL="1603560"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895117"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186673"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478230"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9pPr>
    </p:bodyStyle>
    <p:otherStyle>
      <a:defPPr>
        <a:defRPr lang="en-US"/>
      </a:defPPr>
      <a:lvl1pPr marL="0" algn="l" defTabSz="583113" rtl="0" eaLnBrk="1" latinLnBrk="0" hangingPunct="1">
        <a:defRPr sz="1148" kern="1200">
          <a:solidFill>
            <a:schemeClr val="tx1"/>
          </a:solidFill>
          <a:latin typeface="+mn-lt"/>
          <a:ea typeface="+mn-ea"/>
          <a:cs typeface="+mn-cs"/>
        </a:defRPr>
      </a:lvl1pPr>
      <a:lvl2pPr marL="291556" algn="l" defTabSz="583113" rtl="0" eaLnBrk="1" latinLnBrk="0" hangingPunct="1">
        <a:defRPr sz="1148" kern="1200">
          <a:solidFill>
            <a:schemeClr val="tx1"/>
          </a:solidFill>
          <a:latin typeface="+mn-lt"/>
          <a:ea typeface="+mn-ea"/>
          <a:cs typeface="+mn-cs"/>
        </a:defRPr>
      </a:lvl2pPr>
      <a:lvl3pPr marL="583113" algn="l" defTabSz="583113" rtl="0" eaLnBrk="1" latinLnBrk="0" hangingPunct="1">
        <a:defRPr sz="1148" kern="1200">
          <a:solidFill>
            <a:schemeClr val="tx1"/>
          </a:solidFill>
          <a:latin typeface="+mn-lt"/>
          <a:ea typeface="+mn-ea"/>
          <a:cs typeface="+mn-cs"/>
        </a:defRPr>
      </a:lvl3pPr>
      <a:lvl4pPr marL="874669" algn="l" defTabSz="583113" rtl="0" eaLnBrk="1" latinLnBrk="0" hangingPunct="1">
        <a:defRPr sz="1148" kern="1200">
          <a:solidFill>
            <a:schemeClr val="tx1"/>
          </a:solidFill>
          <a:latin typeface="+mn-lt"/>
          <a:ea typeface="+mn-ea"/>
          <a:cs typeface="+mn-cs"/>
        </a:defRPr>
      </a:lvl4pPr>
      <a:lvl5pPr marL="1166226" algn="l" defTabSz="583113" rtl="0" eaLnBrk="1" latinLnBrk="0" hangingPunct="1">
        <a:defRPr sz="1148" kern="1200">
          <a:solidFill>
            <a:schemeClr val="tx1"/>
          </a:solidFill>
          <a:latin typeface="+mn-lt"/>
          <a:ea typeface="+mn-ea"/>
          <a:cs typeface="+mn-cs"/>
        </a:defRPr>
      </a:lvl5pPr>
      <a:lvl6pPr marL="1457782" algn="l" defTabSz="583113" rtl="0" eaLnBrk="1" latinLnBrk="0" hangingPunct="1">
        <a:defRPr sz="1148" kern="1200">
          <a:solidFill>
            <a:schemeClr val="tx1"/>
          </a:solidFill>
          <a:latin typeface="+mn-lt"/>
          <a:ea typeface="+mn-ea"/>
          <a:cs typeface="+mn-cs"/>
        </a:defRPr>
      </a:lvl6pPr>
      <a:lvl7pPr marL="1749339" algn="l" defTabSz="583113" rtl="0" eaLnBrk="1" latinLnBrk="0" hangingPunct="1">
        <a:defRPr sz="1148" kern="1200">
          <a:solidFill>
            <a:schemeClr val="tx1"/>
          </a:solidFill>
          <a:latin typeface="+mn-lt"/>
          <a:ea typeface="+mn-ea"/>
          <a:cs typeface="+mn-cs"/>
        </a:defRPr>
      </a:lvl7pPr>
      <a:lvl8pPr marL="2040895" algn="l" defTabSz="583113" rtl="0" eaLnBrk="1" latinLnBrk="0" hangingPunct="1">
        <a:defRPr sz="1148" kern="1200">
          <a:solidFill>
            <a:schemeClr val="tx1"/>
          </a:solidFill>
          <a:latin typeface="+mn-lt"/>
          <a:ea typeface="+mn-ea"/>
          <a:cs typeface="+mn-cs"/>
        </a:defRPr>
      </a:lvl8pPr>
      <a:lvl9pPr marL="2332452" algn="l" defTabSz="583113" rtl="0" eaLnBrk="1" latinLnBrk="0" hangingPunct="1">
        <a:defRPr sz="114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17586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82938"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4" indent="-145734" algn="l" defTabSz="582938"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203" indent="-145734" algn="l" defTabSz="582938"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72" indent="-145734" algn="l" defTabSz="582938"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4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4pPr>
      <a:lvl5pPr marL="131161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5pPr>
      <a:lvl6pPr marL="1603080"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6pPr>
      <a:lvl7pPr marL="1894548"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7pPr>
      <a:lvl8pPr marL="2186017"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8pPr>
      <a:lvl9pPr marL="2477486"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9pPr>
    </p:bodyStyle>
    <p:otherStyle>
      <a:defPPr>
        <a:defRPr lang="en-US"/>
      </a:defPPr>
      <a:lvl1pPr marL="0" algn="l" defTabSz="582938" rtl="0" eaLnBrk="1" latinLnBrk="0" hangingPunct="1">
        <a:defRPr sz="1147" kern="1200">
          <a:solidFill>
            <a:schemeClr val="tx1"/>
          </a:solidFill>
          <a:latin typeface="+mn-lt"/>
          <a:ea typeface="+mn-ea"/>
          <a:cs typeface="+mn-cs"/>
        </a:defRPr>
      </a:lvl1pPr>
      <a:lvl2pPr marL="291469" algn="l" defTabSz="582938" rtl="0" eaLnBrk="1" latinLnBrk="0" hangingPunct="1">
        <a:defRPr sz="1147" kern="1200">
          <a:solidFill>
            <a:schemeClr val="tx1"/>
          </a:solidFill>
          <a:latin typeface="+mn-lt"/>
          <a:ea typeface="+mn-ea"/>
          <a:cs typeface="+mn-cs"/>
        </a:defRPr>
      </a:lvl2pPr>
      <a:lvl3pPr marL="582938" algn="l" defTabSz="582938" rtl="0" eaLnBrk="1" latinLnBrk="0" hangingPunct="1">
        <a:defRPr sz="1147" kern="1200">
          <a:solidFill>
            <a:schemeClr val="tx1"/>
          </a:solidFill>
          <a:latin typeface="+mn-lt"/>
          <a:ea typeface="+mn-ea"/>
          <a:cs typeface="+mn-cs"/>
        </a:defRPr>
      </a:lvl3pPr>
      <a:lvl4pPr marL="874407" algn="l" defTabSz="582938" rtl="0" eaLnBrk="1" latinLnBrk="0" hangingPunct="1">
        <a:defRPr sz="1147" kern="1200">
          <a:solidFill>
            <a:schemeClr val="tx1"/>
          </a:solidFill>
          <a:latin typeface="+mn-lt"/>
          <a:ea typeface="+mn-ea"/>
          <a:cs typeface="+mn-cs"/>
        </a:defRPr>
      </a:lvl4pPr>
      <a:lvl5pPr marL="1165876" algn="l" defTabSz="582938" rtl="0" eaLnBrk="1" latinLnBrk="0" hangingPunct="1">
        <a:defRPr sz="1147" kern="1200">
          <a:solidFill>
            <a:schemeClr val="tx1"/>
          </a:solidFill>
          <a:latin typeface="+mn-lt"/>
          <a:ea typeface="+mn-ea"/>
          <a:cs typeface="+mn-cs"/>
        </a:defRPr>
      </a:lvl5pPr>
      <a:lvl6pPr marL="1457345" algn="l" defTabSz="582938" rtl="0" eaLnBrk="1" latinLnBrk="0" hangingPunct="1">
        <a:defRPr sz="1147" kern="1200">
          <a:solidFill>
            <a:schemeClr val="tx1"/>
          </a:solidFill>
          <a:latin typeface="+mn-lt"/>
          <a:ea typeface="+mn-ea"/>
          <a:cs typeface="+mn-cs"/>
        </a:defRPr>
      </a:lvl6pPr>
      <a:lvl7pPr marL="1748814" algn="l" defTabSz="582938" rtl="0" eaLnBrk="1" latinLnBrk="0" hangingPunct="1">
        <a:defRPr sz="1147" kern="1200">
          <a:solidFill>
            <a:schemeClr val="tx1"/>
          </a:solidFill>
          <a:latin typeface="+mn-lt"/>
          <a:ea typeface="+mn-ea"/>
          <a:cs typeface="+mn-cs"/>
        </a:defRPr>
      </a:lvl7pPr>
      <a:lvl8pPr marL="2040283" algn="l" defTabSz="582938" rtl="0" eaLnBrk="1" latinLnBrk="0" hangingPunct="1">
        <a:defRPr sz="1147" kern="1200">
          <a:solidFill>
            <a:schemeClr val="tx1"/>
          </a:solidFill>
          <a:latin typeface="+mn-lt"/>
          <a:ea typeface="+mn-ea"/>
          <a:cs typeface="+mn-cs"/>
        </a:defRPr>
      </a:lvl8pPr>
      <a:lvl9pPr marL="2331752" algn="l" defTabSz="582938" rtl="0" eaLnBrk="1" latinLnBrk="0" hangingPunct="1">
        <a:defRPr sz="114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201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82938"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4" indent="-145734" algn="l" defTabSz="582938"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203" indent="-145734" algn="l" defTabSz="582938"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72" indent="-145734" algn="l" defTabSz="582938"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4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4pPr>
      <a:lvl5pPr marL="131161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5pPr>
      <a:lvl6pPr marL="1603080"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6pPr>
      <a:lvl7pPr marL="1894548"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7pPr>
      <a:lvl8pPr marL="2186017"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8pPr>
      <a:lvl9pPr marL="2477486"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9pPr>
    </p:bodyStyle>
    <p:otherStyle>
      <a:defPPr>
        <a:defRPr lang="en-US"/>
      </a:defPPr>
      <a:lvl1pPr marL="0" algn="l" defTabSz="582938" rtl="0" eaLnBrk="1" latinLnBrk="0" hangingPunct="1">
        <a:defRPr sz="1147" kern="1200">
          <a:solidFill>
            <a:schemeClr val="tx1"/>
          </a:solidFill>
          <a:latin typeface="+mn-lt"/>
          <a:ea typeface="+mn-ea"/>
          <a:cs typeface="+mn-cs"/>
        </a:defRPr>
      </a:lvl1pPr>
      <a:lvl2pPr marL="291469" algn="l" defTabSz="582938" rtl="0" eaLnBrk="1" latinLnBrk="0" hangingPunct="1">
        <a:defRPr sz="1147" kern="1200">
          <a:solidFill>
            <a:schemeClr val="tx1"/>
          </a:solidFill>
          <a:latin typeface="+mn-lt"/>
          <a:ea typeface="+mn-ea"/>
          <a:cs typeface="+mn-cs"/>
        </a:defRPr>
      </a:lvl2pPr>
      <a:lvl3pPr marL="582938" algn="l" defTabSz="582938" rtl="0" eaLnBrk="1" latinLnBrk="0" hangingPunct="1">
        <a:defRPr sz="1147" kern="1200">
          <a:solidFill>
            <a:schemeClr val="tx1"/>
          </a:solidFill>
          <a:latin typeface="+mn-lt"/>
          <a:ea typeface="+mn-ea"/>
          <a:cs typeface="+mn-cs"/>
        </a:defRPr>
      </a:lvl3pPr>
      <a:lvl4pPr marL="874407" algn="l" defTabSz="582938" rtl="0" eaLnBrk="1" latinLnBrk="0" hangingPunct="1">
        <a:defRPr sz="1147" kern="1200">
          <a:solidFill>
            <a:schemeClr val="tx1"/>
          </a:solidFill>
          <a:latin typeface="+mn-lt"/>
          <a:ea typeface="+mn-ea"/>
          <a:cs typeface="+mn-cs"/>
        </a:defRPr>
      </a:lvl4pPr>
      <a:lvl5pPr marL="1165876" algn="l" defTabSz="582938" rtl="0" eaLnBrk="1" latinLnBrk="0" hangingPunct="1">
        <a:defRPr sz="1147" kern="1200">
          <a:solidFill>
            <a:schemeClr val="tx1"/>
          </a:solidFill>
          <a:latin typeface="+mn-lt"/>
          <a:ea typeface="+mn-ea"/>
          <a:cs typeface="+mn-cs"/>
        </a:defRPr>
      </a:lvl5pPr>
      <a:lvl6pPr marL="1457345" algn="l" defTabSz="582938" rtl="0" eaLnBrk="1" latinLnBrk="0" hangingPunct="1">
        <a:defRPr sz="1147" kern="1200">
          <a:solidFill>
            <a:schemeClr val="tx1"/>
          </a:solidFill>
          <a:latin typeface="+mn-lt"/>
          <a:ea typeface="+mn-ea"/>
          <a:cs typeface="+mn-cs"/>
        </a:defRPr>
      </a:lvl6pPr>
      <a:lvl7pPr marL="1748814" algn="l" defTabSz="582938" rtl="0" eaLnBrk="1" latinLnBrk="0" hangingPunct="1">
        <a:defRPr sz="1147" kern="1200">
          <a:solidFill>
            <a:schemeClr val="tx1"/>
          </a:solidFill>
          <a:latin typeface="+mn-lt"/>
          <a:ea typeface="+mn-ea"/>
          <a:cs typeface="+mn-cs"/>
        </a:defRPr>
      </a:lvl7pPr>
      <a:lvl8pPr marL="2040283" algn="l" defTabSz="582938" rtl="0" eaLnBrk="1" latinLnBrk="0" hangingPunct="1">
        <a:defRPr sz="1147" kern="1200">
          <a:solidFill>
            <a:schemeClr val="tx1"/>
          </a:solidFill>
          <a:latin typeface="+mn-lt"/>
          <a:ea typeface="+mn-ea"/>
          <a:cs typeface="+mn-cs"/>
        </a:defRPr>
      </a:lvl8pPr>
      <a:lvl9pPr marL="2331752" algn="l" defTabSz="582938" rtl="0" eaLnBrk="1" latinLnBrk="0" hangingPunct="1">
        <a:defRPr sz="114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1846" y="639208"/>
            <a:ext cx="7226725" cy="1091221"/>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278792" y="2737702"/>
            <a:ext cx="7226725" cy="8136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076826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ransition>
    <p:fade/>
  </p:transition>
  <p:txStyles>
    <p:titleStyle>
      <a:lvl1pPr algn="l" defTabSz="582917" rtl="0" eaLnBrk="1" latinLnBrk="0" hangingPunct="1">
        <a:lnSpc>
          <a:spcPct val="90000"/>
        </a:lnSpc>
        <a:spcBef>
          <a:spcPct val="0"/>
        </a:spcBef>
        <a:buNone/>
        <a:defRPr lang="en-US" sz="2000" b="0" kern="1200" cap="none" spc="-94" baseline="0" dirty="0" smtClean="0">
          <a:ln w="3175">
            <a:noFill/>
          </a:ln>
          <a:solidFill>
            <a:srgbClr val="000000"/>
          </a:solidFill>
          <a:effectLst/>
          <a:latin typeface="+mj-lt"/>
          <a:ea typeface="+mn-ea"/>
          <a:cs typeface="Segoe UI" pitchFamily="34" charset="0"/>
        </a:defRPr>
      </a:lvl1pPr>
    </p:titleStyle>
    <p:bodyStyle>
      <a:lvl1pPr marL="0"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625" kern="1200" spc="0" baseline="0">
          <a:solidFill>
            <a:srgbClr val="000000"/>
          </a:solidFill>
          <a:latin typeface="+mn-lt"/>
          <a:ea typeface="+mn-ea"/>
          <a:cs typeface="+mn-cs"/>
        </a:defRPr>
      </a:lvl1pPr>
      <a:lvl2pPr marL="142864"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250" kern="1200" spc="0" baseline="0">
          <a:solidFill>
            <a:srgbClr val="000000"/>
          </a:solidFill>
          <a:latin typeface="+mn-lt"/>
          <a:ea typeface="+mn-ea"/>
          <a:cs typeface="+mn-cs"/>
        </a:defRPr>
      </a:lvl2pPr>
      <a:lvl3pPr marL="285727"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3pPr>
      <a:lvl4pPr marL="428591"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4pPr>
      <a:lvl5pPr marL="571454"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1603022"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6pPr>
      <a:lvl7pPr marL="1894480"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7pPr>
      <a:lvl8pPr marL="2185939"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8pPr>
      <a:lvl9pPr marL="2477398"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9pPr>
    </p:bodyStyle>
    <p:otherStyle>
      <a:defPPr>
        <a:defRPr lang="en-US"/>
      </a:defPPr>
      <a:lvl1pPr marL="0" algn="l" defTabSz="582917" rtl="0" eaLnBrk="1" latinLnBrk="0" hangingPunct="1">
        <a:defRPr sz="1125" kern="1200">
          <a:solidFill>
            <a:schemeClr val="tx1"/>
          </a:solidFill>
          <a:latin typeface="+mn-lt"/>
          <a:ea typeface="+mn-ea"/>
          <a:cs typeface="+mn-cs"/>
        </a:defRPr>
      </a:lvl1pPr>
      <a:lvl2pPr marL="291458" algn="l" defTabSz="582917" rtl="0" eaLnBrk="1" latinLnBrk="0" hangingPunct="1">
        <a:defRPr sz="1125" kern="1200">
          <a:solidFill>
            <a:schemeClr val="tx1"/>
          </a:solidFill>
          <a:latin typeface="+mn-lt"/>
          <a:ea typeface="+mn-ea"/>
          <a:cs typeface="+mn-cs"/>
        </a:defRPr>
      </a:lvl2pPr>
      <a:lvl3pPr marL="582917" algn="l" defTabSz="582917" rtl="0" eaLnBrk="1" latinLnBrk="0" hangingPunct="1">
        <a:defRPr sz="1125" kern="1200">
          <a:solidFill>
            <a:schemeClr val="tx1"/>
          </a:solidFill>
          <a:latin typeface="+mn-lt"/>
          <a:ea typeface="+mn-ea"/>
          <a:cs typeface="+mn-cs"/>
        </a:defRPr>
      </a:lvl3pPr>
      <a:lvl4pPr marL="874375" algn="l" defTabSz="582917" rtl="0" eaLnBrk="1" latinLnBrk="0" hangingPunct="1">
        <a:defRPr sz="1125" kern="1200">
          <a:solidFill>
            <a:schemeClr val="tx1"/>
          </a:solidFill>
          <a:latin typeface="+mn-lt"/>
          <a:ea typeface="+mn-ea"/>
          <a:cs typeface="+mn-cs"/>
        </a:defRPr>
      </a:lvl4pPr>
      <a:lvl5pPr marL="1165834" algn="l" defTabSz="582917" rtl="0" eaLnBrk="1" latinLnBrk="0" hangingPunct="1">
        <a:defRPr sz="1125" kern="1200">
          <a:solidFill>
            <a:schemeClr val="tx1"/>
          </a:solidFill>
          <a:latin typeface="+mn-lt"/>
          <a:ea typeface="+mn-ea"/>
          <a:cs typeface="+mn-cs"/>
        </a:defRPr>
      </a:lvl5pPr>
      <a:lvl6pPr marL="1457292" algn="l" defTabSz="582917" rtl="0" eaLnBrk="1" latinLnBrk="0" hangingPunct="1">
        <a:defRPr sz="1125" kern="1200">
          <a:solidFill>
            <a:schemeClr val="tx1"/>
          </a:solidFill>
          <a:latin typeface="+mn-lt"/>
          <a:ea typeface="+mn-ea"/>
          <a:cs typeface="+mn-cs"/>
        </a:defRPr>
      </a:lvl6pPr>
      <a:lvl7pPr marL="1748751" algn="l" defTabSz="582917" rtl="0" eaLnBrk="1" latinLnBrk="0" hangingPunct="1">
        <a:defRPr sz="1125" kern="1200">
          <a:solidFill>
            <a:schemeClr val="tx1"/>
          </a:solidFill>
          <a:latin typeface="+mn-lt"/>
          <a:ea typeface="+mn-ea"/>
          <a:cs typeface="+mn-cs"/>
        </a:defRPr>
      </a:lvl7pPr>
      <a:lvl8pPr marL="2040209" algn="l" defTabSz="582917" rtl="0" eaLnBrk="1" latinLnBrk="0" hangingPunct="1">
        <a:defRPr sz="1125" kern="1200">
          <a:solidFill>
            <a:schemeClr val="tx1"/>
          </a:solidFill>
          <a:latin typeface="+mn-lt"/>
          <a:ea typeface="+mn-ea"/>
          <a:cs typeface="+mn-cs"/>
        </a:defRPr>
      </a:lvl8pPr>
      <a:lvl9pPr marL="2331668" algn="l" defTabSz="582917" rtl="0" eaLnBrk="1" latinLnBrk="0" hangingPunct="1">
        <a:defRPr sz="112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7772400" cy="100584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375018" y="858319"/>
            <a:ext cx="6649289" cy="156966"/>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372428" y="2105406"/>
            <a:ext cx="6647021" cy="463140"/>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p:txBody>
      </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373075" cy="858317"/>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ctr" defTabSz="594459" fontAlgn="base">
              <a:lnSpc>
                <a:spcPct val="90000"/>
              </a:lnSpc>
              <a:spcBef>
                <a:spcPct val="0"/>
              </a:spcBef>
              <a:spcAft>
                <a:spcPct val="0"/>
              </a:spcAft>
            </a:pPr>
            <a:endParaRPr lang="en-US" sz="153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186538" cy="42915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ctr" defTabSz="594459" fontAlgn="base">
              <a:lnSpc>
                <a:spcPct val="90000"/>
              </a:lnSpc>
              <a:spcBef>
                <a:spcPct val="0"/>
              </a:spcBef>
              <a:spcAft>
                <a:spcPct val="0"/>
              </a:spcAft>
            </a:pPr>
            <a:endParaRPr lang="en-US" sz="1530">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a:extLst>
              <a:ext uri="{FF2B5EF4-FFF2-40B4-BE49-F238E27FC236}">
                <a16:creationId xmlns:a16="http://schemas.microsoft.com/office/drawing/2014/main" id="{6AABAAC4-A25B-4937-8FB8-7D7BFB436E60}"/>
              </a:ext>
            </a:extLst>
          </p:cNvPr>
          <p:cNvGrpSpPr/>
          <p:nvPr/>
        </p:nvGrpSpPr>
        <p:grpSpPr>
          <a:xfrm>
            <a:off x="7775604" y="1239048"/>
            <a:ext cx="1906874" cy="8923665"/>
            <a:chOff x="12197026" y="844804"/>
            <a:chExt cx="2991175" cy="6084317"/>
          </a:xfrm>
        </p:grpSpPr>
        <p:pic>
          <p:nvPicPr>
            <p:cNvPr id="88" name="Picture 87">
              <a:extLst>
                <a:ext uri="{FF2B5EF4-FFF2-40B4-BE49-F238E27FC236}">
                  <a16:creationId xmlns:a16="http://schemas.microsoft.com/office/drawing/2014/main" id="{64E16A3B-CA6B-453E-A706-7DD780A5EFFB}"/>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a:stretch/>
          </p:blipFill>
          <p:spPr>
            <a:xfrm>
              <a:off x="12197026" y="844804"/>
              <a:ext cx="2991175" cy="3068319"/>
            </a:xfrm>
            <a:prstGeom prst="rect">
              <a:avLst/>
            </a:prstGeom>
          </p:spPr>
        </p:pic>
        <p:pic>
          <p:nvPicPr>
            <p:cNvPr id="90" name="Picture 89">
              <a:extLst>
                <a:ext uri="{FF2B5EF4-FFF2-40B4-BE49-F238E27FC236}">
                  <a16:creationId xmlns:a16="http://schemas.microsoft.com/office/drawing/2014/main" id="{EACCA886-DEB8-48B0-BFB3-1AE7B73B274A}"/>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a:stretch/>
          </p:blipFill>
          <p:spPr>
            <a:xfrm>
              <a:off x="12222426" y="3860802"/>
              <a:ext cx="2964937" cy="3068319"/>
            </a:xfrm>
            <a:prstGeom prst="rect">
              <a:avLst/>
            </a:prstGeom>
          </p:spPr>
        </p:pic>
      </p:grpSp>
    </p:spTree>
    <p:extLst>
      <p:ext uri="{BB962C8B-B14F-4D97-AF65-F5344CB8AC3E}">
        <p14:creationId xmlns:p14="http://schemas.microsoft.com/office/powerpoint/2010/main" val="259568890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transition>
    <p:fade/>
  </p:transition>
  <p:txStyles>
    <p:titleStyle>
      <a:lvl1pPr algn="l" defTabSz="594631" rtl="0" eaLnBrk="1" latinLnBrk="0" hangingPunct="1">
        <a:lnSpc>
          <a:spcPct val="100000"/>
        </a:lnSpc>
        <a:spcBef>
          <a:spcPct val="0"/>
        </a:spcBef>
        <a:buNone/>
        <a:defRPr lang="en-US" sz="102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45734" marR="0" indent="-145734"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defRPr>
      </a:lvl1pPr>
      <a:lvl2pPr marL="291469" marR="0" indent="-145734"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gradFill>
            <a:gsLst>
              <a:gs pos="1250">
                <a:schemeClr val="tx1"/>
              </a:gs>
              <a:gs pos="100000">
                <a:schemeClr val="tx1"/>
              </a:gs>
            </a:gsLst>
            <a:lin ang="5400000" scaled="0"/>
          </a:gradFill>
          <a:latin typeface="+mn-lt"/>
          <a:ea typeface="+mn-ea"/>
          <a:cs typeface="+mn-cs"/>
        </a:defRPr>
      </a:lvl2pPr>
      <a:lvl3pPr marL="418987" marR="0" indent="-127518"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65" kern="1200" spc="0" baseline="0">
          <a:gradFill>
            <a:gsLst>
              <a:gs pos="1250">
                <a:schemeClr val="tx1"/>
              </a:gs>
              <a:gs pos="100000">
                <a:schemeClr val="tx1"/>
              </a:gs>
            </a:gsLst>
            <a:lin ang="5400000" scaled="0"/>
          </a:gradFill>
          <a:latin typeface="+mn-lt"/>
          <a:ea typeface="+mn-ea"/>
          <a:cs typeface="+mn-cs"/>
        </a:defRPr>
      </a:lvl3pPr>
      <a:lvl4pPr marL="537396" marR="0" indent="-115373"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638" kern="1200" spc="0" baseline="0">
          <a:gradFill>
            <a:gsLst>
              <a:gs pos="1250">
                <a:schemeClr val="tx1"/>
              </a:gs>
              <a:gs pos="100000">
                <a:schemeClr val="tx1"/>
              </a:gs>
            </a:gsLst>
            <a:lin ang="5400000" scaled="0"/>
          </a:gradFill>
          <a:latin typeface="+mn-lt"/>
          <a:ea typeface="+mn-ea"/>
          <a:cs typeface="+mn-cs"/>
        </a:defRPr>
      </a:lvl4pPr>
      <a:lvl5pPr marL="652769" marR="0" indent="-107277"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510" kern="1200" spc="0" baseline="0">
          <a:gradFill>
            <a:gsLst>
              <a:gs pos="1250">
                <a:schemeClr val="tx1"/>
              </a:gs>
              <a:gs pos="100000">
                <a:schemeClr val="tx1"/>
              </a:gs>
            </a:gsLst>
            <a:lin ang="5400000" scaled="0"/>
          </a:gradFill>
          <a:latin typeface="+mn-lt"/>
          <a:ea typeface="+mn-ea"/>
          <a:cs typeface="+mn-cs"/>
        </a:defRPr>
      </a:lvl5pPr>
      <a:lvl6pPr marL="1635235"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52"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67"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83"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9pPr>
    </p:bodyStyle>
    <p:otherStyle>
      <a:defPPr>
        <a:defRPr lang="en-US"/>
      </a:defPPr>
      <a:lvl1pPr marL="0" algn="l" defTabSz="594631" rtl="0" eaLnBrk="1" latinLnBrk="0" hangingPunct="1">
        <a:defRPr sz="1147" kern="1200">
          <a:solidFill>
            <a:schemeClr val="tx1"/>
          </a:solidFill>
          <a:latin typeface="+mn-lt"/>
          <a:ea typeface="+mn-ea"/>
          <a:cs typeface="+mn-cs"/>
        </a:defRPr>
      </a:lvl1pPr>
      <a:lvl2pPr marL="297316" algn="l" defTabSz="594631" rtl="0" eaLnBrk="1" latinLnBrk="0" hangingPunct="1">
        <a:defRPr sz="1147" kern="1200">
          <a:solidFill>
            <a:schemeClr val="tx1"/>
          </a:solidFill>
          <a:latin typeface="+mn-lt"/>
          <a:ea typeface="+mn-ea"/>
          <a:cs typeface="+mn-cs"/>
        </a:defRPr>
      </a:lvl2pPr>
      <a:lvl3pPr marL="594631" algn="l" defTabSz="594631" rtl="0" eaLnBrk="1" latinLnBrk="0" hangingPunct="1">
        <a:defRPr sz="1147" kern="1200">
          <a:solidFill>
            <a:schemeClr val="tx1"/>
          </a:solidFill>
          <a:latin typeface="+mn-lt"/>
          <a:ea typeface="+mn-ea"/>
          <a:cs typeface="+mn-cs"/>
        </a:defRPr>
      </a:lvl3pPr>
      <a:lvl4pPr marL="891947" algn="l" defTabSz="594631" rtl="0" eaLnBrk="1" latinLnBrk="0" hangingPunct="1">
        <a:defRPr sz="1147" kern="1200">
          <a:solidFill>
            <a:schemeClr val="tx1"/>
          </a:solidFill>
          <a:latin typeface="+mn-lt"/>
          <a:ea typeface="+mn-ea"/>
          <a:cs typeface="+mn-cs"/>
        </a:defRPr>
      </a:lvl4pPr>
      <a:lvl5pPr marL="1189262" algn="l" defTabSz="594631" rtl="0" eaLnBrk="1" latinLnBrk="0" hangingPunct="1">
        <a:defRPr sz="1147" kern="1200">
          <a:solidFill>
            <a:schemeClr val="tx1"/>
          </a:solidFill>
          <a:latin typeface="+mn-lt"/>
          <a:ea typeface="+mn-ea"/>
          <a:cs typeface="+mn-cs"/>
        </a:defRPr>
      </a:lvl5pPr>
      <a:lvl6pPr marL="1486578" algn="l" defTabSz="594631" rtl="0" eaLnBrk="1" latinLnBrk="0" hangingPunct="1">
        <a:defRPr sz="1147" kern="1200">
          <a:solidFill>
            <a:schemeClr val="tx1"/>
          </a:solidFill>
          <a:latin typeface="+mn-lt"/>
          <a:ea typeface="+mn-ea"/>
          <a:cs typeface="+mn-cs"/>
        </a:defRPr>
      </a:lvl6pPr>
      <a:lvl7pPr marL="1783894" algn="l" defTabSz="594631" rtl="0" eaLnBrk="1" latinLnBrk="0" hangingPunct="1">
        <a:defRPr sz="1147" kern="1200">
          <a:solidFill>
            <a:schemeClr val="tx1"/>
          </a:solidFill>
          <a:latin typeface="+mn-lt"/>
          <a:ea typeface="+mn-ea"/>
          <a:cs typeface="+mn-cs"/>
        </a:defRPr>
      </a:lvl7pPr>
      <a:lvl8pPr marL="2081209" algn="l" defTabSz="594631" rtl="0" eaLnBrk="1" latinLnBrk="0" hangingPunct="1">
        <a:defRPr sz="1147" kern="1200">
          <a:solidFill>
            <a:schemeClr val="tx1"/>
          </a:solidFill>
          <a:latin typeface="+mn-lt"/>
          <a:ea typeface="+mn-ea"/>
          <a:cs typeface="+mn-cs"/>
        </a:defRPr>
      </a:lvl8pPr>
      <a:lvl9pPr marL="2378525" algn="l" defTabSz="594631" rtl="0" eaLnBrk="1" latinLnBrk="0" hangingPunct="1">
        <a:defRPr sz="1147"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microsoft.com/surface/business" TargetMode="External"/><Relationship Id="rId3" Type="http://schemas.openxmlformats.org/officeDocument/2006/relationships/image" Target="../media/image22.png"/><Relationship Id="rId7" Type="http://schemas.openxmlformats.org/officeDocument/2006/relationships/image" Target="../media/image25.sv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hyperlink" Target="https://customers.microsoft.com/story/1446700950937948504-kdb-banking-capital-markets-surface-en-korea" TargetMode="Externa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hyperlink" Target="https://aka.ms/SurfaceBatteryPerformance" TargetMode="External"/><Relationship Id="rId3" Type="http://schemas.openxmlformats.org/officeDocument/2006/relationships/image" Target="../media/image22.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hyperlink" Target="https://surface.com/" TargetMode="External"/><Relationship Id="rId2" Type="http://schemas.openxmlformats.org/officeDocument/2006/relationships/notesSlide" Target="../notesSlides/notesSlide2.xml"/><Relationship Id="rId16" Type="http://schemas.openxmlformats.org/officeDocument/2006/relationships/image" Target="../media/image38.svg"/><Relationship Id="rId1" Type="http://schemas.openxmlformats.org/officeDocument/2006/relationships/slideLayout" Target="../slideLayouts/slideLayout15.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80C27A4-A9F4-C989-B431-0B32E846A930}"/>
              </a:ext>
              <a:ext uri="{C183D7F6-B498-43B3-948B-1728B52AA6E4}">
                <adec:decorative xmlns:adec="http://schemas.microsoft.com/office/drawing/2017/decorative" val="1"/>
              </a:ext>
            </a:extLst>
          </p:cNvPr>
          <p:cNvSpPr>
            <a:spLocks/>
          </p:cNvSpPr>
          <p:nvPr/>
        </p:nvSpPr>
        <p:spPr>
          <a:xfrm>
            <a:off x="0" y="0"/>
            <a:ext cx="3860800" cy="38671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solidFill>
                <a:schemeClr val="tx1"/>
              </a:solidFill>
            </a:endParaRPr>
          </a:p>
        </p:txBody>
      </p:sp>
      <p:sp>
        <p:nvSpPr>
          <p:cNvPr id="59" name="Title 1">
            <a:extLst>
              <a:ext uri="{FF2B5EF4-FFF2-40B4-BE49-F238E27FC236}">
                <a16:creationId xmlns:a16="http://schemas.microsoft.com/office/drawing/2014/main" id="{A7536A89-5EC5-017D-E366-1C79ACD61BDB}"/>
              </a:ext>
            </a:extLst>
          </p:cNvPr>
          <p:cNvSpPr txBox="1">
            <a:spLocks noGrp="1"/>
          </p:cNvSpPr>
          <p:nvPr>
            <p:ph type="title" idx="4294967295"/>
          </p:nvPr>
        </p:nvSpPr>
        <p:spPr>
          <a:xfrm>
            <a:off x="305804" y="1131913"/>
            <a:ext cx="3342346" cy="1305486"/>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lvl1pPr>
              <a:defRPr sz="3100" b="1" i="0">
                <a:solidFill>
                  <a:schemeClr val="bg1"/>
                </a:solidFill>
                <a:latin typeface="SegoePro-Semibold"/>
                <a:ea typeface="+mj-ea"/>
                <a:cs typeface="SegoePro-Semibold"/>
              </a:defRPr>
            </a:lvl1pPr>
          </a:lstStyle>
          <a:p>
            <a:pPr marL="1270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50" normalizeH="0" baseline="0" noProof="0" dirty="0">
                <a:ln>
                  <a:noFill/>
                </a:ln>
                <a:solidFill>
                  <a:srgbClr val="000000"/>
                </a:solidFill>
                <a:effectLst/>
                <a:uLnTx/>
                <a:uFillTx/>
                <a:latin typeface="Segoe UI Semibold"/>
                <a:cs typeface="Segoe UI Semibold"/>
              </a:rPr>
              <a:t>A shift to hybrid work in financial </a:t>
            </a:r>
            <a:r>
              <a:rPr lang="en-US" sz="2800" b="0" spc="-50" dirty="0">
                <a:solidFill>
                  <a:srgbClr val="000000"/>
                </a:solidFill>
                <a:latin typeface="Segoe UI Semibold"/>
                <a:cs typeface="Segoe UI Semibold"/>
              </a:rPr>
              <a:t>services</a:t>
            </a:r>
            <a:endParaRPr lang="en-US" sz="2800" b="0" i="0" u="none" strike="noStrike" kern="1200" cap="none" spc="-50" normalizeH="0" baseline="0" noProof="0" dirty="0">
              <a:ln>
                <a:noFill/>
              </a:ln>
              <a:solidFill>
                <a:srgbClr val="000000"/>
              </a:solidFill>
              <a:effectLst/>
              <a:uLnTx/>
              <a:uFillTx/>
              <a:latin typeface="Segoe UI Semibold"/>
              <a:cs typeface="Segoe UI Semibold"/>
            </a:endParaRPr>
          </a:p>
        </p:txBody>
      </p:sp>
      <p:sp>
        <p:nvSpPr>
          <p:cNvPr id="62" name="Subtitle">
            <a:extLst>
              <a:ext uri="{FF2B5EF4-FFF2-40B4-BE49-F238E27FC236}">
                <a16:creationId xmlns:a16="http://schemas.microsoft.com/office/drawing/2014/main" id="{35912689-7A9E-4AC1-6CDC-7EE64DAA150F}"/>
              </a:ext>
            </a:extLst>
          </p:cNvPr>
          <p:cNvSpPr txBox="1">
            <a:spLocks/>
          </p:cNvSpPr>
          <p:nvPr/>
        </p:nvSpPr>
        <p:spPr>
          <a:xfrm>
            <a:off x="319818" y="2578119"/>
            <a:ext cx="3328331" cy="1077218"/>
          </a:xfrm>
          <a:prstGeom prst="rect">
            <a:avLst/>
          </a:prstGeom>
        </p:spPr>
        <p:txBody>
          <a:bodyPr vert="horz" wrap="square" lIns="0" tIns="0" rIns="0" bIns="0" rtlCol="0" anchor="t">
            <a:sp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a:lnSpc>
                <a:spcPct val="100000"/>
              </a:lnSpc>
              <a:spcBef>
                <a:spcPts val="0"/>
              </a:spcBef>
              <a:spcAft>
                <a:spcPts val="600"/>
              </a:spcAft>
            </a:pPr>
            <a:r>
              <a:rPr lang="en-US" sz="1400" spc="0" dirty="0">
                <a:solidFill>
                  <a:schemeClr val="accent1"/>
                </a:solidFill>
                <a:latin typeface="Segoe UI Semibold" panose="020B0702040204020203" pitchFamily="34" charset="0"/>
                <a:cs typeface="Segoe UI Semibold" panose="020B0702040204020203" pitchFamily="34" charset="0"/>
              </a:rPr>
              <a:t>The pandemic accelerated digital adoption. The most visible change </a:t>
            </a:r>
            <a:br>
              <a:rPr lang="en-US" sz="1400" spc="0" dirty="0">
                <a:solidFill>
                  <a:schemeClr val="accent1"/>
                </a:solidFill>
                <a:latin typeface="Segoe UI Semibold" panose="020B0702040204020203" pitchFamily="34" charset="0"/>
                <a:cs typeface="Segoe UI Semibold" panose="020B0702040204020203" pitchFamily="34" charset="0"/>
              </a:rPr>
            </a:br>
            <a:r>
              <a:rPr lang="en-US" sz="1400" spc="0" dirty="0">
                <a:solidFill>
                  <a:schemeClr val="accent1"/>
                </a:solidFill>
                <a:latin typeface="Segoe UI Semibold" panose="020B0702040204020203" pitchFamily="34" charset="0"/>
                <a:cs typeface="Segoe UI Semibold" panose="020B0702040204020203" pitchFamily="34" charset="0"/>
              </a:rPr>
              <a:t>is the shift to hybrid work. Empower employees with a device portfolio that enables productivity from anywhere.</a:t>
            </a:r>
            <a:endParaRPr lang="en-US" sz="1400" spc="0" dirty="0">
              <a:ln>
                <a:noFill/>
              </a:ln>
              <a:solidFill>
                <a:schemeClr val="accent1"/>
              </a:solidFill>
              <a:latin typeface="Segoe UI Semibold" panose="020B0702040204020203" pitchFamily="34" charset="0"/>
              <a:cs typeface="Segoe UI Semibold" panose="020B0702040204020203" pitchFamily="34" charset="0"/>
            </a:endParaRPr>
          </a:p>
        </p:txBody>
      </p:sp>
      <p:pic>
        <p:nvPicPr>
          <p:cNvPr id="42" name="Surface Logo" descr="Surface logo">
            <a:extLst>
              <a:ext uri="{FF2B5EF4-FFF2-40B4-BE49-F238E27FC236}">
                <a16:creationId xmlns:a16="http://schemas.microsoft.com/office/drawing/2014/main" id="{7CDFDD7B-C135-7B75-DE43-B501A65B24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34" y="125815"/>
            <a:ext cx="1538663" cy="812594"/>
          </a:xfrm>
          <a:prstGeom prst="rect">
            <a:avLst/>
          </a:prstGeom>
        </p:spPr>
      </p:pic>
      <p:sp>
        <p:nvSpPr>
          <p:cNvPr id="40" name="object 32">
            <a:extLst>
              <a:ext uri="{FF2B5EF4-FFF2-40B4-BE49-F238E27FC236}">
                <a16:creationId xmlns:a16="http://schemas.microsoft.com/office/drawing/2014/main" id="{BE7BBBC9-02AF-12A5-9F1E-D46E8FA1E099}"/>
              </a:ext>
              <a:ext uri="{C183D7F6-B498-43B3-948B-1728B52AA6E4}">
                <adec:decorative xmlns:adec="http://schemas.microsoft.com/office/drawing/2017/decorative" val="1"/>
              </a:ext>
            </a:extLst>
          </p:cNvPr>
          <p:cNvSpPr/>
          <p:nvPr/>
        </p:nvSpPr>
        <p:spPr>
          <a:xfrm>
            <a:off x="1506487" y="368404"/>
            <a:ext cx="0" cy="367030"/>
          </a:xfrm>
          <a:custGeom>
            <a:avLst/>
            <a:gdLst/>
            <a:ahLst/>
            <a:cxnLst/>
            <a:rect l="l" t="t" r="r" b="b"/>
            <a:pathLst>
              <a:path h="367030">
                <a:moveTo>
                  <a:pt x="0" y="0"/>
                </a:moveTo>
                <a:lnTo>
                  <a:pt x="0" y="366547"/>
                </a:lnTo>
              </a:path>
            </a:pathLst>
          </a:custGeom>
          <a:ln w="12700">
            <a:solidFill>
              <a:srgbClr val="505050"/>
            </a:solidFill>
          </a:ln>
        </p:spPr>
        <p:txBody>
          <a:bodyPr wrap="square" lIns="0" tIns="0" rIns="0" bIns="0" rtlCol="0"/>
          <a:lstStyle/>
          <a:p>
            <a:pPr>
              <a:spcAft>
                <a:spcPts val="600"/>
              </a:spcAft>
            </a:pPr>
            <a:endParaRPr/>
          </a:p>
        </p:txBody>
      </p:sp>
      <p:sp>
        <p:nvSpPr>
          <p:cNvPr id="41" name="object 12">
            <a:extLst>
              <a:ext uri="{FF2B5EF4-FFF2-40B4-BE49-F238E27FC236}">
                <a16:creationId xmlns:a16="http://schemas.microsoft.com/office/drawing/2014/main" id="{AE7A9F6E-9819-CDF4-DAB6-69BADE0C459A}"/>
              </a:ext>
            </a:extLst>
          </p:cNvPr>
          <p:cNvSpPr txBox="1"/>
          <p:nvPr/>
        </p:nvSpPr>
        <p:spPr>
          <a:xfrm>
            <a:off x="1705306" y="455384"/>
            <a:ext cx="2023784" cy="198131"/>
          </a:xfrm>
          <a:prstGeom prst="rect">
            <a:avLst/>
          </a:prstGeom>
        </p:spPr>
        <p:txBody>
          <a:bodyPr vert="horz" wrap="square" lIns="0" tIns="13335" rIns="0" bIns="0" rtlCol="0" anchor="t">
            <a:spAutoFit/>
          </a:bodyPr>
          <a:lstStyle/>
          <a:p>
            <a:pPr>
              <a:spcAft>
                <a:spcPts val="600"/>
              </a:spcAft>
            </a:pPr>
            <a:r>
              <a:rPr lang="en-US" sz="1200">
                <a:cs typeface="Segoe UI Semibold" panose="020B0702040204020203" pitchFamily="34" charset="0"/>
              </a:rPr>
              <a:t>Financial Services</a:t>
            </a:r>
          </a:p>
        </p:txBody>
      </p:sp>
      <p:pic>
        <p:nvPicPr>
          <p:cNvPr id="43" name="Picture 42" descr="A retail bank branch employee working with a new customer from a Surface Go 3 tablet.">
            <a:extLst>
              <a:ext uri="{FF2B5EF4-FFF2-40B4-BE49-F238E27FC236}">
                <a16:creationId xmlns:a16="http://schemas.microsoft.com/office/drawing/2014/main" id="{6C961B51-5247-5CF4-A281-7173FBEDBA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112" t="14457" r="16412" b="7683"/>
          <a:stretch/>
        </p:blipFill>
        <p:spPr>
          <a:xfrm>
            <a:off x="3860799" y="0"/>
            <a:ext cx="3911601" cy="3867150"/>
          </a:xfrm>
          <a:prstGeom prst="rect">
            <a:avLst/>
          </a:prstGeom>
        </p:spPr>
      </p:pic>
      <p:sp>
        <p:nvSpPr>
          <p:cNvPr id="32" name="object 2">
            <a:extLst>
              <a:ext uri="{FF2B5EF4-FFF2-40B4-BE49-F238E27FC236}">
                <a16:creationId xmlns:a16="http://schemas.microsoft.com/office/drawing/2014/main" id="{251488DB-778A-B163-3FA3-FB42E25B31BA}"/>
              </a:ext>
            </a:extLst>
          </p:cNvPr>
          <p:cNvSpPr txBox="1"/>
          <p:nvPr/>
        </p:nvSpPr>
        <p:spPr>
          <a:xfrm>
            <a:off x="310783" y="4019351"/>
            <a:ext cx="4479110" cy="659155"/>
          </a:xfrm>
          <a:prstGeom prst="rect">
            <a:avLst/>
          </a:prstGeom>
        </p:spPr>
        <p:txBody>
          <a:bodyPr vert="horz" wrap="square" lIns="0" tIns="12700" rIns="0" bIns="0" rtlCol="0" anchor="t">
            <a:spAutoFit/>
          </a:bodyPr>
          <a:lstStyle/>
          <a:p>
            <a:pPr marL="12700" marR="5080" indent="-635">
              <a:spcAft>
                <a:spcPts val="600"/>
              </a:spcAft>
            </a:pPr>
            <a:r>
              <a:rPr lang="en-US" sz="1050" spc="15" dirty="0">
                <a:solidFill>
                  <a:srgbClr val="000000"/>
                </a:solidFill>
                <a:cs typeface="Segoe UI Semibold"/>
              </a:rPr>
              <a:t>A hybrid work environment requires more sophisticated and secure devices as well as communications and collaboration tools to empower employees to work and connect with colleagues and customers from anywhere.</a:t>
            </a:r>
            <a:endParaRPr lang="en-US" sz="1050" dirty="0">
              <a:solidFill>
                <a:srgbClr val="000000"/>
              </a:solidFill>
              <a:cs typeface="Segoe UI Semibold"/>
            </a:endParaRPr>
          </a:p>
        </p:txBody>
      </p:sp>
      <p:sp>
        <p:nvSpPr>
          <p:cNvPr id="34" name="object 5">
            <a:extLst>
              <a:ext uri="{FF2B5EF4-FFF2-40B4-BE49-F238E27FC236}">
                <a16:creationId xmlns:a16="http://schemas.microsoft.com/office/drawing/2014/main" id="{6F441625-74D3-0B56-DE26-02397CB35310}"/>
              </a:ext>
            </a:extLst>
          </p:cNvPr>
          <p:cNvSpPr txBox="1"/>
          <p:nvPr/>
        </p:nvSpPr>
        <p:spPr>
          <a:xfrm>
            <a:off x="304799" y="4753943"/>
            <a:ext cx="4479110" cy="1382430"/>
          </a:xfrm>
          <a:prstGeom prst="rect">
            <a:avLst/>
          </a:prstGeom>
        </p:spPr>
        <p:txBody>
          <a:bodyPr vert="horz" wrap="square" lIns="0" tIns="12700" rIns="0" bIns="0" rtlCol="0" anchor="t">
            <a:spAutoFit/>
          </a:bodyPr>
          <a:lstStyle/>
          <a:p>
            <a:pPr marL="12700" marR="5080" indent="1905">
              <a:spcAft>
                <a:spcPts val="600"/>
              </a:spcAft>
            </a:pPr>
            <a:r>
              <a:rPr sz="1050" b="1" spc="-10" dirty="0">
                <a:solidFill>
                  <a:srgbClr val="000000"/>
                </a:solidFill>
                <a:cs typeface="Segoe UI Semibold"/>
              </a:rPr>
              <a:t>Microsoft Surface for </a:t>
            </a:r>
            <a:r>
              <a:rPr sz="1050" b="1" spc="-15" dirty="0">
                <a:solidFill>
                  <a:srgbClr val="000000"/>
                </a:solidFill>
                <a:cs typeface="Segoe UI Semibold"/>
              </a:rPr>
              <a:t>Business </a:t>
            </a:r>
            <a:r>
              <a:rPr sz="1050" b="1" spc="-5" dirty="0">
                <a:solidFill>
                  <a:srgbClr val="000000"/>
                </a:solidFill>
                <a:cs typeface="Segoe UI Semibold"/>
              </a:rPr>
              <a:t>offers</a:t>
            </a:r>
            <a:r>
              <a:rPr lang="en-US" sz="1050" b="1" spc="-5" dirty="0">
                <a:solidFill>
                  <a:srgbClr val="000000"/>
                </a:solidFill>
                <a:cs typeface="Segoe UI Semibold"/>
              </a:rPr>
              <a:t> </a:t>
            </a:r>
            <a:r>
              <a:rPr sz="1050" b="1" dirty="0">
                <a:solidFill>
                  <a:srgbClr val="000000"/>
                </a:solidFill>
                <a:cs typeface="Segoe UI Semibold"/>
              </a:rPr>
              <a:t>a </a:t>
            </a:r>
            <a:r>
              <a:rPr sz="1050" b="1" spc="15" dirty="0">
                <a:solidFill>
                  <a:srgbClr val="000000"/>
                </a:solidFill>
                <a:cs typeface="Segoe UI Semibold"/>
              </a:rPr>
              <a:t>versatile</a:t>
            </a:r>
            <a:r>
              <a:rPr lang="en-US" sz="1050" b="1" spc="15" dirty="0">
                <a:solidFill>
                  <a:srgbClr val="000000"/>
                </a:solidFill>
                <a:cs typeface="Segoe UI Semibold"/>
              </a:rPr>
              <a:t> device </a:t>
            </a:r>
            <a:r>
              <a:rPr sz="1050" b="1" spc="25" dirty="0">
                <a:solidFill>
                  <a:srgbClr val="000000"/>
                </a:solidFill>
                <a:cs typeface="Segoe UI Semibold"/>
              </a:rPr>
              <a:t>portfolio</a:t>
            </a:r>
            <a:r>
              <a:rPr lang="en-US" sz="1050" b="1" spc="25" dirty="0">
                <a:solidFill>
                  <a:srgbClr val="000000"/>
                </a:solidFill>
                <a:cs typeface="Segoe UI Semibold"/>
              </a:rPr>
              <a:t> with industry-leading security </a:t>
            </a:r>
            <a:r>
              <a:rPr lang="en-US" sz="1050" b="1" dirty="0">
                <a:solidFill>
                  <a:srgbClr val="000000"/>
                </a:solidFill>
                <a:cs typeface="Segoe UI Semibold"/>
              </a:rPr>
              <a:t>to empower </a:t>
            </a:r>
            <a:r>
              <a:rPr lang="en-US" sz="1050" b="1" spc="-15" dirty="0">
                <a:solidFill>
                  <a:srgbClr val="000000"/>
                </a:solidFill>
                <a:cs typeface="Segoe UI Semibold"/>
              </a:rPr>
              <a:t>financial services</a:t>
            </a:r>
            <a:r>
              <a:rPr sz="1050" b="1" spc="-15" dirty="0">
                <a:solidFill>
                  <a:srgbClr val="000000"/>
                </a:solidFill>
                <a:cs typeface="Segoe UI Semibold"/>
              </a:rPr>
              <a:t> professionals </a:t>
            </a:r>
            <a:r>
              <a:rPr lang="en-US" sz="1050" b="1" spc="-15" dirty="0">
                <a:solidFill>
                  <a:srgbClr val="000000"/>
                </a:solidFill>
                <a:cs typeface="Segoe UI Semibold"/>
              </a:rPr>
              <a:t>to work from anywhere while delivering more personalized and differentiated customer</a:t>
            </a:r>
            <a:r>
              <a:rPr sz="1050" b="1" spc="20" dirty="0">
                <a:solidFill>
                  <a:srgbClr val="000000"/>
                </a:solidFill>
                <a:cs typeface="Segoe UI Semibold"/>
              </a:rPr>
              <a:t> </a:t>
            </a:r>
            <a:r>
              <a:rPr lang="en-US" sz="1050" b="1" spc="20" dirty="0">
                <a:solidFill>
                  <a:srgbClr val="000000"/>
                </a:solidFill>
                <a:cs typeface="Segoe UI Semibold"/>
              </a:rPr>
              <a:t>experiences</a:t>
            </a:r>
            <a:r>
              <a:rPr sz="1050" b="1" spc="-15" dirty="0">
                <a:solidFill>
                  <a:srgbClr val="000000"/>
                </a:solidFill>
                <a:cs typeface="Segoe UI Semibold"/>
              </a:rPr>
              <a:t>.</a:t>
            </a:r>
            <a:r>
              <a:rPr lang="en-US" sz="1050" b="1" spc="-15" dirty="0">
                <a:solidFill>
                  <a:srgbClr val="000000"/>
                </a:solidFill>
                <a:cs typeface="Segoe UI Semibold"/>
              </a:rPr>
              <a:t> </a:t>
            </a:r>
            <a:endParaRPr lang="en-US" sz="1050" b="1" spc="-15" dirty="0">
              <a:solidFill>
                <a:srgbClr val="000000"/>
              </a:solidFill>
              <a:cs typeface="Segoe UI Semibold" panose="020B0702040204020203" pitchFamily="34" charset="0"/>
            </a:endParaRPr>
          </a:p>
          <a:p>
            <a:pPr marL="12700" marR="5080" indent="1905">
              <a:spcAft>
                <a:spcPts val="600"/>
              </a:spcAft>
            </a:pPr>
            <a:r>
              <a:rPr lang="en-US" sz="1050" spc="-15" dirty="0">
                <a:solidFill>
                  <a:srgbClr val="000000"/>
                </a:solidFill>
                <a:cs typeface="Segoe UI Semibold"/>
              </a:rPr>
              <a:t>Light, mobile, and powerful</a:t>
            </a:r>
            <a:r>
              <a:rPr lang="en-US" sz="1050" spc="5" dirty="0">
                <a:solidFill>
                  <a:srgbClr val="000000"/>
                </a:solidFill>
                <a:cs typeface="Segoe UI Semibold"/>
              </a:rPr>
              <a:t>, </a:t>
            </a:r>
            <a:r>
              <a:rPr lang="en-US" sz="1050" dirty="0">
                <a:solidFill>
                  <a:srgbClr val="000000"/>
                </a:solidFill>
                <a:cs typeface="Segoe UI Semibold"/>
              </a:rPr>
              <a:t>Surface devices deliver value and a premium experience that fits the needs of all personas in financial services, from branch workers, mortgage lenders, and wealth advisors to investment analysts and executives and their staff.</a:t>
            </a:r>
          </a:p>
        </p:txBody>
      </p:sp>
      <p:sp>
        <p:nvSpPr>
          <p:cNvPr id="75" name="Quote box">
            <a:extLst>
              <a:ext uri="{FF2B5EF4-FFF2-40B4-BE49-F238E27FC236}">
                <a16:creationId xmlns:a16="http://schemas.microsoft.com/office/drawing/2014/main" id="{835A462C-A6FA-1163-D05C-FED221B3294B}"/>
              </a:ext>
              <a:ext uri="{C183D7F6-B498-43B3-948B-1728B52AA6E4}">
                <adec:decorative xmlns:adec="http://schemas.microsoft.com/office/drawing/2017/decorative" val="1"/>
              </a:ext>
            </a:extLst>
          </p:cNvPr>
          <p:cNvSpPr>
            <a:spLocks/>
          </p:cNvSpPr>
          <p:nvPr/>
        </p:nvSpPr>
        <p:spPr>
          <a:xfrm>
            <a:off x="4985359" y="4060655"/>
            <a:ext cx="2788355" cy="1943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solidFill>
                <a:schemeClr val="bg1"/>
              </a:solidFill>
            </a:endParaRPr>
          </a:p>
        </p:txBody>
      </p:sp>
      <p:sp>
        <p:nvSpPr>
          <p:cNvPr id="33" name="Quote 1">
            <a:extLst>
              <a:ext uri="{FF2B5EF4-FFF2-40B4-BE49-F238E27FC236}">
                <a16:creationId xmlns:a16="http://schemas.microsoft.com/office/drawing/2014/main" id="{A1D87A98-07A4-D1F7-BB09-D9C7C578FBB2}"/>
              </a:ext>
            </a:extLst>
          </p:cNvPr>
          <p:cNvSpPr txBox="1"/>
          <p:nvPr/>
        </p:nvSpPr>
        <p:spPr>
          <a:xfrm>
            <a:off x="5172074" y="4221448"/>
            <a:ext cx="2406173" cy="1305486"/>
          </a:xfrm>
          <a:prstGeom prst="rect">
            <a:avLst/>
          </a:prstGeom>
        </p:spPr>
        <p:txBody>
          <a:bodyPr vert="horz" wrap="square" lIns="0" tIns="12700" rIns="0" bIns="0" rtlCol="0" anchor="t">
            <a:spAutoFit/>
          </a:bodyPr>
          <a:lstStyle/>
          <a:p>
            <a:pPr marL="17145" marR="5080" indent="-4445">
              <a:spcAft>
                <a:spcPts val="600"/>
              </a:spcAft>
            </a:pPr>
            <a:r>
              <a:rPr lang="en-US" sz="1050" spc="15" dirty="0">
                <a:solidFill>
                  <a:schemeClr val="bg1"/>
                </a:solidFill>
                <a:latin typeface="Segoe UI Semibold" panose="020B0702040204020203" pitchFamily="34" charset="0"/>
                <a:cs typeface="Segoe UI Semibold" panose="020B0702040204020203" pitchFamily="34" charset="0"/>
              </a:rPr>
              <a:t>“Thanks to the touchscreen capabilities on Microsoft Surface Pro, we were able to go paperless in our customer engagements. The customer experience is modern and seamless. Plus, we are reducing our carbon footprint and enjoying greater cost savings.”</a:t>
            </a:r>
            <a:endParaRPr lang="en-US" sz="1600" dirty="0">
              <a:solidFill>
                <a:schemeClr val="bg1"/>
              </a:solidFill>
              <a:latin typeface="Segoe UI Semibold" panose="020B0702040204020203" pitchFamily="34" charset="0"/>
              <a:cs typeface="Segoe UI Semibold" panose="020B0702040204020203" pitchFamily="34" charset="0"/>
            </a:endParaRPr>
          </a:p>
        </p:txBody>
      </p:sp>
      <p:sp>
        <p:nvSpPr>
          <p:cNvPr id="57" name="Source 1">
            <a:extLst>
              <a:ext uri="{FF2B5EF4-FFF2-40B4-BE49-F238E27FC236}">
                <a16:creationId xmlns:a16="http://schemas.microsoft.com/office/drawing/2014/main" id="{830E89AF-0BA3-FDD5-3D2B-66670D1268DC}"/>
              </a:ext>
            </a:extLst>
          </p:cNvPr>
          <p:cNvSpPr txBox="1"/>
          <p:nvPr/>
        </p:nvSpPr>
        <p:spPr>
          <a:xfrm>
            <a:off x="5172074" y="5617032"/>
            <a:ext cx="2311073" cy="276999"/>
          </a:xfrm>
          <a:prstGeom prst="rect">
            <a:avLst/>
          </a:prstGeom>
        </p:spPr>
        <p:txBody>
          <a:bodyPr vert="horz" wrap="square" lIns="0" tIns="0" rIns="0" bIns="0" rtlCol="0" anchor="t">
            <a:spAutoFit/>
          </a:bodyPr>
          <a:lstStyle/>
          <a:p>
            <a:pPr marR="5080">
              <a:spcAft>
                <a:spcPts val="600"/>
              </a:spcAft>
            </a:pPr>
            <a:r>
              <a:rPr lang="en-US" sz="900" dirty="0">
                <a:solidFill>
                  <a:schemeClr val="bg1"/>
                </a:solidFill>
                <a:cs typeface="Segoe UI"/>
              </a:rPr>
              <a:t>Kyung </a:t>
            </a:r>
            <a:r>
              <a:rPr lang="en-US" sz="900" dirty="0" err="1">
                <a:solidFill>
                  <a:schemeClr val="bg1"/>
                </a:solidFill>
                <a:cs typeface="Segoe UI"/>
              </a:rPr>
              <a:t>Hee</a:t>
            </a:r>
            <a:r>
              <a:rPr lang="en-US" sz="900" dirty="0">
                <a:solidFill>
                  <a:schemeClr val="bg1"/>
                </a:solidFill>
                <a:cs typeface="Segoe UI"/>
              </a:rPr>
              <a:t> </a:t>
            </a:r>
            <a:r>
              <a:rPr lang="en-US" sz="900" dirty="0" err="1">
                <a:solidFill>
                  <a:schemeClr val="bg1"/>
                </a:solidFill>
                <a:cs typeface="Segoe UI"/>
              </a:rPr>
              <a:t>Jeong</a:t>
            </a:r>
            <a:r>
              <a:rPr lang="en-US" sz="900" dirty="0">
                <a:solidFill>
                  <a:schemeClr val="bg1"/>
                </a:solidFill>
                <a:cs typeface="Segoe UI"/>
              </a:rPr>
              <a:t>, Senior Manager, KDB </a:t>
            </a:r>
            <a:r>
              <a:rPr lang="en-US" sz="900" dirty="0" err="1">
                <a:solidFill>
                  <a:schemeClr val="bg1"/>
                </a:solidFill>
                <a:cs typeface="Segoe UI"/>
              </a:rPr>
              <a:t>Hanam</a:t>
            </a:r>
            <a:r>
              <a:rPr lang="en-US" sz="900" dirty="0">
                <a:solidFill>
                  <a:schemeClr val="bg1"/>
                </a:solidFill>
                <a:cs typeface="Segoe UI"/>
              </a:rPr>
              <a:t> Branch, </a:t>
            </a:r>
            <a:r>
              <a:rPr lang="en-US" sz="900" dirty="0">
                <a:solidFill>
                  <a:schemeClr val="bg1"/>
                </a:solidFill>
                <a:cs typeface="Segoe UI"/>
                <a:hlinkClick r:id="rId5">
                  <a:extLst>
                    <a:ext uri="{A12FA001-AC4F-418D-AE19-62706E023703}">
                      <ahyp:hlinkClr xmlns:ahyp="http://schemas.microsoft.com/office/drawing/2018/hyperlinkcolor" val="tx"/>
                    </a:ext>
                  </a:extLst>
                </a:hlinkClick>
              </a:rPr>
              <a:t>KDB Bank</a:t>
            </a:r>
            <a:endParaRPr lang="en-US" sz="900" dirty="0">
              <a:solidFill>
                <a:schemeClr val="bg1"/>
              </a:solidFill>
              <a:cs typeface="Segoe UI"/>
            </a:endParaRPr>
          </a:p>
        </p:txBody>
      </p:sp>
      <p:cxnSp>
        <p:nvCxnSpPr>
          <p:cNvPr id="4" name="Straight Connector 3">
            <a:extLst>
              <a:ext uri="{FF2B5EF4-FFF2-40B4-BE49-F238E27FC236}">
                <a16:creationId xmlns:a16="http://schemas.microsoft.com/office/drawing/2014/main" id="{A3832FE0-DAB8-B4E9-EB55-E883D18F17E6}"/>
              </a:ext>
              <a:ext uri="{C183D7F6-B498-43B3-948B-1728B52AA6E4}">
                <adec:decorative xmlns:adec="http://schemas.microsoft.com/office/drawing/2017/decorative" val="1"/>
              </a:ext>
            </a:extLst>
          </p:cNvPr>
          <p:cNvCxnSpPr>
            <a:cxnSpLocks/>
          </p:cNvCxnSpPr>
          <p:nvPr/>
        </p:nvCxnSpPr>
        <p:spPr>
          <a:xfrm>
            <a:off x="304800" y="6286324"/>
            <a:ext cx="716280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Section title">
            <a:extLst>
              <a:ext uri="{FF2B5EF4-FFF2-40B4-BE49-F238E27FC236}">
                <a16:creationId xmlns:a16="http://schemas.microsoft.com/office/drawing/2014/main" id="{694827F3-7ABD-B7B4-C3C1-5991D2F35F2F}"/>
              </a:ext>
            </a:extLst>
          </p:cNvPr>
          <p:cNvSpPr txBox="1"/>
          <p:nvPr/>
        </p:nvSpPr>
        <p:spPr>
          <a:xfrm>
            <a:off x="304800" y="6395225"/>
            <a:ext cx="7178345" cy="443711"/>
          </a:xfrm>
          <a:prstGeom prst="rect">
            <a:avLst/>
          </a:prstGeom>
        </p:spPr>
        <p:txBody>
          <a:bodyPr vert="horz" wrap="square" lIns="0" tIns="12700" rIns="0" bIns="0" rtlCol="0" anchor="t">
            <a:spAutoFit/>
          </a:bodyPr>
          <a:lstStyle/>
          <a:p>
            <a:pPr marL="12700">
              <a:spcAft>
                <a:spcPts val="600"/>
              </a:spcAft>
            </a:pPr>
            <a:r>
              <a:rPr lang="en-US" sz="1400" spc="-30" dirty="0">
                <a:solidFill>
                  <a:srgbClr val="000000"/>
                </a:solidFill>
                <a:latin typeface="Segoe UI Semibold" panose="020B0702040204020203" pitchFamily="34" charset="0"/>
                <a:cs typeface="Segoe UI Semibold" panose="020B0702040204020203" pitchFamily="34" charset="0"/>
              </a:rPr>
              <a:t>Surface devices with Windows 11 and Microsoft 365 help financial services companies enable hybrid work while mitigating risk with:</a:t>
            </a:r>
          </a:p>
        </p:txBody>
      </p:sp>
      <p:sp>
        <p:nvSpPr>
          <p:cNvPr id="13" name="Rectangle 12">
            <a:extLst>
              <a:ext uri="{FF2B5EF4-FFF2-40B4-BE49-F238E27FC236}">
                <a16:creationId xmlns:a16="http://schemas.microsoft.com/office/drawing/2014/main" id="{E5D3AD29-560E-C625-8078-55CE7A40E91E}"/>
              </a:ext>
              <a:ext uri="{C183D7F6-B498-43B3-948B-1728B52AA6E4}">
                <adec:decorative xmlns:adec="http://schemas.microsoft.com/office/drawing/2017/decorative" val="1"/>
              </a:ext>
            </a:extLst>
          </p:cNvPr>
          <p:cNvSpPr/>
          <p:nvPr/>
        </p:nvSpPr>
        <p:spPr bwMode="auto">
          <a:xfrm>
            <a:off x="0" y="6959468"/>
            <a:ext cx="7772400" cy="451989"/>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400" b="1">
              <a:gradFill flip="none" rotWithShape="1">
                <a:gsLst>
                  <a:gs pos="0">
                    <a:srgbClr val="000000"/>
                  </a:gs>
                  <a:gs pos="100000">
                    <a:srgbClr val="FFFFFF"/>
                  </a:gs>
                </a:gsLst>
                <a:lin ang="5400000" scaled="0"/>
                <a:tileRect/>
              </a:gradFill>
              <a:latin typeface="Segoe UI Semilight" panose="020B0402040204020203" pitchFamily="34" charset="0"/>
              <a:ea typeface="Segoe UI" pitchFamily="34" charset="0"/>
              <a:cs typeface="Segoe UI" pitchFamily="34" charset="0"/>
            </a:endParaRPr>
          </a:p>
        </p:txBody>
      </p:sp>
      <p:sp>
        <p:nvSpPr>
          <p:cNvPr id="2" name="TextBox 1">
            <a:extLst>
              <a:ext uri="{FF2B5EF4-FFF2-40B4-BE49-F238E27FC236}">
                <a16:creationId xmlns:a16="http://schemas.microsoft.com/office/drawing/2014/main" id="{A2F125C0-82FD-A67F-8EFA-7BEDD73A3473}"/>
              </a:ext>
            </a:extLst>
          </p:cNvPr>
          <p:cNvSpPr txBox="1"/>
          <p:nvPr/>
        </p:nvSpPr>
        <p:spPr>
          <a:xfrm>
            <a:off x="319818" y="7111657"/>
            <a:ext cx="2194347" cy="161583"/>
          </a:xfrm>
          <a:prstGeom prst="rect">
            <a:avLst/>
          </a:prstGeom>
          <a:noFill/>
        </p:spPr>
        <p:txBody>
          <a:bodyPr wrap="square" lIns="0" tIns="0" rIns="0" bIns="0" rtlCol="0">
            <a:spAutoFit/>
          </a:bodyPr>
          <a:lstStyle/>
          <a:p>
            <a:pPr>
              <a:spcAft>
                <a:spcPts val="600"/>
              </a:spcAft>
            </a:pPr>
            <a:r>
              <a:rPr lang="en-US" sz="1050" b="1" dirty="0">
                <a:solidFill>
                  <a:schemeClr val="accent1"/>
                </a:solidFill>
              </a:rPr>
              <a:t>Productivity and collaboration</a:t>
            </a:r>
          </a:p>
        </p:txBody>
      </p:sp>
      <p:sp>
        <p:nvSpPr>
          <p:cNvPr id="66" name="Text 64">
            <a:extLst>
              <a:ext uri="{FF2B5EF4-FFF2-40B4-BE49-F238E27FC236}">
                <a16:creationId xmlns:a16="http://schemas.microsoft.com/office/drawing/2014/main" id="{28AAAD10-6609-5DA1-1E1F-255230681DF4}"/>
              </a:ext>
            </a:extLst>
          </p:cNvPr>
          <p:cNvSpPr txBox="1"/>
          <p:nvPr/>
        </p:nvSpPr>
        <p:spPr>
          <a:xfrm>
            <a:off x="304800" y="7549609"/>
            <a:ext cx="2057400" cy="2616101"/>
          </a:xfrm>
          <a:prstGeom prst="rect">
            <a:avLst/>
          </a:prstGeom>
        </p:spPr>
        <p:txBody>
          <a:bodyPr vert="horz" wrap="square" lIns="0" tIns="0" rIns="0" bIns="0" rtlCol="0" anchor="t">
            <a:spAutoFit/>
          </a:bodyPr>
          <a:lstStyle/>
          <a:p>
            <a:pPr marR="5080">
              <a:spcAft>
                <a:spcPts val="600"/>
              </a:spcAft>
            </a:pPr>
            <a:r>
              <a:rPr lang="en-US" sz="1000" spc="-5" dirty="0">
                <a:solidFill>
                  <a:srgbClr val="000000"/>
                </a:solidFill>
                <a:cs typeface="Segoe UI" panose="020B0502040204020203" pitchFamily="34" charset="0"/>
              </a:rPr>
              <a:t>Experience the best of Microsoft—Microsoft 365, Dynamics 365, Azure, Windows—on a Surface device. </a:t>
            </a:r>
            <a:r>
              <a:rPr lang="en-US" sz="1000" dirty="0">
                <a:solidFill>
                  <a:srgbClr val="000000"/>
                </a:solidFill>
                <a:cs typeface="Segoe UI" panose="020B0502040204020203" pitchFamily="34" charset="0"/>
              </a:rPr>
              <a:t>Surface + Microsoft Teams enable crystal clear meetings with high-end cameras, optimized microphones, and quality speakers. Digital whiteboards and real-time pen and inking capabilities help teams brainstorm and innovate.</a:t>
            </a:r>
          </a:p>
        </p:txBody>
      </p:sp>
      <p:cxnSp>
        <p:nvCxnSpPr>
          <p:cNvPr id="5" name="Straight Connector 4">
            <a:extLst>
              <a:ext uri="{FF2B5EF4-FFF2-40B4-BE49-F238E27FC236}">
                <a16:creationId xmlns:a16="http://schemas.microsoft.com/office/drawing/2014/main" id="{2DEBC047-AF32-8A43-D1DC-3DC05240DD40}"/>
              </a:ext>
              <a:ext uri="{C183D7F6-B498-43B3-948B-1728B52AA6E4}">
                <adec:decorative xmlns:adec="http://schemas.microsoft.com/office/drawing/2017/decorative" val="1"/>
              </a:ext>
            </a:extLst>
          </p:cNvPr>
          <p:cNvCxnSpPr>
            <a:cxnSpLocks/>
          </p:cNvCxnSpPr>
          <p:nvPr/>
        </p:nvCxnSpPr>
        <p:spPr>
          <a:xfrm>
            <a:off x="2527362" y="7019679"/>
            <a:ext cx="0" cy="32936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object 7">
            <a:extLst>
              <a:ext uri="{FF2B5EF4-FFF2-40B4-BE49-F238E27FC236}">
                <a16:creationId xmlns:a16="http://schemas.microsoft.com/office/drawing/2014/main" id="{78A492EE-BF1C-3330-11A3-7C41B822AE76}"/>
              </a:ext>
            </a:extLst>
          </p:cNvPr>
          <p:cNvSpPr txBox="1"/>
          <p:nvPr/>
        </p:nvSpPr>
        <p:spPr>
          <a:xfrm>
            <a:off x="2803382" y="7111657"/>
            <a:ext cx="2466993" cy="161583"/>
          </a:xfrm>
          <a:prstGeom prst="rect">
            <a:avLst/>
          </a:prstGeom>
        </p:spPr>
        <p:txBody>
          <a:bodyPr vert="horz" wrap="square" lIns="0" tIns="0" rIns="0" bIns="0" rtlCol="0" anchor="t">
            <a:spAutoFit/>
          </a:bodyPr>
          <a:lstStyle/>
          <a:p>
            <a:pPr marR="361950">
              <a:spcAft>
                <a:spcPts val="600"/>
              </a:spcAft>
            </a:pPr>
            <a:r>
              <a:rPr lang="en-US" sz="1050" b="1" spc="-5" dirty="0">
                <a:solidFill>
                  <a:schemeClr val="accent1"/>
                </a:solidFill>
                <a:cs typeface="Segoe UI" panose="020B0502040204020203" pitchFamily="34" charset="0"/>
              </a:rPr>
              <a:t>Cloud-managed devices</a:t>
            </a:r>
          </a:p>
        </p:txBody>
      </p:sp>
      <p:sp>
        <p:nvSpPr>
          <p:cNvPr id="55" name="object 7">
            <a:extLst>
              <a:ext uri="{FF2B5EF4-FFF2-40B4-BE49-F238E27FC236}">
                <a16:creationId xmlns:a16="http://schemas.microsoft.com/office/drawing/2014/main" id="{884FD5BA-CF6B-6A5D-1D6D-2CD57AD74746}"/>
              </a:ext>
            </a:extLst>
          </p:cNvPr>
          <p:cNvSpPr txBox="1"/>
          <p:nvPr/>
        </p:nvSpPr>
        <p:spPr>
          <a:xfrm>
            <a:off x="2799474" y="7549609"/>
            <a:ext cx="2057400" cy="1384995"/>
          </a:xfrm>
          <a:prstGeom prst="rect">
            <a:avLst/>
          </a:prstGeom>
        </p:spPr>
        <p:txBody>
          <a:bodyPr vert="horz" wrap="square" lIns="0" tIns="0" rIns="0" bIns="0" rtlCol="0" anchor="t">
            <a:spAutoFit/>
          </a:bodyPr>
          <a:lstStyle/>
          <a:p>
            <a:pPr>
              <a:spcAft>
                <a:spcPts val="600"/>
              </a:spcAft>
            </a:pPr>
            <a:r>
              <a:rPr lang="en-US" sz="1000" dirty="0">
                <a:solidFill>
                  <a:srgbClr val="000000"/>
                </a:solidFill>
                <a:cs typeface="Segoe UI"/>
              </a:rPr>
              <a:t>Enable work from anywhere while keeping control with zero-touch deployment and seamless device management. Users just unbox and log in. Surface + Microsoft 365 gives employees the freedom to work their way and protection by the best modern security and manageability platform from Microsoft.</a:t>
            </a:r>
          </a:p>
        </p:txBody>
      </p:sp>
      <p:cxnSp>
        <p:nvCxnSpPr>
          <p:cNvPr id="7" name="Straight Connector 6">
            <a:extLst>
              <a:ext uri="{FF2B5EF4-FFF2-40B4-BE49-F238E27FC236}">
                <a16:creationId xmlns:a16="http://schemas.microsoft.com/office/drawing/2014/main" id="{76181E4F-6AF3-4286-3F91-678E08B57BCF}"/>
              </a:ext>
              <a:ext uri="{C183D7F6-B498-43B3-948B-1728B52AA6E4}">
                <adec:decorative xmlns:adec="http://schemas.microsoft.com/office/drawing/2017/decorative" val="1"/>
              </a:ext>
            </a:extLst>
          </p:cNvPr>
          <p:cNvCxnSpPr>
            <a:cxnSpLocks/>
          </p:cNvCxnSpPr>
          <p:nvPr/>
        </p:nvCxnSpPr>
        <p:spPr>
          <a:xfrm>
            <a:off x="5029386" y="7019679"/>
            <a:ext cx="0" cy="32936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bject 8">
            <a:extLst>
              <a:ext uri="{FF2B5EF4-FFF2-40B4-BE49-F238E27FC236}">
                <a16:creationId xmlns:a16="http://schemas.microsoft.com/office/drawing/2014/main" id="{2C94FED7-4462-4558-EF9B-27BD4B4DD53D}"/>
              </a:ext>
            </a:extLst>
          </p:cNvPr>
          <p:cNvSpPr txBox="1"/>
          <p:nvPr/>
        </p:nvSpPr>
        <p:spPr>
          <a:xfrm>
            <a:off x="5372348" y="7111657"/>
            <a:ext cx="2272438" cy="161583"/>
          </a:xfrm>
          <a:prstGeom prst="rect">
            <a:avLst/>
          </a:prstGeom>
        </p:spPr>
        <p:txBody>
          <a:bodyPr vert="horz" wrap="square" lIns="0" tIns="0" rIns="0" bIns="0" rtlCol="0" anchor="t">
            <a:spAutoFit/>
          </a:bodyPr>
          <a:lstStyle/>
          <a:p>
            <a:pPr marR="361950">
              <a:spcAft>
                <a:spcPts val="600"/>
              </a:spcAft>
            </a:pPr>
            <a:r>
              <a:rPr lang="en-US" sz="1050" b="1" spc="-5" dirty="0">
                <a:solidFill>
                  <a:schemeClr val="accent1"/>
                </a:solidFill>
                <a:cs typeface="Segoe UI"/>
              </a:rPr>
              <a:t>Chip-to-cloud security</a:t>
            </a:r>
          </a:p>
        </p:txBody>
      </p:sp>
      <p:sp>
        <p:nvSpPr>
          <p:cNvPr id="56" name="object 8">
            <a:extLst>
              <a:ext uri="{FF2B5EF4-FFF2-40B4-BE49-F238E27FC236}">
                <a16:creationId xmlns:a16="http://schemas.microsoft.com/office/drawing/2014/main" id="{E1D8E7E7-FF91-0145-4A7E-DBC518070DFF}"/>
              </a:ext>
            </a:extLst>
          </p:cNvPr>
          <p:cNvSpPr txBox="1"/>
          <p:nvPr/>
        </p:nvSpPr>
        <p:spPr>
          <a:xfrm>
            <a:off x="5390147" y="7549609"/>
            <a:ext cx="2105776" cy="1384995"/>
          </a:xfrm>
          <a:prstGeom prst="rect">
            <a:avLst/>
          </a:prstGeom>
        </p:spPr>
        <p:txBody>
          <a:bodyPr vert="horz" wrap="square" lIns="0" tIns="0" rIns="0" bIns="0" rtlCol="0" anchor="t">
            <a:spAutoFit/>
          </a:bodyPr>
          <a:lstStyle/>
          <a:p>
            <a:pPr marR="5080">
              <a:spcAft>
                <a:spcPts val="600"/>
              </a:spcAft>
            </a:pPr>
            <a:r>
              <a:rPr lang="en-US" sz="1000" spc="-5" dirty="0">
                <a:solidFill>
                  <a:srgbClr val="000000"/>
                </a:solidFill>
                <a:cs typeface="Segoe UI" panose="020B0502040204020203" pitchFamily="34" charset="0"/>
              </a:rPr>
              <a:t>Security is built into every layer, from the supply chain to the firmware to the operating system, helping to keep data safer than ever. Surface powered by Microsoft 365 helps improve enterprise security. Secured-core PCs, available on select Surface devices, are designed to elevate the benefits of Windows 11 security.</a:t>
            </a:r>
          </a:p>
        </p:txBody>
      </p:sp>
      <p:sp>
        <p:nvSpPr>
          <p:cNvPr id="83" name="Rectangle 82">
            <a:extLst>
              <a:ext uri="{FF2B5EF4-FFF2-40B4-BE49-F238E27FC236}">
                <a16:creationId xmlns:a16="http://schemas.microsoft.com/office/drawing/2014/main" id="{3E0121B3-6532-2AF1-6C5F-EC2D9F4800E4}"/>
              </a:ext>
              <a:ext uri="{C183D7F6-B498-43B3-948B-1728B52AA6E4}">
                <adec:decorative xmlns:adec="http://schemas.microsoft.com/office/drawing/2017/decorative" val="1"/>
              </a:ext>
            </a:extLst>
          </p:cNvPr>
          <p:cNvSpPr>
            <a:spLocks/>
          </p:cNvSpPr>
          <p:nvPr/>
        </p:nvSpPr>
        <p:spPr>
          <a:xfrm>
            <a:off x="0" y="9493446"/>
            <a:ext cx="7773714" cy="564890"/>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solidFill>
                <a:schemeClr val="bg1"/>
              </a:solidFill>
            </a:endParaRPr>
          </a:p>
        </p:txBody>
      </p:sp>
      <p:pic>
        <p:nvPicPr>
          <p:cNvPr id="3" name="Graphic 2" descr="Circle with left arrow with solid fill">
            <a:extLst>
              <a:ext uri="{FF2B5EF4-FFF2-40B4-BE49-F238E27FC236}">
                <a16:creationId xmlns:a16="http://schemas.microsoft.com/office/drawing/2014/main" id="{A11C2A56-B1A0-D843-C541-3D39A61981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1784739" y="9565944"/>
            <a:ext cx="415334" cy="415334"/>
          </a:xfrm>
          <a:prstGeom prst="rect">
            <a:avLst/>
          </a:prstGeom>
        </p:spPr>
      </p:pic>
      <p:sp>
        <p:nvSpPr>
          <p:cNvPr id="73" name="Call to action">
            <a:extLst>
              <a:ext uri="{FF2B5EF4-FFF2-40B4-BE49-F238E27FC236}">
                <a16:creationId xmlns:a16="http://schemas.microsoft.com/office/drawing/2014/main" id="{1F2BD451-D6F3-45E9-4E7F-812583A4710F}"/>
              </a:ext>
            </a:extLst>
          </p:cNvPr>
          <p:cNvSpPr txBox="1"/>
          <p:nvPr/>
        </p:nvSpPr>
        <p:spPr>
          <a:xfrm>
            <a:off x="2275069" y="9668169"/>
            <a:ext cx="3439931" cy="215444"/>
          </a:xfrm>
          <a:prstGeom prst="rect">
            <a:avLst/>
          </a:prstGeom>
          <a:noFill/>
        </p:spPr>
        <p:txBody>
          <a:bodyPr wrap="square" lIns="0" tIns="0" rIns="0" bIns="0" rtlCol="0">
            <a:spAutoFit/>
          </a:bodyPr>
          <a:lstStyle/>
          <a:p>
            <a:pPr>
              <a:spcAft>
                <a:spcPts val="600"/>
              </a:spcAft>
            </a:pPr>
            <a:r>
              <a:rPr lang="en-US" sz="1400">
                <a:solidFill>
                  <a:schemeClr val="accent1"/>
                </a:solidFill>
                <a:latin typeface="Segoe UI Semibold" panose="020B0702040204020203" pitchFamily="34" charset="0"/>
                <a:cs typeface="Segoe UI Semibold" panose="020B0702040204020203" pitchFamily="34" charset="0"/>
              </a:rPr>
              <a:t>Learn more about </a:t>
            </a:r>
            <a:r>
              <a:rPr lang="en-US" sz="1400">
                <a:solidFill>
                  <a:schemeClr val="accent1"/>
                </a:solidFill>
                <a:latin typeface="Segoe UI Semibold" panose="020B0702040204020203"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Surface for Business</a:t>
            </a:r>
            <a:endParaRPr lang="en-US" sz="1400">
              <a:solidFill>
                <a:schemeClr val="accent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842245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800BBD19-9EEA-BA06-3814-38E4B8BA2BD7}"/>
              </a:ext>
              <a:ext uri="{C183D7F6-B498-43B3-948B-1728B52AA6E4}">
                <adec:decorative xmlns:adec="http://schemas.microsoft.com/office/drawing/2017/decorative" val="1"/>
              </a:ext>
            </a:extLst>
          </p:cNvPr>
          <p:cNvSpPr/>
          <p:nvPr/>
        </p:nvSpPr>
        <p:spPr>
          <a:xfrm>
            <a:off x="0" y="0"/>
            <a:ext cx="7772400" cy="2248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itle">
            <a:extLst>
              <a:ext uri="{FF2B5EF4-FFF2-40B4-BE49-F238E27FC236}">
                <a16:creationId xmlns:a16="http://schemas.microsoft.com/office/drawing/2014/main" id="{99EF19CE-065F-A2EA-B77D-7321F581B32E}"/>
              </a:ext>
            </a:extLst>
          </p:cNvPr>
          <p:cNvSpPr txBox="1">
            <a:spLocks noGrp="1"/>
          </p:cNvSpPr>
          <p:nvPr>
            <p:ph type="title" idx="4294967295"/>
          </p:nvPr>
        </p:nvSpPr>
        <p:spPr>
          <a:xfrm>
            <a:off x="1705306" y="455384"/>
            <a:ext cx="2023784" cy="198131"/>
          </a:xfrm>
          <a:prstGeom prst="rect">
            <a:avLst/>
          </a:prstGeom>
          <a:noFill/>
          <a:ln>
            <a:noFill/>
            <a:prstDash/>
          </a:ln>
          <a:effectLst/>
        </p:spPr>
        <p:txBody>
          <a:bodyPr rot="0" spcFirstLastPara="0" vertOverflow="overflow" horzOverflow="overflow" vert="horz" wrap="square" lIns="0" tIns="13335"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Segoe UI Semibold" panose="020B0702040204020203" pitchFamily="34" charset="0"/>
              </a:rPr>
              <a:t>Financial Services</a:t>
            </a:r>
          </a:p>
        </p:txBody>
      </p:sp>
      <p:sp>
        <p:nvSpPr>
          <p:cNvPr id="58" name="object 32">
            <a:extLst>
              <a:ext uri="{FF2B5EF4-FFF2-40B4-BE49-F238E27FC236}">
                <a16:creationId xmlns:a16="http://schemas.microsoft.com/office/drawing/2014/main" id="{76190023-0939-7800-16E2-ABA33F8995DA}"/>
              </a:ext>
              <a:ext uri="{C183D7F6-B498-43B3-948B-1728B52AA6E4}">
                <adec:decorative xmlns:adec="http://schemas.microsoft.com/office/drawing/2017/decorative" val="1"/>
              </a:ext>
            </a:extLst>
          </p:cNvPr>
          <p:cNvSpPr/>
          <p:nvPr/>
        </p:nvSpPr>
        <p:spPr>
          <a:xfrm>
            <a:off x="1506487" y="368404"/>
            <a:ext cx="0" cy="367030"/>
          </a:xfrm>
          <a:custGeom>
            <a:avLst/>
            <a:gdLst/>
            <a:ahLst/>
            <a:cxnLst/>
            <a:rect l="l" t="t" r="r" b="b"/>
            <a:pathLst>
              <a:path h="367030">
                <a:moveTo>
                  <a:pt x="0" y="0"/>
                </a:moveTo>
                <a:lnTo>
                  <a:pt x="0" y="366547"/>
                </a:lnTo>
              </a:path>
            </a:pathLst>
          </a:custGeom>
          <a:ln w="12700">
            <a:solidFill>
              <a:srgbClr val="505050"/>
            </a:solidFill>
          </a:ln>
        </p:spPr>
        <p:txBody>
          <a:bodyPr wrap="square" lIns="0" tIns="0" rIns="0" bIns="0" rtlCol="0"/>
          <a:lstStyle/>
          <a:p>
            <a:pPr>
              <a:spcAft>
                <a:spcPts val="600"/>
              </a:spcAft>
            </a:pPr>
            <a:endParaRPr/>
          </a:p>
        </p:txBody>
      </p:sp>
      <p:pic>
        <p:nvPicPr>
          <p:cNvPr id="60" name="Surface logo" descr="Surface logo">
            <a:extLst>
              <a:ext uri="{FF2B5EF4-FFF2-40B4-BE49-F238E27FC236}">
                <a16:creationId xmlns:a16="http://schemas.microsoft.com/office/drawing/2014/main" id="{9F3550AA-0603-2974-3961-91337C29F0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34" y="125815"/>
            <a:ext cx="1538663" cy="812594"/>
          </a:xfrm>
          <a:prstGeom prst="rect">
            <a:avLst/>
          </a:prstGeom>
        </p:spPr>
      </p:pic>
      <p:pic>
        <p:nvPicPr>
          <p:cNvPr id="2" name="Picture 1" descr="Surface Go device">
            <a:extLst>
              <a:ext uri="{FF2B5EF4-FFF2-40B4-BE49-F238E27FC236}">
                <a16:creationId xmlns:a16="http://schemas.microsoft.com/office/drawing/2014/main" id="{4D0309AF-A937-1F42-71BE-9A8541565072}"/>
              </a:ext>
            </a:extLst>
          </p:cNvPr>
          <p:cNvPicPr>
            <a:picLocks noChangeAspect="1"/>
          </p:cNvPicPr>
          <p:nvPr/>
        </p:nvPicPr>
        <p:blipFill>
          <a:blip r:embed="rId4"/>
          <a:stretch>
            <a:fillRect/>
          </a:stretch>
        </p:blipFill>
        <p:spPr>
          <a:xfrm>
            <a:off x="287081" y="1131517"/>
            <a:ext cx="978293" cy="823316"/>
          </a:xfrm>
          <a:prstGeom prst="rect">
            <a:avLst/>
          </a:prstGeom>
        </p:spPr>
      </p:pic>
      <p:sp>
        <p:nvSpPr>
          <p:cNvPr id="4" name="Go">
            <a:extLst>
              <a:ext uri="{FF2B5EF4-FFF2-40B4-BE49-F238E27FC236}">
                <a16:creationId xmlns:a16="http://schemas.microsoft.com/office/drawing/2014/main" id="{48D19362-FE0F-28CF-A70F-6C21407FAA67}"/>
              </a:ext>
            </a:extLst>
          </p:cNvPr>
          <p:cNvSpPr/>
          <p:nvPr/>
        </p:nvSpPr>
        <p:spPr>
          <a:xfrm>
            <a:off x="445585" y="1931783"/>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Go</a:t>
            </a:r>
          </a:p>
        </p:txBody>
      </p:sp>
      <p:pic>
        <p:nvPicPr>
          <p:cNvPr id="9" name="Picture 8" descr="Surface Pro device">
            <a:extLst>
              <a:ext uri="{FF2B5EF4-FFF2-40B4-BE49-F238E27FC236}">
                <a16:creationId xmlns:a16="http://schemas.microsoft.com/office/drawing/2014/main" id="{7D73921E-C219-E21E-B1BD-331DF58D48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287" t="31494" r="22599" b="16287"/>
          <a:stretch/>
        </p:blipFill>
        <p:spPr>
          <a:xfrm>
            <a:off x="1332238" y="990421"/>
            <a:ext cx="978292" cy="835896"/>
          </a:xfrm>
          <a:prstGeom prst="rect">
            <a:avLst/>
          </a:prstGeom>
        </p:spPr>
      </p:pic>
      <p:sp>
        <p:nvSpPr>
          <p:cNvPr id="15" name="Pro">
            <a:extLst>
              <a:ext uri="{FF2B5EF4-FFF2-40B4-BE49-F238E27FC236}">
                <a16:creationId xmlns:a16="http://schemas.microsoft.com/office/drawing/2014/main" id="{B36D7548-B14C-18B7-CE42-86FCC9AEED94}"/>
              </a:ext>
            </a:extLst>
          </p:cNvPr>
          <p:cNvSpPr/>
          <p:nvPr/>
        </p:nvSpPr>
        <p:spPr>
          <a:xfrm>
            <a:off x="1454377" y="1931783"/>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Pro</a:t>
            </a:r>
          </a:p>
        </p:txBody>
      </p:sp>
      <p:pic>
        <p:nvPicPr>
          <p:cNvPr id="16" name="Picture 15" descr="Surface Laptop device">
            <a:extLst>
              <a:ext uri="{FF2B5EF4-FFF2-40B4-BE49-F238E27FC236}">
                <a16:creationId xmlns:a16="http://schemas.microsoft.com/office/drawing/2014/main" id="{435247D8-6C15-98A8-0427-95DCA1E898B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45" t="24337" r="15998" b="15998"/>
          <a:stretch/>
        </p:blipFill>
        <p:spPr>
          <a:xfrm>
            <a:off x="2521967" y="938409"/>
            <a:ext cx="1043268" cy="1019482"/>
          </a:xfrm>
          <a:prstGeom prst="rect">
            <a:avLst/>
          </a:prstGeom>
        </p:spPr>
      </p:pic>
      <p:sp>
        <p:nvSpPr>
          <p:cNvPr id="19" name="Laptop">
            <a:extLst>
              <a:ext uri="{FF2B5EF4-FFF2-40B4-BE49-F238E27FC236}">
                <a16:creationId xmlns:a16="http://schemas.microsoft.com/office/drawing/2014/main" id="{6D774651-A31C-AE71-FFCA-D00DA75AA957}"/>
              </a:ext>
            </a:extLst>
          </p:cNvPr>
          <p:cNvSpPr/>
          <p:nvPr/>
        </p:nvSpPr>
        <p:spPr>
          <a:xfrm>
            <a:off x="2700998" y="1931783"/>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Laptop</a:t>
            </a:r>
          </a:p>
        </p:txBody>
      </p:sp>
      <p:pic>
        <p:nvPicPr>
          <p:cNvPr id="20" name="Picture 19" descr="Surface Studio device">
            <a:extLst>
              <a:ext uri="{FF2B5EF4-FFF2-40B4-BE49-F238E27FC236}">
                <a16:creationId xmlns:a16="http://schemas.microsoft.com/office/drawing/2014/main" id="{C41967E8-348F-89BE-37CB-C46856537398}"/>
              </a:ext>
            </a:extLst>
          </p:cNvPr>
          <p:cNvPicPr>
            <a:picLocks noChangeAspect="1"/>
          </p:cNvPicPr>
          <p:nvPr/>
        </p:nvPicPr>
        <p:blipFill>
          <a:blip r:embed="rId7" cstate="print">
            <a:extLst>
              <a:ext uri="{28A0092B-C50C-407E-A947-70E740481C1C}">
                <a14:useLocalDpi xmlns:a14="http://schemas.microsoft.com/office/drawing/2010/main" val="0"/>
              </a:ext>
            </a:extLst>
          </a:blip>
          <a:srcRect l="24528" r="24528"/>
          <a:stretch/>
        </p:blipFill>
        <p:spPr>
          <a:xfrm>
            <a:off x="3936489" y="735434"/>
            <a:ext cx="1049194" cy="1158117"/>
          </a:xfrm>
          <a:prstGeom prst="rect">
            <a:avLst/>
          </a:prstGeom>
        </p:spPr>
      </p:pic>
      <p:sp>
        <p:nvSpPr>
          <p:cNvPr id="21" name="Studio">
            <a:extLst>
              <a:ext uri="{FF2B5EF4-FFF2-40B4-BE49-F238E27FC236}">
                <a16:creationId xmlns:a16="http://schemas.microsoft.com/office/drawing/2014/main" id="{450818C5-70FE-38FC-7772-88DDA505AEDB}"/>
              </a:ext>
            </a:extLst>
          </p:cNvPr>
          <p:cNvSpPr/>
          <p:nvPr/>
        </p:nvSpPr>
        <p:spPr>
          <a:xfrm>
            <a:off x="4189319" y="1931783"/>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Studio</a:t>
            </a:r>
          </a:p>
        </p:txBody>
      </p:sp>
      <p:pic>
        <p:nvPicPr>
          <p:cNvPr id="23" name="Picture 22" descr="Surface Hub 3 85&quot; device">
            <a:extLst>
              <a:ext uri="{FF2B5EF4-FFF2-40B4-BE49-F238E27FC236}">
                <a16:creationId xmlns:a16="http://schemas.microsoft.com/office/drawing/2014/main" id="{32FA2CA1-C55A-4F0A-5F76-15D4F3A95AE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371652" y="510701"/>
            <a:ext cx="2068344" cy="1331995"/>
          </a:xfrm>
          <a:prstGeom prst="rect">
            <a:avLst/>
          </a:prstGeom>
        </p:spPr>
      </p:pic>
      <p:sp>
        <p:nvSpPr>
          <p:cNvPr id="24" name="Hub">
            <a:extLst>
              <a:ext uri="{FF2B5EF4-FFF2-40B4-BE49-F238E27FC236}">
                <a16:creationId xmlns:a16="http://schemas.microsoft.com/office/drawing/2014/main" id="{34C2E987-1C9F-4625-E80F-EF5FCC048E7A}"/>
              </a:ext>
            </a:extLst>
          </p:cNvPr>
          <p:cNvSpPr/>
          <p:nvPr/>
        </p:nvSpPr>
        <p:spPr>
          <a:xfrm>
            <a:off x="5597653" y="1931783"/>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Hub</a:t>
            </a:r>
          </a:p>
        </p:txBody>
      </p:sp>
      <p:pic>
        <p:nvPicPr>
          <p:cNvPr id="26" name="Graphic 25" descr="Handshake with solid fill">
            <a:extLst>
              <a:ext uri="{FF2B5EF4-FFF2-40B4-BE49-F238E27FC236}">
                <a16:creationId xmlns:a16="http://schemas.microsoft.com/office/drawing/2014/main" id="{C8019F7B-9C0C-2863-1D55-8610F219328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5194" y="2339486"/>
            <a:ext cx="365760" cy="365760"/>
          </a:xfrm>
          <a:prstGeom prst="rect">
            <a:avLst/>
          </a:prstGeom>
        </p:spPr>
      </p:pic>
      <p:sp>
        <p:nvSpPr>
          <p:cNvPr id="5" name="Role 1"/>
          <p:cNvSpPr txBox="1"/>
          <p:nvPr/>
        </p:nvSpPr>
        <p:spPr>
          <a:xfrm>
            <a:off x="759318" y="2369492"/>
            <a:ext cx="3126882" cy="215444"/>
          </a:xfrm>
          <a:prstGeom prst="rect">
            <a:avLst/>
          </a:prstGeom>
        </p:spPr>
        <p:txBody>
          <a:bodyPr vert="horz" wrap="square" lIns="0" tIns="0" rIns="0" bIns="0" rtlCol="0" anchor="ctr">
            <a:spAutoFit/>
          </a:bodyPr>
          <a:lstStyle/>
          <a:p>
            <a:pPr defTabSz="932742"/>
            <a:r>
              <a:rPr lang="en-US" sz="1400" dirty="0">
                <a:ln w="3175">
                  <a:noFill/>
                </a:ln>
                <a:solidFill>
                  <a:schemeClr val="accent1"/>
                </a:solidFill>
                <a:latin typeface="Segoe UI Semibold" panose="020B0702040204020203" pitchFamily="34" charset="0"/>
                <a:cs typeface="Segoe UI Semibold" panose="020B0702040204020203" pitchFamily="34" charset="0"/>
              </a:rPr>
              <a:t>Branch workers/Mortgage lenders</a:t>
            </a:r>
          </a:p>
        </p:txBody>
      </p:sp>
      <p:cxnSp>
        <p:nvCxnSpPr>
          <p:cNvPr id="64" name="Straight Connector 63">
            <a:extLst>
              <a:ext uri="{FF2B5EF4-FFF2-40B4-BE49-F238E27FC236}">
                <a16:creationId xmlns:a16="http://schemas.microsoft.com/office/drawing/2014/main" id="{2BD84FCA-F9A9-4D7F-3BE6-593672D7A016}"/>
              </a:ext>
              <a:ext uri="{C183D7F6-B498-43B3-948B-1728B52AA6E4}">
                <adec:decorative xmlns:adec="http://schemas.microsoft.com/office/drawing/2017/decorative" val="1"/>
              </a:ext>
            </a:extLst>
          </p:cNvPr>
          <p:cNvCxnSpPr>
            <a:cxnSpLocks/>
          </p:cNvCxnSpPr>
          <p:nvPr/>
        </p:nvCxnSpPr>
        <p:spPr>
          <a:xfrm>
            <a:off x="321343" y="2696032"/>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Challenges 1"/>
          <p:cNvSpPr txBox="1">
            <a:spLocks/>
          </p:cNvSpPr>
          <p:nvPr/>
        </p:nvSpPr>
        <p:spPr>
          <a:xfrm>
            <a:off x="317499" y="2750574"/>
            <a:ext cx="3432422" cy="872034"/>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ln w="3175">
                  <a:noFill/>
                </a:ln>
                <a:solidFill>
                  <a:srgbClr val="000000"/>
                </a:solidFill>
                <a:latin typeface="Segoe UI Semibold" panose="020B0702040204020203" pitchFamily="34" charset="0"/>
                <a:cs typeface="Segoe UI Semibold" panose="020B0702040204020203" pitchFamily="34" charset="0"/>
              </a:rPr>
              <a:t>Challenges</a:t>
            </a:r>
          </a:p>
          <a:p>
            <a:pPr marL="171450" indent="-114300">
              <a:spcAft>
                <a:spcPts val="200"/>
              </a:spcAft>
              <a:buChar char="•"/>
              <a:tabLst>
                <a:tab pos="228600" algn="l"/>
              </a:tabLst>
            </a:pPr>
            <a:r>
              <a:rPr sz="950" dirty="0">
                <a:solidFill>
                  <a:srgbClr val="000000"/>
                </a:solidFill>
                <a:cs typeface="Segoe UI"/>
              </a:rPr>
              <a:t>Providing </a:t>
            </a:r>
            <a:r>
              <a:rPr lang="en-US" sz="950" dirty="0">
                <a:solidFill>
                  <a:srgbClr val="000000"/>
                </a:solidFill>
                <a:cs typeface="Segoe UI"/>
              </a:rPr>
              <a:t>a </a:t>
            </a:r>
            <a:r>
              <a:rPr sz="950" dirty="0">
                <a:solidFill>
                  <a:srgbClr val="000000"/>
                </a:solidFill>
                <a:cs typeface="Segoe UI"/>
              </a:rPr>
              <a:t>personalized</a:t>
            </a:r>
            <a:r>
              <a:rPr lang="en-US" sz="950" dirty="0">
                <a:solidFill>
                  <a:srgbClr val="000000"/>
                </a:solidFill>
                <a:cs typeface="Segoe UI"/>
              </a:rPr>
              <a:t> experience for customers</a:t>
            </a:r>
          </a:p>
          <a:p>
            <a:pPr marL="171450" indent="-114300">
              <a:spcAft>
                <a:spcPts val="200"/>
              </a:spcAft>
              <a:buChar char="•"/>
              <a:tabLst>
                <a:tab pos="228600" algn="l"/>
              </a:tabLst>
            </a:pPr>
            <a:r>
              <a:rPr lang="en-US" sz="950" dirty="0">
                <a:solidFill>
                  <a:srgbClr val="000000"/>
                </a:solidFill>
                <a:cs typeface="Segoe UI"/>
              </a:rPr>
              <a:t>Staying productive and connected on branch floor or home</a:t>
            </a:r>
            <a:endParaRPr sz="950" dirty="0">
              <a:solidFill>
                <a:srgbClr val="000000"/>
              </a:solidFill>
              <a:cs typeface="Segoe UI"/>
            </a:endParaRPr>
          </a:p>
          <a:p>
            <a:pPr marL="171450" indent="-114300">
              <a:spcAft>
                <a:spcPts val="200"/>
              </a:spcAft>
              <a:buChar char="•"/>
              <a:tabLst>
                <a:tab pos="228600" algn="l"/>
              </a:tabLst>
            </a:pPr>
            <a:r>
              <a:rPr lang="en-US" sz="950" dirty="0">
                <a:solidFill>
                  <a:srgbClr val="000000"/>
                </a:solidFill>
                <a:cs typeface="Segoe UI"/>
              </a:rPr>
              <a:t>Communicating new services clearly to customers </a:t>
            </a:r>
          </a:p>
          <a:p>
            <a:pPr marL="171450" marR="250190" indent="-114300">
              <a:spcAft>
                <a:spcPts val="200"/>
              </a:spcAft>
              <a:buChar char="•"/>
              <a:tabLst>
                <a:tab pos="228600" algn="l"/>
              </a:tabLst>
            </a:pPr>
            <a:r>
              <a:rPr sz="950" dirty="0">
                <a:solidFill>
                  <a:srgbClr val="000000"/>
                </a:solidFill>
                <a:cs typeface="Segoe UI"/>
              </a:rPr>
              <a:t>Updating </a:t>
            </a:r>
            <a:r>
              <a:rPr lang="en-US" sz="950" dirty="0">
                <a:solidFill>
                  <a:srgbClr val="000000"/>
                </a:solidFill>
                <a:cs typeface="Segoe UI"/>
              </a:rPr>
              <a:t>customer</a:t>
            </a:r>
            <a:r>
              <a:rPr sz="950" dirty="0">
                <a:solidFill>
                  <a:srgbClr val="000000"/>
                </a:solidFill>
                <a:cs typeface="Segoe UI"/>
              </a:rPr>
              <a:t> </a:t>
            </a:r>
            <a:r>
              <a:rPr lang="en-US" sz="950" dirty="0">
                <a:solidFill>
                  <a:srgbClr val="000000"/>
                </a:solidFill>
                <a:cs typeface="Segoe UI"/>
              </a:rPr>
              <a:t>data</a:t>
            </a:r>
            <a:r>
              <a:rPr sz="950" dirty="0">
                <a:solidFill>
                  <a:srgbClr val="000000"/>
                </a:solidFill>
                <a:cs typeface="Segoe UI"/>
              </a:rPr>
              <a:t> accurately</a:t>
            </a:r>
            <a:r>
              <a:rPr lang="en-US" sz="950" dirty="0">
                <a:solidFill>
                  <a:srgbClr val="000000"/>
                </a:solidFill>
                <a:cs typeface="Segoe UI"/>
              </a:rPr>
              <a:t> </a:t>
            </a:r>
            <a:r>
              <a:rPr sz="950" dirty="0">
                <a:solidFill>
                  <a:srgbClr val="000000"/>
                </a:solidFill>
                <a:cs typeface="Segoe UI"/>
              </a:rPr>
              <a:t>and securely</a:t>
            </a:r>
            <a:endParaRPr lang="en-US" sz="950" dirty="0">
              <a:solidFill>
                <a:srgbClr val="000000"/>
              </a:solidFill>
              <a:cs typeface="Segoe UI"/>
            </a:endParaRPr>
          </a:p>
        </p:txBody>
      </p:sp>
      <p:sp>
        <p:nvSpPr>
          <p:cNvPr id="29" name="Solution 1">
            <a:extLst>
              <a:ext uri="{FF2B5EF4-FFF2-40B4-BE49-F238E27FC236}">
                <a16:creationId xmlns:a16="http://schemas.microsoft.com/office/drawing/2014/main" id="{AF6F4D2A-34C1-B647-A46A-03DAEEAFA820}"/>
              </a:ext>
            </a:extLst>
          </p:cNvPr>
          <p:cNvSpPr txBox="1">
            <a:spLocks/>
          </p:cNvSpPr>
          <p:nvPr/>
        </p:nvSpPr>
        <p:spPr>
          <a:xfrm>
            <a:off x="317499" y="3735746"/>
            <a:ext cx="3568701" cy="2182649"/>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ln w="3175">
                  <a:noFill/>
                </a:ln>
                <a:solidFill>
                  <a:srgbClr val="000000"/>
                </a:solidFill>
                <a:latin typeface="Segoe UI Semibold"/>
                <a:cs typeface="Segoe UI Semibold"/>
              </a:rPr>
              <a:t>Deliver differentiated customer experiences with</a:t>
            </a:r>
          </a:p>
          <a:p>
            <a:pPr defTabSz="932742">
              <a:spcAft>
                <a:spcPts val="200"/>
              </a:spcAft>
              <a:tabLst>
                <a:tab pos="259079" algn="l"/>
                <a:tab pos="681990" algn="l"/>
              </a:tabLst>
            </a:pPr>
            <a:r>
              <a:rPr lang="en-US" sz="1200" dirty="0">
                <a:ln w="3175">
                  <a:noFill/>
                </a:ln>
                <a:solidFill>
                  <a:schemeClr val="accent1"/>
                </a:solidFill>
                <a:latin typeface="Segoe UI Semibold"/>
                <a:cs typeface="Segoe UI Semibold"/>
              </a:rPr>
              <a:t>Surface Go 4</a:t>
            </a:r>
          </a:p>
          <a:p>
            <a:pPr marL="171450" marR="96520" indent="-114300">
              <a:spcAft>
                <a:spcPts val="200"/>
              </a:spcAft>
              <a:buFontTx/>
              <a:buChar char="•"/>
              <a:tabLst>
                <a:tab pos="228600" algn="l"/>
              </a:tabLst>
            </a:pPr>
            <a:r>
              <a:rPr lang="en-US" sz="950" dirty="0">
                <a:solidFill>
                  <a:srgbClr val="000000"/>
                </a:solidFill>
                <a:cs typeface="Segoe UI"/>
              </a:rPr>
              <a:t>The smallest and lightest Surface 2-in-1 and extended battery life</a:t>
            </a:r>
            <a:r>
              <a:rPr lang="en-US" sz="950" baseline="30000" dirty="0">
                <a:solidFill>
                  <a:srgbClr val="000000"/>
                </a:solidFill>
                <a:cs typeface="Segoe UI"/>
              </a:rPr>
              <a:t>3</a:t>
            </a:r>
            <a:r>
              <a:rPr lang="en-US" sz="950" dirty="0">
                <a:solidFill>
                  <a:srgbClr val="000000"/>
                </a:solidFill>
                <a:cs typeface="Segoe UI"/>
              </a:rPr>
              <a:t> makes it easy to greet customers on the branch floor</a:t>
            </a:r>
          </a:p>
          <a:p>
            <a:pPr marL="171450" marR="96520" indent="-114300">
              <a:spcAft>
                <a:spcPts val="200"/>
              </a:spcAft>
              <a:buFontTx/>
              <a:buChar char="•"/>
              <a:tabLst>
                <a:tab pos="228600" algn="l"/>
              </a:tabLst>
            </a:pPr>
            <a:r>
              <a:rPr lang="en-US" sz="950" dirty="0">
                <a:solidFill>
                  <a:srgbClr val="000000"/>
                </a:solidFill>
                <a:cs typeface="Segoe UI"/>
              </a:rPr>
              <a:t>Premium design projects bank’s premium image to clients</a:t>
            </a:r>
          </a:p>
          <a:p>
            <a:pPr marL="171450" marR="96520" indent="-114300">
              <a:spcAft>
                <a:spcPts val="200"/>
              </a:spcAft>
              <a:buFontTx/>
              <a:buChar char="•"/>
              <a:tabLst>
                <a:tab pos="228600" algn="l"/>
              </a:tabLst>
            </a:pPr>
            <a:r>
              <a:rPr lang="en-US" sz="950" dirty="0">
                <a:solidFill>
                  <a:srgbClr val="000000"/>
                </a:solidFill>
                <a:cs typeface="Segoe UI"/>
              </a:rPr>
              <a:t>Faster processor speed (than previous Surface Go) to run critical banking and productivity apps</a:t>
            </a:r>
          </a:p>
          <a:p>
            <a:pPr marL="171450" marR="96520" indent="-114300">
              <a:spcAft>
                <a:spcPts val="200"/>
              </a:spcAft>
              <a:buFontTx/>
              <a:buChar char="•"/>
              <a:tabLst>
                <a:tab pos="228600" algn="l"/>
              </a:tabLst>
            </a:pPr>
            <a:r>
              <a:rPr lang="en-US" sz="950" dirty="0">
                <a:solidFill>
                  <a:srgbClr val="000000"/>
                </a:solidFill>
                <a:cs typeface="Segoe UI"/>
              </a:rPr>
              <a:t>10.5” PixelSense™ high-resolution touchscreen to show promotional images and videos in brilliant detail </a:t>
            </a:r>
          </a:p>
          <a:p>
            <a:pPr marL="171450" marR="96520" indent="-114300">
              <a:spcAft>
                <a:spcPts val="200"/>
              </a:spcAft>
              <a:buFontTx/>
              <a:buChar char="•"/>
              <a:tabLst>
                <a:tab pos="228600" algn="l"/>
              </a:tabLst>
            </a:pPr>
            <a:r>
              <a:rPr lang="en-US" sz="950" dirty="0">
                <a:solidFill>
                  <a:srgbClr val="000000"/>
                </a:solidFill>
                <a:cs typeface="Segoe UI"/>
              </a:rPr>
              <a:t>Surface Pen* for digital note taking and e-signatures</a:t>
            </a:r>
          </a:p>
          <a:p>
            <a:pPr marL="171450" marR="96520" indent="-114300">
              <a:spcAft>
                <a:spcPts val="200"/>
              </a:spcAft>
              <a:buChar char="•"/>
              <a:tabLst>
                <a:tab pos="228600" algn="l"/>
              </a:tabLst>
            </a:pPr>
            <a:r>
              <a:rPr lang="en-US" sz="950" dirty="0">
                <a:solidFill>
                  <a:srgbClr val="000000"/>
                </a:solidFill>
                <a:cs typeface="Segoe UI"/>
              </a:rPr>
              <a:t>Quality speakers, mics, and front/rear cameras for video calls with clients or capturing photos of documents</a:t>
            </a:r>
          </a:p>
          <a:p>
            <a:pPr marL="173736" indent="-114300">
              <a:spcAft>
                <a:spcPts val="200"/>
              </a:spcAft>
              <a:buFontTx/>
              <a:buChar char="•"/>
              <a:tabLst>
                <a:tab pos="127000" algn="l"/>
              </a:tabLst>
            </a:pPr>
            <a:r>
              <a:rPr lang="en-US" sz="950">
                <a:solidFill>
                  <a:srgbClr val="000000"/>
                </a:solidFill>
                <a:cs typeface="Segoe UI"/>
              </a:rPr>
              <a:t>A Secured-core PC to elevate Windows 11 security benefits</a:t>
            </a:r>
            <a:endParaRPr lang="en-US" sz="950" dirty="0">
              <a:solidFill>
                <a:srgbClr val="000000"/>
              </a:solidFill>
              <a:cs typeface="Segoe UI"/>
            </a:endParaRPr>
          </a:p>
        </p:txBody>
      </p:sp>
      <p:pic>
        <p:nvPicPr>
          <p:cNvPr id="18" name="Graphic 17" descr="Boardroom with solid fill">
            <a:extLst>
              <a:ext uri="{FF2B5EF4-FFF2-40B4-BE49-F238E27FC236}">
                <a16:creationId xmlns:a16="http://schemas.microsoft.com/office/drawing/2014/main" id="{65A8DB8D-57A6-1FA5-DC58-65F3DC20664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78419" y="2300604"/>
            <a:ext cx="365760" cy="365760"/>
          </a:xfrm>
          <a:prstGeom prst="rect">
            <a:avLst/>
          </a:prstGeom>
        </p:spPr>
      </p:pic>
      <p:sp>
        <p:nvSpPr>
          <p:cNvPr id="6" name="Role 2"/>
          <p:cNvSpPr txBox="1"/>
          <p:nvPr/>
        </p:nvSpPr>
        <p:spPr>
          <a:xfrm>
            <a:off x="4592078" y="2369492"/>
            <a:ext cx="2067169" cy="215444"/>
          </a:xfrm>
          <a:prstGeom prst="rect">
            <a:avLst/>
          </a:prstGeom>
        </p:spPr>
        <p:txBody>
          <a:bodyPr vert="horz" wrap="square" lIns="0" tIns="0" rIns="0" bIns="0" rtlCol="0" anchor="t">
            <a:spAutoFit/>
          </a:bodyPr>
          <a:lstStyle/>
          <a:p>
            <a:pPr defTabSz="932742"/>
            <a:r>
              <a:rPr lang="en-US" sz="1400">
                <a:ln w="3175">
                  <a:noFill/>
                </a:ln>
                <a:solidFill>
                  <a:schemeClr val="accent1"/>
                </a:solidFill>
                <a:latin typeface="Segoe UI Semibold" panose="020B0702040204020203" pitchFamily="34" charset="0"/>
                <a:cs typeface="Segoe UI Semibold" panose="020B0702040204020203" pitchFamily="34" charset="0"/>
              </a:rPr>
              <a:t>Wealth advisors</a:t>
            </a:r>
          </a:p>
        </p:txBody>
      </p:sp>
      <p:cxnSp>
        <p:nvCxnSpPr>
          <p:cNvPr id="63" name="Straight Connector 62">
            <a:extLst>
              <a:ext uri="{FF2B5EF4-FFF2-40B4-BE49-F238E27FC236}">
                <a16:creationId xmlns:a16="http://schemas.microsoft.com/office/drawing/2014/main" id="{EF2FAB39-9051-7CE7-9A6A-A8EEB5C8FB89}"/>
              </a:ext>
              <a:ext uri="{C183D7F6-B498-43B3-948B-1728B52AA6E4}">
                <adec:decorative xmlns:adec="http://schemas.microsoft.com/office/drawing/2017/decorative" val="1"/>
              </a:ext>
            </a:extLst>
          </p:cNvPr>
          <p:cNvCxnSpPr>
            <a:cxnSpLocks/>
          </p:cNvCxnSpPr>
          <p:nvPr/>
        </p:nvCxnSpPr>
        <p:spPr>
          <a:xfrm>
            <a:off x="4079499" y="2696032"/>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Challenges 2"/>
          <p:cNvSpPr txBox="1">
            <a:spLocks/>
          </p:cNvSpPr>
          <p:nvPr/>
        </p:nvSpPr>
        <p:spPr>
          <a:xfrm>
            <a:off x="4079230" y="2742224"/>
            <a:ext cx="3285398" cy="1164421"/>
          </a:xfrm>
          <a:prstGeom prst="rect">
            <a:avLst/>
          </a:prstGeom>
        </p:spPr>
        <p:txBody>
          <a:bodyPr vert="horz" wrap="square" lIns="0" tIns="0" rIns="0" bIns="0" rtlCol="0" anchor="t">
            <a:spAutoFit/>
          </a:bodyPr>
          <a:lstStyle/>
          <a:p>
            <a:pPr defTabSz="932742">
              <a:spcAft>
                <a:spcPts val="200"/>
              </a:spcAft>
            </a:pPr>
            <a:r>
              <a:rPr lang="en-US" sz="1200" dirty="0">
                <a:ln w="3175">
                  <a:noFill/>
                </a:ln>
                <a:solidFill>
                  <a:srgbClr val="000000"/>
                </a:solidFill>
                <a:latin typeface="Segoe UI Semibold" panose="020B0702040204020203" pitchFamily="34" charset="0"/>
                <a:cs typeface="Segoe UI Semibold" panose="020B0702040204020203" pitchFamily="34" charset="0"/>
              </a:rPr>
              <a:t>Challenges</a:t>
            </a:r>
          </a:p>
          <a:p>
            <a:pPr marL="171450" indent="-114300">
              <a:spcAft>
                <a:spcPts val="200"/>
              </a:spcAft>
              <a:buChar char="•"/>
              <a:tabLst>
                <a:tab pos="228600" algn="l"/>
              </a:tabLst>
            </a:pPr>
            <a:r>
              <a:rPr lang="en-US" sz="950" dirty="0">
                <a:solidFill>
                  <a:srgbClr val="000000"/>
                </a:solidFill>
                <a:cs typeface="Segoe UI"/>
              </a:rPr>
              <a:t>Collaborating with colleagues to determine the best financial plans for clients</a:t>
            </a:r>
          </a:p>
          <a:p>
            <a:pPr marL="171450" indent="-114300">
              <a:spcAft>
                <a:spcPts val="200"/>
              </a:spcAft>
              <a:buChar char="•"/>
              <a:tabLst>
                <a:tab pos="228600" algn="l"/>
              </a:tabLst>
            </a:pPr>
            <a:r>
              <a:rPr lang="en-US" sz="950" dirty="0">
                <a:solidFill>
                  <a:srgbClr val="000000"/>
                </a:solidFill>
                <a:cs typeface="Segoe UI"/>
              </a:rPr>
              <a:t>Staying productive when working from home or traveling to clients’ locations</a:t>
            </a:r>
          </a:p>
          <a:p>
            <a:pPr marL="171450" indent="-114300">
              <a:spcAft>
                <a:spcPts val="200"/>
              </a:spcAft>
              <a:buChar char="•"/>
              <a:tabLst>
                <a:tab pos="228600" algn="l"/>
              </a:tabLst>
            </a:pPr>
            <a:r>
              <a:rPr lang="en-US" sz="950" dirty="0">
                <a:solidFill>
                  <a:srgbClr val="000000"/>
                </a:solidFill>
                <a:cs typeface="Segoe UI"/>
              </a:rPr>
              <a:t>Keeping sensitive client data secure</a:t>
            </a:r>
          </a:p>
          <a:p>
            <a:pPr marL="171450" indent="-114300">
              <a:spcAft>
                <a:spcPts val="200"/>
              </a:spcAft>
              <a:buChar char="•"/>
              <a:tabLst>
                <a:tab pos="228600" algn="l"/>
              </a:tabLst>
            </a:pPr>
            <a:endParaRPr lang="en-US" sz="950" dirty="0">
              <a:solidFill>
                <a:srgbClr val="000000"/>
              </a:solidFill>
              <a:cs typeface="Segoe UI"/>
            </a:endParaRPr>
          </a:p>
        </p:txBody>
      </p:sp>
      <p:sp>
        <p:nvSpPr>
          <p:cNvPr id="28" name="Solution 2">
            <a:extLst>
              <a:ext uri="{FF2B5EF4-FFF2-40B4-BE49-F238E27FC236}">
                <a16:creationId xmlns:a16="http://schemas.microsoft.com/office/drawing/2014/main" id="{8F481A50-D503-6049-A85D-B513B287D0A5}"/>
              </a:ext>
            </a:extLst>
          </p:cNvPr>
          <p:cNvSpPr txBox="1">
            <a:spLocks/>
          </p:cNvSpPr>
          <p:nvPr/>
        </p:nvSpPr>
        <p:spPr>
          <a:xfrm>
            <a:off x="4079230" y="3838609"/>
            <a:ext cx="3641057" cy="2157001"/>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ln w="3175">
                  <a:noFill/>
                </a:ln>
                <a:solidFill>
                  <a:srgbClr val="000000"/>
                </a:solidFill>
                <a:latin typeface="Segoe UI Semibold"/>
                <a:cs typeface="Segoe UI Semibold"/>
              </a:rPr>
              <a:t>Help clients plan their financial futures with </a:t>
            </a:r>
            <a:br>
              <a:rPr lang="en-US" sz="1200" dirty="0">
                <a:ln w="3175">
                  <a:noFill/>
                </a:ln>
                <a:latin typeface="Segoe UI Semibold" panose="020B0702040204020203" pitchFamily="34" charset="0"/>
                <a:cs typeface="Segoe UI Semibold" panose="020B0702040204020203" pitchFamily="34" charset="0"/>
              </a:rPr>
            </a:br>
            <a:r>
              <a:rPr lang="en-US" sz="1200" dirty="0">
                <a:ln w="3175">
                  <a:noFill/>
                </a:ln>
                <a:solidFill>
                  <a:schemeClr val="accent1"/>
                </a:solidFill>
                <a:latin typeface="Segoe UI Semibold"/>
                <a:cs typeface="Segoe UI Semibold"/>
              </a:rPr>
              <a:t>Surface Pro 9</a:t>
            </a:r>
          </a:p>
          <a:p>
            <a:pPr marL="171450" marR="50165" indent="-114300">
              <a:spcAft>
                <a:spcPts val="200"/>
              </a:spcAft>
              <a:buChar char="•"/>
              <a:tabLst>
                <a:tab pos="228600" algn="l"/>
              </a:tabLst>
            </a:pPr>
            <a:r>
              <a:rPr lang="en-US" sz="950" dirty="0">
                <a:solidFill>
                  <a:srgbClr val="000000"/>
                </a:solidFill>
                <a:cs typeface="Segoe UI"/>
              </a:rPr>
              <a:t>Full laptop power and the versatility of a tablet with choice of Intel® Evo™ 5 or Microsoft SQ® 3 with 5G</a:t>
            </a:r>
            <a:r>
              <a:rPr lang="en-US" sz="950" baseline="30000" dirty="0">
                <a:solidFill>
                  <a:srgbClr val="000000"/>
                </a:solidFill>
                <a:cs typeface="Segoe UI"/>
              </a:rPr>
              <a:t>2</a:t>
            </a:r>
          </a:p>
          <a:p>
            <a:pPr marL="171450" marR="50165" indent="-114300">
              <a:spcAft>
                <a:spcPts val="200"/>
              </a:spcAft>
              <a:buChar char="•"/>
              <a:tabLst>
                <a:tab pos="228600" algn="l"/>
              </a:tabLst>
            </a:pPr>
            <a:r>
              <a:rPr lang="en-US" sz="950" dirty="0">
                <a:solidFill>
                  <a:srgbClr val="000000"/>
                </a:solidFill>
                <a:cs typeface="Segoe UI"/>
              </a:rPr>
              <a:t>Lightweight, ultra-thin 2-in-1 device with long-lasting battery</a:t>
            </a:r>
            <a:r>
              <a:rPr lang="en-US" sz="950" baseline="30000" dirty="0">
                <a:solidFill>
                  <a:srgbClr val="000000"/>
                </a:solidFill>
                <a:cs typeface="Segoe UI"/>
              </a:rPr>
              <a:t>3</a:t>
            </a:r>
            <a:r>
              <a:rPr lang="en-US" sz="950" dirty="0">
                <a:solidFill>
                  <a:srgbClr val="000000"/>
                </a:solidFill>
                <a:cs typeface="Segoe UI"/>
              </a:rPr>
              <a:t> enables wealth advisors to work with clients in new ways</a:t>
            </a:r>
          </a:p>
          <a:p>
            <a:pPr marL="171450" marR="50165" indent="-114300">
              <a:spcAft>
                <a:spcPts val="200"/>
              </a:spcAft>
              <a:buFontTx/>
              <a:buChar char="•"/>
              <a:tabLst>
                <a:tab pos="228600" algn="l"/>
              </a:tabLst>
            </a:pPr>
            <a:r>
              <a:rPr lang="en-US" sz="950" dirty="0">
                <a:solidFill>
                  <a:srgbClr val="000000"/>
                </a:solidFill>
                <a:cs typeface="Segoe UI"/>
              </a:rPr>
              <a:t>A Secured-core PC to elevate Windows 11 security benefits</a:t>
            </a:r>
          </a:p>
          <a:p>
            <a:pPr marL="171450" marR="50165" indent="-114300">
              <a:spcAft>
                <a:spcPts val="200"/>
              </a:spcAft>
              <a:buFontTx/>
              <a:buChar char="•"/>
              <a:tabLst>
                <a:tab pos="228600" algn="l"/>
              </a:tabLst>
            </a:pPr>
            <a:r>
              <a:rPr lang="en-US" sz="950" dirty="0">
                <a:solidFill>
                  <a:srgbClr val="000000"/>
                </a:solidFill>
                <a:cs typeface="Segoe UI"/>
              </a:rPr>
              <a:t>Powerful processors to run business apps and intensive reports</a:t>
            </a:r>
          </a:p>
          <a:p>
            <a:pPr marL="171450" marR="50165" indent="-114300">
              <a:spcAft>
                <a:spcPts val="200"/>
              </a:spcAft>
              <a:buChar char="•"/>
              <a:tabLst>
                <a:tab pos="228600" algn="l"/>
              </a:tabLst>
            </a:pPr>
            <a:r>
              <a:rPr lang="en-US" sz="950" dirty="0">
                <a:solidFill>
                  <a:srgbClr val="000000"/>
                </a:solidFill>
                <a:cs typeface="Segoe UI"/>
              </a:rPr>
              <a:t>13” PixelSense™ touchscreen designed for digital pen* great for paperless note taking and e-signatures during client visits</a:t>
            </a:r>
          </a:p>
          <a:p>
            <a:pPr marL="171450" marR="50165" indent="-114300">
              <a:spcAft>
                <a:spcPts val="200"/>
              </a:spcAft>
              <a:buChar char="•"/>
              <a:tabLst>
                <a:tab pos="228600" algn="l"/>
              </a:tabLst>
            </a:pPr>
            <a:r>
              <a:rPr lang="en-US" sz="950" dirty="0">
                <a:solidFill>
                  <a:srgbClr val="000000"/>
                </a:solidFill>
                <a:cs typeface="Segoe UI"/>
              </a:rPr>
              <a:t>High quality audio and video for more effective video calls</a:t>
            </a:r>
          </a:p>
          <a:p>
            <a:pPr marL="171450" marR="50165" indent="-114300">
              <a:spcAft>
                <a:spcPts val="200"/>
              </a:spcAft>
              <a:buChar char="•"/>
              <a:tabLst>
                <a:tab pos="228600" algn="l"/>
              </a:tabLst>
            </a:pPr>
            <a:r>
              <a:rPr lang="en-US" sz="950" dirty="0">
                <a:solidFill>
                  <a:srgbClr val="000000"/>
                </a:solidFill>
                <a:cs typeface="Segoe UI"/>
              </a:rPr>
              <a:t>The ultimate desktop experience with Thunderbolt™ 4 or USB-C® ports and Windows 11</a:t>
            </a:r>
          </a:p>
        </p:txBody>
      </p:sp>
      <p:pic>
        <p:nvPicPr>
          <p:cNvPr id="22" name="Graphic 21" descr="Periodic Graph with solid fill">
            <a:extLst>
              <a:ext uri="{FF2B5EF4-FFF2-40B4-BE49-F238E27FC236}">
                <a16:creationId xmlns:a16="http://schemas.microsoft.com/office/drawing/2014/main" id="{F86FF3A6-624C-73B7-17F6-119F7D50DFA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9488" y="6042097"/>
            <a:ext cx="365760" cy="365760"/>
          </a:xfrm>
          <a:prstGeom prst="rect">
            <a:avLst/>
          </a:prstGeom>
        </p:spPr>
      </p:pic>
      <p:sp>
        <p:nvSpPr>
          <p:cNvPr id="41" name="Role 3">
            <a:extLst>
              <a:ext uri="{FF2B5EF4-FFF2-40B4-BE49-F238E27FC236}">
                <a16:creationId xmlns:a16="http://schemas.microsoft.com/office/drawing/2014/main" id="{F77937E3-8E20-024A-AD88-11E4A6701D7A}"/>
              </a:ext>
            </a:extLst>
          </p:cNvPr>
          <p:cNvSpPr txBox="1"/>
          <p:nvPr/>
        </p:nvSpPr>
        <p:spPr>
          <a:xfrm>
            <a:off x="759318" y="6106325"/>
            <a:ext cx="2935962" cy="215444"/>
          </a:xfrm>
          <a:prstGeom prst="rect">
            <a:avLst/>
          </a:prstGeom>
        </p:spPr>
        <p:txBody>
          <a:bodyPr vert="horz" wrap="square" lIns="0" tIns="0" rIns="0" bIns="0" rtlCol="0" anchor="ctr">
            <a:spAutoFit/>
          </a:bodyPr>
          <a:lstStyle/>
          <a:p>
            <a:pPr defTabSz="932742">
              <a:tabLst>
                <a:tab pos="259079" algn="l"/>
                <a:tab pos="681990" algn="l"/>
              </a:tabLst>
            </a:pPr>
            <a:r>
              <a:rPr lang="en-US" sz="1400">
                <a:ln w="3175">
                  <a:noFill/>
                </a:ln>
                <a:solidFill>
                  <a:schemeClr val="accent1"/>
                </a:solidFill>
                <a:latin typeface="Segoe UI Semibold" panose="020B0702040204020203" pitchFamily="34" charset="0"/>
                <a:cs typeface="Segoe UI Semibold" panose="020B0702040204020203" pitchFamily="34" charset="0"/>
              </a:rPr>
              <a:t>Investment analysts/data scientists</a:t>
            </a:r>
          </a:p>
        </p:txBody>
      </p:sp>
      <p:cxnSp>
        <p:nvCxnSpPr>
          <p:cNvPr id="62" name="Straight Connector 61">
            <a:extLst>
              <a:ext uri="{FF2B5EF4-FFF2-40B4-BE49-F238E27FC236}">
                <a16:creationId xmlns:a16="http://schemas.microsoft.com/office/drawing/2014/main" id="{393FEC6E-852E-B37B-A9C1-F878D144E2AA}"/>
              </a:ext>
              <a:ext uri="{C183D7F6-B498-43B3-948B-1728B52AA6E4}">
                <adec:decorative xmlns:adec="http://schemas.microsoft.com/office/drawing/2017/decorative" val="1"/>
              </a:ext>
            </a:extLst>
          </p:cNvPr>
          <p:cNvCxnSpPr>
            <a:cxnSpLocks/>
          </p:cNvCxnSpPr>
          <p:nvPr/>
        </p:nvCxnSpPr>
        <p:spPr>
          <a:xfrm>
            <a:off x="321343" y="6446935"/>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Challenges 3"/>
          <p:cNvSpPr txBox="1">
            <a:spLocks/>
          </p:cNvSpPr>
          <p:nvPr/>
        </p:nvSpPr>
        <p:spPr>
          <a:xfrm>
            <a:off x="317499" y="6524012"/>
            <a:ext cx="3532306" cy="700192"/>
          </a:xfrm>
          <a:prstGeom prst="rect">
            <a:avLst/>
          </a:prstGeom>
        </p:spPr>
        <p:txBody>
          <a:bodyPr vert="horz" wrap="square" lIns="0" tIns="0" rIns="0" bIns="0" rtlCol="0" anchor="t">
            <a:spAutoFit/>
          </a:bodyPr>
          <a:lstStyle/>
          <a:p>
            <a:pPr defTabSz="932742">
              <a:lnSpc>
                <a:spcPct val="100000"/>
              </a:lnSpc>
              <a:spcAft>
                <a:spcPts val="200"/>
              </a:spcAft>
            </a:pPr>
            <a:r>
              <a:rPr sz="1200">
                <a:ln w="3175">
                  <a:noFill/>
                </a:ln>
                <a:solidFill>
                  <a:srgbClr val="000000"/>
                </a:solidFill>
                <a:latin typeface="Segoe UI Semibold" panose="020B0702040204020203" pitchFamily="34" charset="0"/>
                <a:cs typeface="Segoe UI Semibold" panose="020B0702040204020203" pitchFamily="34" charset="0"/>
              </a:rPr>
              <a:t>Challenges</a:t>
            </a:r>
            <a:endParaRPr lang="en-US" sz="1200">
              <a:ln w="3175">
                <a:noFill/>
              </a:ln>
              <a:solidFill>
                <a:srgbClr val="000000"/>
              </a:solidFill>
              <a:latin typeface="Segoe UI Semibold" panose="020B0702040204020203" pitchFamily="34" charset="0"/>
              <a:cs typeface="Segoe UI Semibold" panose="020B0702040204020203" pitchFamily="34" charset="0"/>
            </a:endParaRPr>
          </a:p>
          <a:p>
            <a:pPr marL="171450" indent="-114300">
              <a:lnSpc>
                <a:spcPct val="100000"/>
              </a:lnSpc>
              <a:spcAft>
                <a:spcPts val="200"/>
              </a:spcAft>
              <a:buChar char="•"/>
              <a:tabLst>
                <a:tab pos="228600" algn="l"/>
              </a:tabLst>
            </a:pPr>
            <a:r>
              <a:rPr lang="en-US" sz="950">
                <a:solidFill>
                  <a:srgbClr val="000000"/>
                </a:solidFill>
                <a:cs typeface="Segoe UI"/>
              </a:rPr>
              <a:t>Identifying investments that yield optimal ROI </a:t>
            </a:r>
          </a:p>
          <a:p>
            <a:pPr marL="171450" indent="-114300">
              <a:lnSpc>
                <a:spcPct val="100000"/>
              </a:lnSpc>
              <a:spcAft>
                <a:spcPts val="200"/>
              </a:spcAft>
              <a:buChar char="•"/>
              <a:tabLst>
                <a:tab pos="228600" algn="l"/>
              </a:tabLst>
            </a:pPr>
            <a:r>
              <a:rPr lang="en-US" sz="950">
                <a:solidFill>
                  <a:srgbClr val="000000"/>
                </a:solidFill>
                <a:cs typeface="Segoe UI"/>
              </a:rPr>
              <a:t>Creating well-researched advice and complex financial models</a:t>
            </a:r>
          </a:p>
          <a:p>
            <a:pPr marL="171450" indent="-114300">
              <a:lnSpc>
                <a:spcPct val="100000"/>
              </a:lnSpc>
              <a:spcAft>
                <a:spcPts val="200"/>
              </a:spcAft>
              <a:buChar char="•"/>
              <a:tabLst>
                <a:tab pos="228600" algn="l"/>
              </a:tabLst>
            </a:pPr>
            <a:r>
              <a:rPr lang="en-US" sz="950">
                <a:solidFill>
                  <a:srgbClr val="000000"/>
                </a:solidFill>
                <a:cs typeface="Segoe UI"/>
              </a:rPr>
              <a:t>Communicating investment plans to colleagues and clients </a:t>
            </a:r>
          </a:p>
        </p:txBody>
      </p:sp>
      <p:sp>
        <p:nvSpPr>
          <p:cNvPr id="31" name="Solution 3">
            <a:extLst>
              <a:ext uri="{FF2B5EF4-FFF2-40B4-BE49-F238E27FC236}">
                <a16:creationId xmlns:a16="http://schemas.microsoft.com/office/drawing/2014/main" id="{4CF749B3-B08C-3B47-915E-424C40D59F97}"/>
              </a:ext>
            </a:extLst>
          </p:cNvPr>
          <p:cNvSpPr txBox="1">
            <a:spLocks/>
          </p:cNvSpPr>
          <p:nvPr/>
        </p:nvSpPr>
        <p:spPr>
          <a:xfrm>
            <a:off x="317499" y="7337007"/>
            <a:ext cx="3502401" cy="1813317"/>
          </a:xfrm>
          <a:prstGeom prst="rect">
            <a:avLst/>
          </a:prstGeom>
        </p:spPr>
        <p:txBody>
          <a:bodyPr vert="horz" wrap="square" lIns="0" tIns="0" rIns="0" bIns="0" rtlCol="0" anchor="t">
            <a:spAutoFit/>
          </a:bodyPr>
          <a:lstStyle/>
          <a:p>
            <a:pPr>
              <a:spcAft>
                <a:spcPts val="200"/>
              </a:spcAft>
            </a:pPr>
            <a:r>
              <a:rPr lang="en-US" sz="1200" dirty="0">
                <a:solidFill>
                  <a:srgbClr val="000000"/>
                </a:solidFill>
                <a:latin typeface="Segoe UI Semibold" panose="020B0702040204020203" pitchFamily="34" charset="0"/>
                <a:cs typeface="Segoe UI Semibold" panose="020B0702040204020203" pitchFamily="34" charset="0"/>
              </a:rPr>
              <a:t>Help determine the best investments with </a:t>
            </a:r>
            <a:br>
              <a:rPr lang="en-US" sz="1200" dirty="0">
                <a:solidFill>
                  <a:srgbClr val="000000"/>
                </a:solidFill>
                <a:latin typeface="Segoe UI Semibold" panose="020B0702040204020203" pitchFamily="34" charset="0"/>
                <a:cs typeface="Segoe UI Semibold" panose="020B0702040204020203" pitchFamily="34" charset="0"/>
              </a:rPr>
            </a:br>
            <a:r>
              <a:rPr lang="en-US" sz="1200" dirty="0">
                <a:solidFill>
                  <a:schemeClr val="accent1"/>
                </a:solidFill>
                <a:latin typeface="Segoe UI Semibold" panose="020B0702040204020203" pitchFamily="34" charset="0"/>
                <a:cs typeface="Segoe UI Semibold" panose="020B0702040204020203" pitchFamily="34" charset="0"/>
              </a:rPr>
              <a:t>Surface Laptop Studio 2</a:t>
            </a:r>
          </a:p>
          <a:p>
            <a:pPr marL="171450" marR="50165" indent="-114300">
              <a:spcAft>
                <a:spcPts val="200"/>
              </a:spcAft>
              <a:buChar char="•"/>
              <a:tabLst>
                <a:tab pos="228600" algn="l"/>
              </a:tabLst>
            </a:pPr>
            <a:r>
              <a:rPr lang="en-US" sz="950" dirty="0">
                <a:solidFill>
                  <a:srgbClr val="000000"/>
                </a:solidFill>
                <a:cs typeface="Segoe UI"/>
              </a:rPr>
              <a:t>The most powerful Surface helps handle compute demands of business-critical software and complex financial models</a:t>
            </a:r>
          </a:p>
          <a:p>
            <a:pPr marL="171450" marR="50165" indent="-114300">
              <a:spcAft>
                <a:spcPts val="200"/>
              </a:spcAft>
              <a:buChar char="•"/>
              <a:tabLst>
                <a:tab pos="228600" algn="l"/>
              </a:tabLst>
            </a:pPr>
            <a:r>
              <a:rPr lang="en-US" sz="950" dirty="0">
                <a:solidFill>
                  <a:srgbClr val="000000"/>
                </a:solidFill>
                <a:cs typeface="Segoe UI"/>
              </a:rPr>
              <a:t>Three modes (Laptop mode, Stage mode, Studio mode) that adapt to how analysts want to work</a:t>
            </a:r>
          </a:p>
          <a:p>
            <a:pPr marL="171450" indent="-114300">
              <a:spcAft>
                <a:spcPts val="200"/>
              </a:spcAft>
              <a:buFontTx/>
              <a:buChar char="•"/>
              <a:tabLst>
                <a:tab pos="228600" algn="l"/>
              </a:tabLst>
            </a:pPr>
            <a:r>
              <a:rPr lang="en-US" sz="950" dirty="0">
                <a:solidFill>
                  <a:srgbClr val="000000"/>
                </a:solidFill>
                <a:cs typeface="Segoe UI"/>
              </a:rPr>
              <a:t>The ultimate desktop experience with Thunderbolt™ 4 ports and Windows 11</a:t>
            </a:r>
          </a:p>
          <a:p>
            <a:pPr marL="171450" indent="-114300">
              <a:spcAft>
                <a:spcPts val="200"/>
              </a:spcAft>
              <a:buFontTx/>
              <a:buChar char="•"/>
              <a:tabLst>
                <a:tab pos="228600" algn="l"/>
              </a:tabLst>
            </a:pPr>
            <a:r>
              <a:rPr lang="en-US" sz="950" dirty="0">
                <a:solidFill>
                  <a:srgbClr val="000000"/>
                </a:solidFill>
                <a:cs typeface="Segoe UI"/>
              </a:rPr>
              <a:t>High-end cameras, optimized microphones, quality speakers for effective hybrid meetings </a:t>
            </a:r>
          </a:p>
          <a:p>
            <a:pPr marL="171450" indent="-114300">
              <a:spcAft>
                <a:spcPts val="200"/>
              </a:spcAft>
              <a:buFontTx/>
              <a:buChar char="•"/>
              <a:tabLst>
                <a:tab pos="228600" algn="l"/>
              </a:tabLst>
            </a:pPr>
            <a:r>
              <a:rPr lang="en-US" sz="950" dirty="0">
                <a:solidFill>
                  <a:srgbClr val="000000"/>
                </a:solidFill>
                <a:cs typeface="Segoe UI"/>
              </a:rPr>
              <a:t>A Secured-core PC to elevate Windows 11 security benefits</a:t>
            </a:r>
          </a:p>
        </p:txBody>
      </p:sp>
      <p:pic>
        <p:nvPicPr>
          <p:cNvPr id="35" name="Graphic 34" descr="Business Growth with solid fill">
            <a:extLst>
              <a:ext uri="{FF2B5EF4-FFF2-40B4-BE49-F238E27FC236}">
                <a16:creationId xmlns:a16="http://schemas.microsoft.com/office/drawing/2014/main" id="{6D8D6FFC-1F3F-33C7-EE1B-38A7D9F450E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93903" y="6064238"/>
            <a:ext cx="365760" cy="365760"/>
          </a:xfrm>
          <a:prstGeom prst="rect">
            <a:avLst/>
          </a:prstGeom>
        </p:spPr>
      </p:pic>
      <p:sp>
        <p:nvSpPr>
          <p:cNvPr id="7" name="Role 4"/>
          <p:cNvSpPr txBox="1"/>
          <p:nvPr/>
        </p:nvSpPr>
        <p:spPr>
          <a:xfrm>
            <a:off x="4592078" y="6106325"/>
            <a:ext cx="1893275" cy="215444"/>
          </a:xfrm>
          <a:prstGeom prst="rect">
            <a:avLst/>
          </a:prstGeom>
        </p:spPr>
        <p:txBody>
          <a:bodyPr vert="horz" wrap="square" lIns="0" tIns="0" rIns="0" bIns="0" rtlCol="0" anchor="t">
            <a:spAutoFit/>
          </a:bodyPr>
          <a:lstStyle/>
          <a:p>
            <a:pPr defTabSz="932742">
              <a:lnSpc>
                <a:spcPct val="100000"/>
              </a:lnSpc>
              <a:tabLst>
                <a:tab pos="259079" algn="l"/>
                <a:tab pos="681990" algn="l"/>
              </a:tabLst>
            </a:pPr>
            <a:r>
              <a:rPr lang="en-US" sz="1400" dirty="0">
                <a:ln w="3175">
                  <a:noFill/>
                </a:ln>
                <a:solidFill>
                  <a:schemeClr val="accent1"/>
                </a:solidFill>
                <a:latin typeface="Segoe UI Semibold" panose="020B0702040204020203" pitchFamily="34" charset="0"/>
                <a:cs typeface="Segoe UI Semibold" panose="020B0702040204020203" pitchFamily="34" charset="0"/>
              </a:rPr>
              <a:t>Bank executives</a:t>
            </a:r>
          </a:p>
        </p:txBody>
      </p:sp>
      <p:cxnSp>
        <p:nvCxnSpPr>
          <p:cNvPr id="17" name="Straight Connector 16">
            <a:extLst>
              <a:ext uri="{FF2B5EF4-FFF2-40B4-BE49-F238E27FC236}">
                <a16:creationId xmlns:a16="http://schemas.microsoft.com/office/drawing/2014/main" id="{C765715B-A25E-95D8-01B5-F8DFD09207B3}"/>
              </a:ext>
              <a:ext uri="{C183D7F6-B498-43B3-948B-1728B52AA6E4}">
                <adec:decorative xmlns:adec="http://schemas.microsoft.com/office/drawing/2017/decorative" val="1"/>
              </a:ext>
            </a:extLst>
          </p:cNvPr>
          <p:cNvCxnSpPr>
            <a:cxnSpLocks/>
          </p:cNvCxnSpPr>
          <p:nvPr/>
        </p:nvCxnSpPr>
        <p:spPr>
          <a:xfrm>
            <a:off x="4079499" y="6446935"/>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Challenges 4">
            <a:extLst>
              <a:ext uri="{FF2B5EF4-FFF2-40B4-BE49-F238E27FC236}">
                <a16:creationId xmlns:a16="http://schemas.microsoft.com/office/drawing/2014/main" id="{1E67ED4B-7F0F-D14C-9B1C-14751E5AFDC5}"/>
              </a:ext>
            </a:extLst>
          </p:cNvPr>
          <p:cNvSpPr txBox="1">
            <a:spLocks/>
          </p:cNvSpPr>
          <p:nvPr/>
        </p:nvSpPr>
        <p:spPr>
          <a:xfrm>
            <a:off x="4079230" y="6524012"/>
            <a:ext cx="3532306" cy="872034"/>
          </a:xfrm>
          <a:prstGeom prst="rect">
            <a:avLst/>
          </a:prstGeom>
        </p:spPr>
        <p:txBody>
          <a:bodyPr vert="horz" wrap="square" lIns="0" tIns="0" rIns="0" bIns="0" rtlCol="0" anchor="t">
            <a:spAutoFit/>
          </a:bodyPr>
          <a:lstStyle/>
          <a:p>
            <a:pPr defTabSz="932742">
              <a:lnSpc>
                <a:spcPct val="100000"/>
              </a:lnSpc>
              <a:spcAft>
                <a:spcPts val="200"/>
              </a:spcAft>
              <a:tabLst>
                <a:tab pos="259079" algn="l"/>
                <a:tab pos="681990" algn="l"/>
              </a:tabLst>
            </a:pPr>
            <a:r>
              <a:rPr lang="en-US" sz="1200" dirty="0">
                <a:ln w="3175">
                  <a:noFill/>
                </a:ln>
                <a:solidFill>
                  <a:srgbClr val="000000"/>
                </a:solidFill>
                <a:latin typeface="Segoe UI Semibold" panose="020B0702040204020203" pitchFamily="34" charset="0"/>
                <a:cs typeface="Segoe UI Semibold" panose="020B0702040204020203" pitchFamily="34" charset="0"/>
              </a:rPr>
              <a:t>Challenges</a:t>
            </a:r>
          </a:p>
          <a:p>
            <a:pPr marL="171450" indent="-114300">
              <a:lnSpc>
                <a:spcPct val="100000"/>
              </a:lnSpc>
              <a:spcAft>
                <a:spcPts val="200"/>
              </a:spcAft>
              <a:buChar char="•"/>
              <a:tabLst>
                <a:tab pos="228600" algn="l"/>
              </a:tabLst>
            </a:pPr>
            <a:r>
              <a:rPr lang="en-US" sz="950" dirty="0">
                <a:solidFill>
                  <a:srgbClr val="000000"/>
                </a:solidFill>
                <a:cs typeface="Segoe UI"/>
              </a:rPr>
              <a:t>Overseeing the health of the business and well-being of clients</a:t>
            </a:r>
          </a:p>
          <a:p>
            <a:pPr marL="171450" indent="-114300">
              <a:lnSpc>
                <a:spcPct val="100000"/>
              </a:lnSpc>
              <a:spcAft>
                <a:spcPts val="200"/>
              </a:spcAft>
              <a:buChar char="•"/>
              <a:tabLst>
                <a:tab pos="228600" algn="l"/>
              </a:tabLst>
            </a:pPr>
            <a:r>
              <a:rPr lang="en-US" sz="950" dirty="0">
                <a:solidFill>
                  <a:srgbClr val="000000"/>
                </a:solidFill>
                <a:cs typeface="Segoe UI"/>
              </a:rPr>
              <a:t>Providing leadership across multi-functional teams</a:t>
            </a:r>
          </a:p>
          <a:p>
            <a:pPr marL="171450" indent="-114300">
              <a:lnSpc>
                <a:spcPct val="100000"/>
              </a:lnSpc>
              <a:spcAft>
                <a:spcPts val="200"/>
              </a:spcAft>
              <a:buChar char="•"/>
              <a:tabLst>
                <a:tab pos="228600" algn="l"/>
              </a:tabLst>
            </a:pPr>
            <a:r>
              <a:rPr lang="en-US" sz="950" dirty="0">
                <a:solidFill>
                  <a:srgbClr val="000000"/>
                </a:solidFill>
                <a:cs typeface="Segoe UI"/>
              </a:rPr>
              <a:t>Collaborating on business development plans</a:t>
            </a:r>
          </a:p>
          <a:p>
            <a:pPr marL="171450" indent="-114300">
              <a:lnSpc>
                <a:spcPct val="100000"/>
              </a:lnSpc>
              <a:spcAft>
                <a:spcPts val="200"/>
              </a:spcAft>
              <a:buChar char="•"/>
              <a:tabLst>
                <a:tab pos="228600" algn="l"/>
              </a:tabLst>
            </a:pPr>
            <a:r>
              <a:rPr lang="en-US" sz="950" dirty="0">
                <a:solidFill>
                  <a:srgbClr val="000000"/>
                </a:solidFill>
                <a:cs typeface="Segoe UI"/>
              </a:rPr>
              <a:t>Being a positive reflection of the organization’s brand </a:t>
            </a:r>
          </a:p>
        </p:txBody>
      </p:sp>
      <p:sp>
        <p:nvSpPr>
          <p:cNvPr id="30" name="Solution 4">
            <a:extLst>
              <a:ext uri="{FF2B5EF4-FFF2-40B4-BE49-F238E27FC236}">
                <a16:creationId xmlns:a16="http://schemas.microsoft.com/office/drawing/2014/main" id="{DFE623C3-89CA-234E-BC6C-F98B9ED38D6B}"/>
              </a:ext>
            </a:extLst>
          </p:cNvPr>
          <p:cNvSpPr txBox="1">
            <a:spLocks/>
          </p:cNvSpPr>
          <p:nvPr/>
        </p:nvSpPr>
        <p:spPr>
          <a:xfrm>
            <a:off x="4079230" y="7525888"/>
            <a:ext cx="3502401" cy="1856406"/>
          </a:xfrm>
          <a:prstGeom prst="rect">
            <a:avLst/>
          </a:prstGeom>
        </p:spPr>
        <p:txBody>
          <a:bodyPr vert="horz" wrap="square" lIns="0" tIns="0" rIns="0" bIns="0" rtlCol="0" anchor="t">
            <a:spAutoFit/>
          </a:bodyPr>
          <a:lstStyle/>
          <a:p>
            <a:pPr>
              <a:spcAft>
                <a:spcPts val="200"/>
              </a:spcAft>
            </a:pPr>
            <a:r>
              <a:rPr lang="en-US" sz="1200" dirty="0">
                <a:solidFill>
                  <a:srgbClr val="000000"/>
                </a:solidFill>
                <a:latin typeface="Segoe UI Semibold"/>
                <a:cs typeface="Segoe UI Semibold"/>
              </a:rPr>
              <a:t>Lead the workforce and deliver top results with</a:t>
            </a:r>
            <a:br>
              <a:rPr lang="en-US" sz="1200" dirty="0">
                <a:latin typeface="Segoe UI Semibold" panose="020B0702040204020203" pitchFamily="34" charset="0"/>
                <a:cs typeface="Segoe UI Semibold" panose="020B0702040204020203" pitchFamily="34" charset="0"/>
              </a:rPr>
            </a:br>
            <a:r>
              <a:rPr lang="en-US" sz="1200" dirty="0">
                <a:solidFill>
                  <a:schemeClr val="accent1"/>
                </a:solidFill>
                <a:latin typeface="Segoe UI Semibold"/>
                <a:cs typeface="Segoe UI Semibold"/>
              </a:rPr>
              <a:t>Surface Laptop 5</a:t>
            </a:r>
          </a:p>
          <a:p>
            <a:pPr marL="173736" marR="50165" indent="-114300">
              <a:lnSpc>
                <a:spcPct val="102800"/>
              </a:lnSpc>
              <a:spcAft>
                <a:spcPts val="200"/>
              </a:spcAft>
              <a:buChar char="•"/>
              <a:tabLst>
                <a:tab pos="127000" algn="l"/>
              </a:tabLst>
            </a:pPr>
            <a:r>
              <a:rPr lang="en-US" sz="950" dirty="0">
                <a:solidFill>
                  <a:srgbClr val="000000"/>
                </a:solidFill>
                <a:cs typeface="Segoe UI"/>
              </a:rPr>
              <a:t>Sleek, thin, and light; an ideal laptop for hybrid work</a:t>
            </a:r>
          </a:p>
          <a:p>
            <a:pPr marL="173736" marR="50165" indent="-114300">
              <a:lnSpc>
                <a:spcPct val="102800"/>
              </a:lnSpc>
              <a:spcAft>
                <a:spcPts val="200"/>
              </a:spcAft>
              <a:buChar char="•"/>
              <a:tabLst>
                <a:tab pos="127000" algn="l"/>
              </a:tabLst>
            </a:pPr>
            <a:r>
              <a:rPr lang="en-US" sz="950" dirty="0">
                <a:solidFill>
                  <a:srgbClr val="000000"/>
                </a:solidFill>
                <a:cs typeface="Segoe UI"/>
              </a:rPr>
              <a:t>Choice of 13.5” or 15” HD PixelSense™ touchscreen display</a:t>
            </a:r>
          </a:p>
          <a:p>
            <a:pPr marL="173736" marR="50165" indent="-114300">
              <a:lnSpc>
                <a:spcPct val="102800"/>
              </a:lnSpc>
              <a:spcAft>
                <a:spcPts val="200"/>
              </a:spcAft>
              <a:buFontTx/>
              <a:buChar char="•"/>
              <a:tabLst>
                <a:tab pos="127000" algn="l"/>
              </a:tabLst>
            </a:pPr>
            <a:r>
              <a:rPr lang="en-US" sz="950" dirty="0">
                <a:solidFill>
                  <a:srgbClr val="000000"/>
                </a:solidFill>
                <a:cs typeface="Segoe UI"/>
              </a:rPr>
              <a:t>Powerful processors to run business-critical software, financial reports, and productivity apps</a:t>
            </a:r>
          </a:p>
          <a:p>
            <a:pPr marL="173736" indent="-114300">
              <a:spcAft>
                <a:spcPts val="200"/>
              </a:spcAft>
              <a:buFontTx/>
              <a:buChar char="•"/>
              <a:tabLst>
                <a:tab pos="127000" algn="l"/>
              </a:tabLst>
            </a:pPr>
            <a:r>
              <a:rPr lang="en-US" sz="950" dirty="0">
                <a:solidFill>
                  <a:srgbClr val="000000"/>
                </a:solidFill>
                <a:cs typeface="Segoe UI"/>
              </a:rPr>
              <a:t>High-end cameras, optimized microphones, quality speakers to see and hear colleagues and clients clearly on video calls</a:t>
            </a:r>
          </a:p>
          <a:p>
            <a:pPr marL="173736" indent="-114300">
              <a:spcAft>
                <a:spcPts val="200"/>
              </a:spcAft>
              <a:buFontTx/>
              <a:buChar char="•"/>
              <a:tabLst>
                <a:tab pos="127000" algn="l"/>
              </a:tabLst>
            </a:pPr>
            <a:r>
              <a:rPr lang="en-US" sz="950" dirty="0">
                <a:solidFill>
                  <a:srgbClr val="000000"/>
                </a:solidFill>
                <a:cs typeface="Segoe UI"/>
              </a:rPr>
              <a:t>The ultimate desktop experience with USB-C® and Thunderbolt™ 4 ports and Windows 11</a:t>
            </a:r>
          </a:p>
          <a:p>
            <a:pPr marL="173736" indent="-114300">
              <a:spcAft>
                <a:spcPts val="200"/>
              </a:spcAft>
              <a:buFontTx/>
              <a:buChar char="•"/>
              <a:tabLst>
                <a:tab pos="127000" algn="l"/>
              </a:tabLst>
            </a:pPr>
            <a:r>
              <a:rPr lang="en-US" sz="950" dirty="0">
                <a:solidFill>
                  <a:srgbClr val="000000"/>
                </a:solidFill>
                <a:cs typeface="Segoe UI"/>
              </a:rPr>
              <a:t>A Secured-core PC to elevate Windows 11 security benefits</a:t>
            </a:r>
          </a:p>
        </p:txBody>
      </p:sp>
      <p:sp>
        <p:nvSpPr>
          <p:cNvPr id="65" name="Rectangle 64">
            <a:extLst>
              <a:ext uri="{FF2B5EF4-FFF2-40B4-BE49-F238E27FC236}">
                <a16:creationId xmlns:a16="http://schemas.microsoft.com/office/drawing/2014/main" id="{482D59BD-0EEF-7A07-3BD6-8410EEC4A092}"/>
              </a:ext>
              <a:ext uri="{C183D7F6-B498-43B3-948B-1728B52AA6E4}">
                <adec:decorative xmlns:adec="http://schemas.microsoft.com/office/drawing/2017/decorative" val="1"/>
              </a:ext>
            </a:extLst>
          </p:cNvPr>
          <p:cNvSpPr>
            <a:spLocks/>
          </p:cNvSpPr>
          <p:nvPr/>
        </p:nvSpPr>
        <p:spPr>
          <a:xfrm>
            <a:off x="0" y="9415404"/>
            <a:ext cx="7773714" cy="642932"/>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solidFill>
                <a:schemeClr val="bg1"/>
              </a:solidFill>
            </a:endParaRPr>
          </a:p>
        </p:txBody>
      </p:sp>
      <p:sp>
        <p:nvSpPr>
          <p:cNvPr id="34" name="Disclaimers">
            <a:extLst>
              <a:ext uri="{FF2B5EF4-FFF2-40B4-BE49-F238E27FC236}">
                <a16:creationId xmlns:a16="http://schemas.microsoft.com/office/drawing/2014/main" id="{68B463EC-EA96-4B30-96E4-4AD0B05CB206}"/>
              </a:ext>
            </a:extLst>
          </p:cNvPr>
          <p:cNvSpPr txBox="1"/>
          <p:nvPr/>
        </p:nvSpPr>
        <p:spPr>
          <a:xfrm>
            <a:off x="317500" y="9468431"/>
            <a:ext cx="7135936" cy="538609"/>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5080"/>
            <a:r>
              <a:rPr lang="en-US" sz="700" dirty="0">
                <a:solidFill>
                  <a:srgbClr val="000000"/>
                </a:solidFill>
                <a:cs typeface="Segoe UI" panose="020B0502040204020203" pitchFamily="34" charset="0"/>
              </a:rPr>
              <a:t>* Sold separately. </a:t>
            </a:r>
          </a:p>
          <a:p>
            <a:pPr marR="5080"/>
            <a:r>
              <a:rPr lang="en-US" sz="700" baseline="30000" dirty="0">
                <a:solidFill>
                  <a:srgbClr val="000000"/>
                </a:solidFill>
                <a:cs typeface="Segoe UI" panose="020B0502040204020203" pitchFamily="34" charset="0"/>
              </a:rPr>
              <a:t>1 </a:t>
            </a:r>
            <a:r>
              <a:rPr lang="en-US" sz="700" dirty="0">
                <a:solidFill>
                  <a:srgbClr val="000000"/>
                </a:solidFill>
                <a:cs typeface="Segoe UI" panose="020B0502040204020203" pitchFamily="34" charset="0"/>
              </a:rPr>
              <a:t>LTE functionality available on select configurations only. Service availability and performance subject to service provider’s network. Contact your service provider for details, compatibility, pricing, SIM card, and activation. See all specs and frequencies at </a:t>
            </a:r>
            <a:r>
              <a:rPr lang="en-US" sz="700" dirty="0">
                <a:solidFill>
                  <a:srgbClr val="000000"/>
                </a:solidFill>
                <a:cs typeface="Segoe UI" panose="020B0502040204020203" pitchFamily="34" charset="0"/>
                <a:hlinkClick r:id="rId17"/>
              </a:rPr>
              <a:t>surface.com</a:t>
            </a:r>
            <a:r>
              <a:rPr lang="en-US" sz="700" dirty="0">
                <a:solidFill>
                  <a:srgbClr val="000000"/>
                </a:solidFill>
                <a:cs typeface="Segoe UI" panose="020B0502040204020203" pitchFamily="34" charset="0"/>
              </a:rPr>
              <a:t>.</a:t>
            </a:r>
          </a:p>
          <a:p>
            <a:pPr marR="5080"/>
            <a:r>
              <a:rPr lang="en-US" sz="700" baseline="30000" dirty="0">
                <a:solidFill>
                  <a:srgbClr val="000000"/>
                </a:solidFill>
                <a:cs typeface="Segoe UI" panose="020B0502040204020203" pitchFamily="34" charset="0"/>
              </a:rPr>
              <a:t>2</a:t>
            </a:r>
            <a:r>
              <a:rPr lang="en-US" sz="700" dirty="0">
                <a:solidFill>
                  <a:srgbClr val="000000"/>
                </a:solidFill>
                <a:cs typeface="Segoe UI" panose="020B0502040204020203" pitchFamily="34" charset="0"/>
              </a:rPr>
              <a:t> 5G not available in all areas; compatibility and performance depends on carrier network, plan and other factors. See carrier for details and pricing. </a:t>
            </a:r>
          </a:p>
          <a:p>
            <a:pPr marR="5080"/>
            <a:r>
              <a:rPr lang="en-US" sz="700" baseline="30000" dirty="0">
                <a:solidFill>
                  <a:srgbClr val="000000"/>
                </a:solidFill>
                <a:cs typeface="Segoe UI" panose="020B0502040204020203" pitchFamily="34" charset="0"/>
              </a:rPr>
              <a:t>3 </a:t>
            </a:r>
            <a:r>
              <a:rPr lang="en-US" sz="700" dirty="0">
                <a:solidFill>
                  <a:srgbClr val="000000"/>
                </a:solidFill>
                <a:cs typeface="Segoe UI" panose="020B0502040204020203" pitchFamily="34" charset="0"/>
              </a:rPr>
              <a:t>Battery life varies significantly based on usage, network and feature configuration, signal strength, settings and other factors. See </a:t>
            </a:r>
            <a:r>
              <a:rPr lang="en-US" sz="700" dirty="0">
                <a:solidFill>
                  <a:srgbClr val="000000"/>
                </a:solidFill>
                <a:cs typeface="Segoe UI" panose="020B0502040204020203" pitchFamily="34" charset="0"/>
                <a:hlinkClick r:id="rId18"/>
              </a:rPr>
              <a:t>aka.ms/</a:t>
            </a:r>
            <a:r>
              <a:rPr lang="en-US" sz="700" dirty="0" err="1">
                <a:solidFill>
                  <a:srgbClr val="000000"/>
                </a:solidFill>
                <a:cs typeface="Segoe UI" panose="020B0502040204020203" pitchFamily="34" charset="0"/>
                <a:hlinkClick r:id="rId18"/>
              </a:rPr>
              <a:t>SurfaceBatteryPerformance</a:t>
            </a:r>
            <a:r>
              <a:rPr lang="en-US" sz="700" dirty="0">
                <a:solidFill>
                  <a:srgbClr val="000000"/>
                </a:solidFill>
                <a:cs typeface="Segoe UI" panose="020B0502040204020203" pitchFamily="34" charset="0"/>
                <a:hlinkClick r:id="rId18"/>
              </a:rPr>
              <a:t> </a:t>
            </a:r>
            <a:r>
              <a:rPr lang="en-US" sz="700" dirty="0">
                <a:solidFill>
                  <a:srgbClr val="000000"/>
                </a:solidFill>
                <a:cs typeface="Segoe UI" panose="020B0502040204020203" pitchFamily="34" charset="0"/>
              </a:rPr>
              <a:t>for details.</a:t>
            </a:r>
          </a:p>
        </p:txBody>
      </p:sp>
      <p:sp>
        <p:nvSpPr>
          <p:cNvPr id="14" name="TextBox 13">
            <a:extLst>
              <a:ext uri="{FF2B5EF4-FFF2-40B4-BE49-F238E27FC236}">
                <a16:creationId xmlns:a16="http://schemas.microsoft.com/office/drawing/2014/main" id="{EC129B27-6070-7E3F-8632-F767E39143BF}"/>
              </a:ext>
            </a:extLst>
          </p:cNvPr>
          <p:cNvSpPr txBox="1"/>
          <p:nvPr/>
        </p:nvSpPr>
        <p:spPr>
          <a:xfrm>
            <a:off x="8053943" y="3403599"/>
            <a:ext cx="3009474" cy="415498"/>
          </a:xfrm>
          <a:prstGeom prst="rect">
            <a:avLst/>
          </a:prstGeom>
          <a:noFill/>
        </p:spPr>
        <p:txBody>
          <a:bodyPr wrap="square" rtlCol="0">
            <a:spAutoFit/>
          </a:bodyPr>
          <a:lstStyle/>
          <a:p>
            <a:r>
              <a:rPr lang="en-US" sz="1050" i="1" dirty="0">
                <a:solidFill>
                  <a:schemeClr val="accent2">
                    <a:alpha val="99000"/>
                  </a:schemeClr>
                </a:solidFill>
                <a:highlight>
                  <a:srgbClr val="FFFF00"/>
                </a:highlight>
              </a:rPr>
              <a:t>If you prefer to showcase Surface Pro 8 LTE, swap in this copy</a:t>
            </a:r>
          </a:p>
        </p:txBody>
      </p:sp>
      <p:sp>
        <p:nvSpPr>
          <p:cNvPr id="12" name="Solution 2 alternative">
            <a:extLst>
              <a:ext uri="{FF2B5EF4-FFF2-40B4-BE49-F238E27FC236}">
                <a16:creationId xmlns:a16="http://schemas.microsoft.com/office/drawing/2014/main" id="{C639A08C-9325-C7D0-5222-445086BFF1FE}"/>
              </a:ext>
            </a:extLst>
          </p:cNvPr>
          <p:cNvSpPr txBox="1">
            <a:spLocks/>
          </p:cNvSpPr>
          <p:nvPr/>
        </p:nvSpPr>
        <p:spPr>
          <a:xfrm>
            <a:off x="8147139" y="3838609"/>
            <a:ext cx="3641057" cy="2157001"/>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ln w="3175">
                  <a:noFill/>
                </a:ln>
                <a:solidFill>
                  <a:srgbClr val="000000"/>
                </a:solidFill>
                <a:latin typeface="Segoe UI Semibold"/>
                <a:cs typeface="Segoe UI Semibold"/>
              </a:rPr>
              <a:t>Help clients plan their financial futures with </a:t>
            </a:r>
            <a:br>
              <a:rPr lang="en-US" sz="1200" dirty="0">
                <a:ln w="3175">
                  <a:noFill/>
                </a:ln>
                <a:latin typeface="Segoe UI Semibold" panose="020B0702040204020203" pitchFamily="34" charset="0"/>
                <a:cs typeface="Segoe UI Semibold" panose="020B0702040204020203" pitchFamily="34" charset="0"/>
              </a:rPr>
            </a:br>
            <a:r>
              <a:rPr lang="en-US" sz="1200" dirty="0">
                <a:ln w="3175">
                  <a:noFill/>
                </a:ln>
                <a:solidFill>
                  <a:schemeClr val="accent1"/>
                </a:solidFill>
                <a:latin typeface="Segoe UI Semibold"/>
                <a:cs typeface="Segoe UI Semibold"/>
              </a:rPr>
              <a:t>Surface Pro 8 LTE</a:t>
            </a:r>
          </a:p>
          <a:p>
            <a:pPr marL="171450" marR="50165" indent="-114300">
              <a:spcAft>
                <a:spcPts val="200"/>
              </a:spcAft>
              <a:buChar char="•"/>
              <a:tabLst>
                <a:tab pos="228600" algn="l"/>
              </a:tabLst>
            </a:pPr>
            <a:r>
              <a:rPr lang="en-US" sz="950" dirty="0">
                <a:solidFill>
                  <a:srgbClr val="000000"/>
                </a:solidFill>
                <a:cs typeface="Segoe UI"/>
              </a:rPr>
              <a:t>Ultra-light and versatile 2-in-1 device and long-lasting battery</a:t>
            </a:r>
            <a:r>
              <a:rPr lang="en-US" sz="950" baseline="30000" dirty="0">
                <a:solidFill>
                  <a:srgbClr val="000000"/>
                </a:solidFill>
                <a:cs typeface="Segoe UI"/>
              </a:rPr>
              <a:t>3</a:t>
            </a:r>
            <a:r>
              <a:rPr lang="en-US" sz="950" dirty="0">
                <a:solidFill>
                  <a:srgbClr val="000000"/>
                </a:solidFill>
                <a:cs typeface="Segoe UI"/>
              </a:rPr>
              <a:t> adapts to the new ways wealth advisors work with clients</a:t>
            </a:r>
          </a:p>
          <a:p>
            <a:pPr marL="171450" marR="50165" indent="-114300">
              <a:spcAft>
                <a:spcPts val="200"/>
              </a:spcAft>
              <a:buFontTx/>
              <a:buChar char="•"/>
              <a:tabLst>
                <a:tab pos="228600" algn="l"/>
              </a:tabLst>
            </a:pPr>
            <a:r>
              <a:rPr lang="en-US" sz="950" dirty="0">
                <a:solidFill>
                  <a:srgbClr val="000000"/>
                </a:solidFill>
                <a:cs typeface="Segoe UI"/>
              </a:rPr>
              <a:t>Premium design projects bank’s premium image to clients</a:t>
            </a:r>
          </a:p>
          <a:p>
            <a:pPr marL="171450" marR="50165" indent="-114300">
              <a:spcAft>
                <a:spcPts val="200"/>
              </a:spcAft>
              <a:buChar char="•"/>
              <a:tabLst>
                <a:tab pos="228600" algn="l"/>
              </a:tabLst>
            </a:pPr>
            <a:r>
              <a:rPr lang="en-US" sz="950" dirty="0">
                <a:solidFill>
                  <a:srgbClr val="000000"/>
                </a:solidFill>
                <a:cs typeface="Segoe UI"/>
              </a:rPr>
              <a:t>Powerful processors to run business apps and intensive reports</a:t>
            </a:r>
          </a:p>
          <a:p>
            <a:pPr marL="171450" marR="50165" indent="-114300">
              <a:spcAft>
                <a:spcPts val="200"/>
              </a:spcAft>
              <a:buChar char="•"/>
              <a:tabLst>
                <a:tab pos="228600" algn="l"/>
              </a:tabLst>
            </a:pPr>
            <a:r>
              <a:rPr lang="en-US" sz="950" dirty="0">
                <a:solidFill>
                  <a:srgbClr val="000000"/>
                </a:solidFill>
                <a:cs typeface="Segoe UI"/>
              </a:rPr>
              <a:t>13” PixelSense™ high-resolution touchscreen + Surface Pen* for digital note taking and e-signatures during client visits</a:t>
            </a:r>
          </a:p>
          <a:p>
            <a:pPr marL="171450" marR="50165" indent="-114300">
              <a:spcAft>
                <a:spcPts val="200"/>
              </a:spcAft>
              <a:buChar char="•"/>
              <a:tabLst>
                <a:tab pos="228600" algn="l"/>
              </a:tabLst>
            </a:pPr>
            <a:r>
              <a:rPr lang="en-US" sz="950" dirty="0">
                <a:solidFill>
                  <a:srgbClr val="000000"/>
                </a:solidFill>
                <a:cs typeface="Segoe UI"/>
              </a:rPr>
              <a:t>High-end cameras, optimized microphones, and quality speakers for more effective collaboration and client video calls</a:t>
            </a:r>
          </a:p>
          <a:p>
            <a:pPr marL="171450" marR="50165" indent="-114300">
              <a:spcAft>
                <a:spcPts val="200"/>
              </a:spcAft>
              <a:buChar char="•"/>
              <a:tabLst>
                <a:tab pos="228600" algn="l"/>
              </a:tabLst>
            </a:pPr>
            <a:r>
              <a:rPr lang="en-US" sz="950" dirty="0">
                <a:solidFill>
                  <a:srgbClr val="000000"/>
                </a:solidFill>
                <a:cs typeface="Segoe UI"/>
              </a:rPr>
              <a:t>The ultimate desktop experience with Thunderbolt™ 4 ports and Windows 11</a:t>
            </a:r>
          </a:p>
          <a:p>
            <a:pPr marL="171450" indent="-114300">
              <a:spcAft>
                <a:spcPts val="200"/>
              </a:spcAft>
              <a:buChar char="•"/>
              <a:tabLst>
                <a:tab pos="228600" algn="l"/>
              </a:tabLst>
            </a:pPr>
            <a:r>
              <a:rPr lang="en-US" sz="950" dirty="0">
                <a:solidFill>
                  <a:srgbClr val="000000"/>
                </a:solidFill>
                <a:cs typeface="Segoe UI"/>
              </a:rPr>
              <a:t>LTE</a:t>
            </a:r>
            <a:r>
              <a:rPr lang="en-US" sz="950" baseline="30000" dirty="0">
                <a:solidFill>
                  <a:srgbClr val="000000"/>
                </a:solidFill>
                <a:cs typeface="Segoe UI"/>
              </a:rPr>
              <a:t>1</a:t>
            </a:r>
            <a:r>
              <a:rPr lang="en-US" sz="950" dirty="0">
                <a:solidFill>
                  <a:srgbClr val="000000"/>
                </a:solidFill>
                <a:cs typeface="Segoe UI"/>
              </a:rPr>
              <a:t> for anywhere connectivity</a:t>
            </a:r>
          </a:p>
        </p:txBody>
      </p:sp>
      <p:sp>
        <p:nvSpPr>
          <p:cNvPr id="54" name="TextBox 53">
            <a:extLst>
              <a:ext uri="{FF2B5EF4-FFF2-40B4-BE49-F238E27FC236}">
                <a16:creationId xmlns:a16="http://schemas.microsoft.com/office/drawing/2014/main" id="{C6D0FB49-A77B-1965-935E-BE756C9FCB30}"/>
              </a:ext>
            </a:extLst>
          </p:cNvPr>
          <p:cNvSpPr txBox="1"/>
          <p:nvPr/>
        </p:nvSpPr>
        <p:spPr>
          <a:xfrm>
            <a:off x="7953419" y="6542821"/>
            <a:ext cx="2957597" cy="415498"/>
          </a:xfrm>
          <a:prstGeom prst="rect">
            <a:avLst/>
          </a:prstGeom>
          <a:noFill/>
        </p:spPr>
        <p:txBody>
          <a:bodyPr wrap="square" rtlCol="0">
            <a:spAutoFit/>
          </a:bodyPr>
          <a:lstStyle/>
          <a:p>
            <a:r>
              <a:rPr lang="en-US" sz="1050" i="1" dirty="0">
                <a:solidFill>
                  <a:schemeClr val="accent2">
                    <a:alpha val="99000"/>
                  </a:schemeClr>
                </a:solidFill>
                <a:highlight>
                  <a:srgbClr val="FFFF00"/>
                </a:highlight>
              </a:rPr>
              <a:t>If you prefer to showcase Surface Studio 2+ or Surface Hub 3, swap in this copy</a:t>
            </a:r>
          </a:p>
        </p:txBody>
      </p:sp>
      <p:sp>
        <p:nvSpPr>
          <p:cNvPr id="47" name="Solution 4 alternative 1">
            <a:extLst>
              <a:ext uri="{FF2B5EF4-FFF2-40B4-BE49-F238E27FC236}">
                <a16:creationId xmlns:a16="http://schemas.microsoft.com/office/drawing/2014/main" id="{18358100-C72D-741D-0D14-2C4B412D6226}"/>
              </a:ext>
            </a:extLst>
          </p:cNvPr>
          <p:cNvSpPr txBox="1"/>
          <p:nvPr/>
        </p:nvSpPr>
        <p:spPr>
          <a:xfrm>
            <a:off x="8053942" y="6948889"/>
            <a:ext cx="3502401" cy="1525546"/>
          </a:xfrm>
          <a:prstGeom prst="rect">
            <a:avLst/>
          </a:prstGeom>
        </p:spPr>
        <p:txBody>
          <a:bodyPr vert="horz" wrap="square" lIns="0" tIns="0" rIns="0" bIns="0" rtlCol="0" anchor="t">
            <a:spAutoFit/>
          </a:bodyPr>
          <a:lstStyle/>
          <a:p>
            <a:pPr marL="12700">
              <a:spcBef>
                <a:spcPts val="300"/>
              </a:spcBef>
              <a:spcAft>
                <a:spcPts val="300"/>
              </a:spcAft>
            </a:pPr>
            <a:r>
              <a:rPr lang="en-US" sz="1200" dirty="0">
                <a:solidFill>
                  <a:srgbClr val="000000"/>
                </a:solidFill>
                <a:latin typeface="Segoe UI Semibold" panose="020B0702040204020203" pitchFamily="34" charset="0"/>
                <a:cs typeface="Segoe UI Semibold" panose="020B0702040204020203" pitchFamily="34" charset="0"/>
              </a:rPr>
              <a:t>Create the ultimate productivity workspace with </a:t>
            </a:r>
            <a:br>
              <a:rPr lang="en-US" sz="1200" spc="-5" dirty="0">
                <a:solidFill>
                  <a:srgbClr val="505050"/>
                </a:solidFill>
                <a:latin typeface="Segoe UI Semibold" panose="020B0502040204020203" pitchFamily="34" charset="0"/>
                <a:cs typeface="Segoe UI Semibold" panose="020B0502040204020203" pitchFamily="34" charset="0"/>
              </a:rPr>
            </a:br>
            <a:r>
              <a:rPr lang="en-US" sz="1200" spc="-5" dirty="0">
                <a:solidFill>
                  <a:schemeClr val="accent1"/>
                </a:solidFill>
                <a:latin typeface="Segoe UI Semibold" panose="020B0502040204020203" pitchFamily="34" charset="0"/>
                <a:cs typeface="Segoe UI Semibold" panose="020B0502040204020203" pitchFamily="34" charset="0"/>
              </a:rPr>
              <a:t>Surface Studio 2+</a:t>
            </a:r>
          </a:p>
          <a:p>
            <a:pPr marL="173736" marR="50165" indent="-114300">
              <a:lnSpc>
                <a:spcPct val="102800"/>
              </a:lnSpc>
              <a:spcAft>
                <a:spcPts val="200"/>
              </a:spcAft>
              <a:buFontTx/>
              <a:buChar char="•"/>
              <a:tabLst>
                <a:tab pos="127000" algn="l"/>
              </a:tabLst>
            </a:pPr>
            <a:r>
              <a:rPr lang="en-US" sz="950" dirty="0">
                <a:solidFill>
                  <a:srgbClr val="000000"/>
                </a:solidFill>
                <a:cs typeface="Segoe UI"/>
              </a:rPr>
              <a:t>Innovative design and strikingly large 28” PixelSense™ touchscreen transforms executive space to a clutter-free desk </a:t>
            </a:r>
          </a:p>
          <a:p>
            <a:pPr marL="173736" marR="50165" indent="-114300">
              <a:lnSpc>
                <a:spcPct val="102800"/>
              </a:lnSpc>
              <a:spcAft>
                <a:spcPts val="200"/>
              </a:spcAft>
              <a:buChar char="•"/>
              <a:tabLst>
                <a:tab pos="127000" algn="l"/>
              </a:tabLst>
            </a:pPr>
            <a:r>
              <a:rPr lang="en-US" sz="950" dirty="0">
                <a:solidFill>
                  <a:srgbClr val="000000"/>
                </a:solidFill>
                <a:cs typeface="Segoe UI"/>
              </a:rPr>
              <a:t>Powerful processors empower multitasking: lead video calls, open large files, and fly through presentations with ease</a:t>
            </a:r>
          </a:p>
          <a:p>
            <a:pPr marL="173736" indent="-114300">
              <a:spcAft>
                <a:spcPts val="200"/>
              </a:spcAft>
              <a:buFontTx/>
              <a:buChar char="•"/>
              <a:tabLst>
                <a:tab pos="127000" algn="l"/>
              </a:tabLst>
            </a:pPr>
            <a:r>
              <a:rPr lang="en-US" sz="950" dirty="0">
                <a:solidFill>
                  <a:srgbClr val="000000"/>
                </a:solidFill>
                <a:cs typeface="Segoe UI"/>
              </a:rPr>
              <a:t>High-quality HD camera, optimized microphones, quality speakers for meaningful connections on video calls </a:t>
            </a:r>
          </a:p>
          <a:p>
            <a:pPr marL="173736" indent="-114300">
              <a:spcAft>
                <a:spcPts val="200"/>
              </a:spcAft>
              <a:buFontTx/>
              <a:buChar char="•"/>
              <a:tabLst>
                <a:tab pos="127000" algn="l"/>
              </a:tabLst>
            </a:pPr>
            <a:r>
              <a:rPr lang="en-US" sz="950" dirty="0">
                <a:solidFill>
                  <a:srgbClr val="000000"/>
                </a:solidFill>
                <a:cs typeface="Segoe UI"/>
              </a:rPr>
              <a:t>A Secured-core PC to elevate Windows 11 security benefits</a:t>
            </a:r>
          </a:p>
        </p:txBody>
      </p:sp>
      <p:sp>
        <p:nvSpPr>
          <p:cNvPr id="13" name="Solution 4 alternative 2">
            <a:extLst>
              <a:ext uri="{FF2B5EF4-FFF2-40B4-BE49-F238E27FC236}">
                <a16:creationId xmlns:a16="http://schemas.microsoft.com/office/drawing/2014/main" id="{77C4F268-138F-4B50-F9B8-D3D067577DF4}"/>
              </a:ext>
            </a:extLst>
          </p:cNvPr>
          <p:cNvSpPr txBox="1">
            <a:spLocks/>
          </p:cNvSpPr>
          <p:nvPr/>
        </p:nvSpPr>
        <p:spPr>
          <a:xfrm>
            <a:off x="8118173" y="8568776"/>
            <a:ext cx="3373937" cy="1838965"/>
          </a:xfrm>
          <a:prstGeom prst="rect">
            <a:avLst/>
          </a:prstGeom>
        </p:spPr>
        <p:txBody>
          <a:bodyPr vert="horz" wrap="square" lIns="0" tIns="0" rIns="0" bIns="0" rtlCol="0" anchor="t">
            <a:spAutoFit/>
          </a:bodyPr>
          <a:lstStyle/>
          <a:p>
            <a:pPr>
              <a:spcAft>
                <a:spcPts val="200"/>
              </a:spcAft>
            </a:pPr>
            <a:r>
              <a:rPr lang="en-US" sz="1200" dirty="0">
                <a:solidFill>
                  <a:srgbClr val="000000"/>
                </a:solidFill>
                <a:latin typeface="Segoe UI Semibold"/>
                <a:cs typeface="Segoe UI Semibold"/>
              </a:rPr>
              <a:t>Empower team collaboration with</a:t>
            </a:r>
            <a:br>
              <a:rPr lang="en-US" sz="1200" dirty="0">
                <a:latin typeface="Segoe UI Semibold" panose="020B0702040204020203" pitchFamily="34" charset="0"/>
                <a:cs typeface="Segoe UI Semibold" panose="020B0702040204020203" pitchFamily="34" charset="0"/>
              </a:rPr>
            </a:br>
            <a:r>
              <a:rPr lang="en-US" sz="1200" dirty="0">
                <a:solidFill>
                  <a:schemeClr val="accent1"/>
                </a:solidFill>
                <a:latin typeface="Segoe UI Semibold"/>
                <a:cs typeface="Segoe UI Semibold"/>
              </a:rPr>
              <a:t>Surface Hub 3</a:t>
            </a:r>
          </a:p>
          <a:p>
            <a:pPr marL="171450" indent="-114300">
              <a:spcAft>
                <a:spcPts val="200"/>
              </a:spcAft>
              <a:buFontTx/>
              <a:buChar char="•"/>
              <a:tabLst>
                <a:tab pos="228600" algn="l"/>
              </a:tabLst>
            </a:pPr>
            <a:r>
              <a:rPr lang="en-US" sz="950" dirty="0">
                <a:solidFill>
                  <a:srgbClr val="000000"/>
                </a:solidFill>
                <a:cs typeface="Segoe UI"/>
              </a:rPr>
              <a:t>Premium design projects bank’s premium image to clients</a:t>
            </a:r>
          </a:p>
          <a:p>
            <a:pPr marL="171450" indent="-114300">
              <a:spcAft>
                <a:spcPts val="200"/>
              </a:spcAft>
              <a:buFontTx/>
              <a:buChar char="•"/>
              <a:tabLst>
                <a:tab pos="228600" algn="l"/>
              </a:tabLst>
            </a:pPr>
            <a:r>
              <a:rPr lang="en-US" sz="950" dirty="0">
                <a:solidFill>
                  <a:srgbClr val="000000"/>
                </a:solidFill>
                <a:cs typeface="Segoe UI"/>
              </a:rPr>
              <a:t>Microsoft Teams-certified meetings platform + high-end cameras, optimized microphones, and quality speakers enables effective hybrid (in-person + remote) meetings</a:t>
            </a:r>
          </a:p>
          <a:p>
            <a:pPr marL="171450" indent="-114300">
              <a:spcAft>
                <a:spcPts val="200"/>
              </a:spcAft>
              <a:buFontTx/>
              <a:buChar char="•"/>
              <a:tabLst>
                <a:tab pos="228600" algn="l"/>
              </a:tabLst>
            </a:pPr>
            <a:r>
              <a:rPr lang="en-US" sz="950" dirty="0">
                <a:solidFill>
                  <a:srgbClr val="000000"/>
                </a:solidFill>
                <a:cs typeface="Segoe UI"/>
              </a:rPr>
              <a:t>Large, 4K screen to share figures with stakeholders</a:t>
            </a:r>
          </a:p>
          <a:p>
            <a:pPr marL="171450" indent="-114300">
              <a:spcAft>
                <a:spcPts val="200"/>
              </a:spcAft>
              <a:buFontTx/>
              <a:buChar char="•"/>
              <a:tabLst>
                <a:tab pos="228600" algn="l"/>
              </a:tabLst>
            </a:pPr>
            <a:r>
              <a:rPr lang="en-US" sz="950" dirty="0">
                <a:solidFill>
                  <a:srgbClr val="000000"/>
                </a:solidFill>
                <a:cs typeface="Segoe UI"/>
              </a:rPr>
              <a:t>85” for large-room solution, 50” for smaller spaces</a:t>
            </a:r>
          </a:p>
          <a:p>
            <a:pPr marL="171450" indent="-114300">
              <a:spcAft>
                <a:spcPts val="200"/>
              </a:spcAft>
              <a:buFontTx/>
              <a:buChar char="•"/>
              <a:tabLst>
                <a:tab pos="228600" algn="l"/>
              </a:tabLst>
            </a:pPr>
            <a:r>
              <a:rPr lang="en-US" sz="950" dirty="0">
                <a:solidFill>
                  <a:srgbClr val="000000"/>
                </a:solidFill>
                <a:cs typeface="Segoe UI"/>
              </a:rPr>
              <a:t>Pen, inking, and whiteboard capabilities to ideate new plans</a:t>
            </a:r>
          </a:p>
          <a:p>
            <a:pPr marL="171450" indent="-114300">
              <a:spcAft>
                <a:spcPts val="200"/>
              </a:spcAft>
              <a:buChar char="•"/>
              <a:tabLst>
                <a:tab pos="228600" algn="l"/>
              </a:tabLst>
            </a:pPr>
            <a:r>
              <a:rPr lang="en-US" sz="950" dirty="0">
                <a:solidFill>
                  <a:srgbClr val="000000"/>
                </a:solidFill>
                <a:cs typeface="Segoe UI"/>
              </a:rPr>
              <a:t>Wall-mounted or lightweight and mobile (with stand + battery*) to make any space a teamwork space</a:t>
            </a:r>
          </a:p>
        </p:txBody>
      </p:sp>
    </p:spTree>
  </p:cSld>
  <p:clrMapOvr>
    <a:masterClrMapping/>
  </p:clrMapOvr>
</p:sld>
</file>

<file path=ppt/theme/theme1.xml><?xml version="1.0" encoding="utf-8"?>
<a:theme xmlns:a="http://schemas.openxmlformats.org/drawingml/2006/main" name="1_Surface">
  <a:themeElements>
    <a:clrScheme name="Custom 6">
      <a:dk1>
        <a:srgbClr val="505050"/>
      </a:dk1>
      <a:lt1>
        <a:srgbClr val="FFFFFF"/>
      </a:lt1>
      <a:dk2>
        <a:srgbClr val="505050"/>
      </a:dk2>
      <a:lt2>
        <a:srgbClr val="FFFFFF"/>
      </a:lt2>
      <a:accent1>
        <a:srgbClr val="0078D7"/>
      </a:accent1>
      <a:accent2>
        <a:srgbClr val="505050"/>
      </a:accent2>
      <a:accent3>
        <a:srgbClr val="737373"/>
      </a:accent3>
      <a:accent4>
        <a:srgbClr val="E6E6E6"/>
      </a:accent4>
      <a:accent5>
        <a:srgbClr val="5C2D91"/>
      </a:accent5>
      <a:accent6>
        <a:srgbClr val="008272"/>
      </a:accent6>
      <a:hlink>
        <a:srgbClr val="0563C1"/>
      </a:hlink>
      <a:folHlink>
        <a:srgbClr val="737373"/>
      </a:folHlink>
    </a:clrScheme>
    <a:fontScheme name="Custom 5">
      <a:majorFont>
        <a:latin typeface="Segoe UI Semi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defPPr defTabSz="914099" fontAlgn="base">
          <a:spcBef>
            <a:spcPct val="0"/>
          </a:spcBef>
          <a:spcAft>
            <a:spcPct val="0"/>
          </a:spcAft>
          <a:defRPr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a:solidFill>
              <a:schemeClr val="accent2">
                <a:alpha val="99000"/>
              </a:schemeClr>
            </a:solidFill>
          </a:defRPr>
        </a:defPPr>
      </a:lstStyle>
    </a:txDef>
  </a:objectDefaults>
  <a:extraClrSchemeLst/>
  <a:extLst>
    <a:ext uri="{05A4C25C-085E-4340-85A3-A5531E510DB2}">
      <thm15:themeFamily xmlns:thm15="http://schemas.microsoft.com/office/thememl/2012/main" name="MicrosoftSurface_Template_16x9_110416" id="{7C8ED73A-4505-4EC4-83BF-09E4BF9932C6}" vid="{499839F8-24C8-4399-B7F1-6A97CCB4E008}"/>
    </a:ext>
  </a:extLst>
</a:theme>
</file>

<file path=ppt/theme/theme2.xml><?xml version="1.0" encoding="utf-8"?>
<a:theme xmlns:a="http://schemas.openxmlformats.org/drawingml/2006/main" name="Office Theme">
  <a:themeElements>
    <a:clrScheme name="Custom 6">
      <a:dk1>
        <a:srgbClr val="505050"/>
      </a:dk1>
      <a:lt1>
        <a:srgbClr val="FFFFFF"/>
      </a:lt1>
      <a:dk2>
        <a:srgbClr val="505050"/>
      </a:dk2>
      <a:lt2>
        <a:srgbClr val="FFFFFF"/>
      </a:lt2>
      <a:accent1>
        <a:srgbClr val="0078D7"/>
      </a:accent1>
      <a:accent2>
        <a:srgbClr val="505050"/>
      </a:accent2>
      <a:accent3>
        <a:srgbClr val="737373"/>
      </a:accent3>
      <a:accent4>
        <a:srgbClr val="E6E6E6"/>
      </a:accent4>
      <a:accent5>
        <a:srgbClr val="5C2D91"/>
      </a:accent5>
      <a:accent6>
        <a:srgbClr val="008272"/>
      </a:accent6>
      <a:hlink>
        <a:srgbClr val="0563C1"/>
      </a:hlink>
      <a:folHlink>
        <a:srgbClr val="737373"/>
      </a:folHlink>
    </a:clrScheme>
    <a:fontScheme name="Custom 2">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6">
      <a:dk1>
        <a:srgbClr val="505050"/>
      </a:dk1>
      <a:lt1>
        <a:srgbClr val="FFFFFF"/>
      </a:lt1>
      <a:dk2>
        <a:srgbClr val="505050"/>
      </a:dk2>
      <a:lt2>
        <a:srgbClr val="FFFFFF"/>
      </a:lt2>
      <a:accent1>
        <a:srgbClr val="0078D7"/>
      </a:accent1>
      <a:accent2>
        <a:srgbClr val="505050"/>
      </a:accent2>
      <a:accent3>
        <a:srgbClr val="737373"/>
      </a:accent3>
      <a:accent4>
        <a:srgbClr val="E6E6E6"/>
      </a:accent4>
      <a:accent5>
        <a:srgbClr val="5C2D91"/>
      </a:accent5>
      <a:accent6>
        <a:srgbClr val="008272"/>
      </a:accent6>
      <a:hlink>
        <a:srgbClr val="0563C1"/>
      </a:hlink>
      <a:folHlink>
        <a:srgbClr val="737373"/>
      </a:folHlink>
    </a:clrScheme>
    <a:fontScheme name="Custom 2">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5.xml><?xml version="1.0" encoding="utf-8"?>
<a:theme xmlns:a="http://schemas.openxmlformats.org/drawingml/2006/main" name="WHITE TEMPLATE">
  <a:themeElements>
    <a:clrScheme name="Custom 1">
      <a:dk1>
        <a:srgbClr val="1A1A1A"/>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urface PowerPoint Template.pptx" id="{6D9612D1-D4F2-4727-82F3-E0D8687D68EC}" vid="{9AAFD084-5C1A-487A-8069-0EA9C22D4AE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1D4F6F59094F4FAB5FF485017D1503" ma:contentTypeVersion="12" ma:contentTypeDescription="Create a new document." ma:contentTypeScope="" ma:versionID="049efe4a37bc61258a4b243358a22483">
  <xsd:schema xmlns:xsd="http://www.w3.org/2001/XMLSchema" xmlns:xs="http://www.w3.org/2001/XMLSchema" xmlns:p="http://schemas.microsoft.com/office/2006/metadata/properties" xmlns:ns2="7778166b-3c8b-4436-829f-423ea005d922" xmlns:ns3="ea07dd98-2587-49fa-b3fd-0d2822af6e01" targetNamespace="http://schemas.microsoft.com/office/2006/metadata/properties" ma:root="true" ma:fieldsID="40c2afd78a71c71e1a2619ba4ee9ab9d" ns2:_="" ns3:_="">
    <xsd:import namespace="7778166b-3c8b-4436-829f-423ea005d922"/>
    <xsd:import namespace="ea07dd98-2587-49fa-b3fd-0d2822af6e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78166b-3c8b-4436-829f-423ea005d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493955c-aee5-4048-913e-a74d07b033e1" ma:termSetId="09814cd3-568e-fe90-9814-8d621ff8fb84" ma:anchorId="fba54fb3-c3e1-fe81-a776-ca4b69148c4d" ma:open="true" ma:isKeyword="false">
      <xsd:complexType>
        <xsd:sequence>
          <xsd:element ref="pc:Terms" minOccurs="0" maxOccurs="1"/>
        </xsd:sequence>
      </xsd:complex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07dd98-2587-49fa-b3fd-0d2822af6e0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ef48ceec-8ff1-44ab-8a60-63d1bd742aba}" ma:internalName="TaxCatchAll" ma:showField="CatchAllData" ma:web="ea07dd98-2587-49fa-b3fd-0d2822af6e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pc="http://schemas.microsoft.com/office/infopath/2007/PartnerControls" xmlns:xsi="http://www.w3.org/2001/XMLSchema-instance">
  <documentManagement>
    <MediaServiceEventHashCode xmlns="7778166b-3c8b-4436-829f-423ea005d922" xsi:nil="true"/>
    <MediaServiceDateTaken xmlns="7778166b-3c8b-4436-829f-423ea005d922" xsi:nil="true"/>
    <MediaServiceGenerationTime xmlns="7778166b-3c8b-4436-829f-423ea005d922" xsi:nil="true"/>
    <TaxCatchAll xmlns="ea07dd98-2587-49fa-b3fd-0d2822af6e01" xsi:nil="true"/>
    <lcf76f155ced4ddcb4097134ff3c332f xmlns="7778166b-3c8b-4436-829f-423ea005d92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3E980E3-B519-40F9-B59F-91ABB453AD1C}">
  <ds:schemaRefs>
    <ds:schemaRef ds:uri="http://schemas.microsoft.com/sharepoint/v3/contenttype/forms"/>
  </ds:schemaRefs>
</ds:datastoreItem>
</file>

<file path=customXml/itemProps2.xml><?xml version="1.0" encoding="utf-8"?>
<ds:datastoreItem xmlns:ds="http://schemas.openxmlformats.org/officeDocument/2006/customXml" ds:itemID="{6B174DD9-E076-4F87-95F4-769F3F936C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78166b-3c8b-4436-829f-423ea005d922"/>
    <ds:schemaRef ds:uri="ea07dd98-2587-49fa-b3fd-0d2822af6e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505233-91EC-49A7-82D6-6222DD42BE45}">
  <ds:schemaRefs>
    <ds:schemaRef ds:uri="http://purl.org/dc/elements/1.1/"/>
    <ds:schemaRef ds:uri="http://www.w3.org/XML/1998/namespace"/>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schemas.microsoft.com/sharepoint/v3"/>
    <ds:schemaRef ds:uri="http://purl.org/dc/terms/"/>
    <ds:schemaRef ds:uri="http://schemas.microsoft.com/office/infopath/2007/PartnerControls"/>
    <ds:schemaRef ds:uri="4fc989dc-0719-4203-bc72-2b7aaf0ae01c"/>
    <ds:schemaRef ds:uri="d200def9-3bb5-4b1c-9eed-1506824421db"/>
    <ds:schemaRef ds:uri="55e9b2dd-38ae-4146-88f0-2bb5a1bb5a97"/>
    <ds:schemaRef ds:uri="3724a130-1bb4-49ff-bf0c-5998c0717892"/>
    <ds:schemaRef ds:uri="230e9df3-be65-4c73-a93b-d1236ebd677e"/>
    <ds:schemaRef ds:uri="7778166b-3c8b-4436-829f-423ea005d922"/>
    <ds:schemaRef ds:uri="ea07dd98-2587-49fa-b3fd-0d2822af6e01"/>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Surface_FY21_Health_V2</Template>
  <TotalTime>10847</TotalTime>
  <Words>1316</Words>
  <Application>Microsoft Office PowerPoint</Application>
  <PresentationFormat>Custom</PresentationFormat>
  <Paragraphs>102</Paragraphs>
  <Slides>2</Slides>
  <Notes>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vt:i4>
      </vt:variant>
    </vt:vector>
  </HeadingPairs>
  <TitlesOfParts>
    <vt:vector size="14" baseType="lpstr">
      <vt:lpstr>Arial</vt:lpstr>
      <vt:lpstr>Calibri</vt:lpstr>
      <vt:lpstr>Segoe UI</vt:lpstr>
      <vt:lpstr>Segoe UI Light</vt:lpstr>
      <vt:lpstr>Segoe UI Semibold</vt:lpstr>
      <vt:lpstr>Segoe UI Semilight</vt:lpstr>
      <vt:lpstr>Wingdings</vt:lpstr>
      <vt:lpstr>1_Surface</vt:lpstr>
      <vt:lpstr>Office Theme</vt:lpstr>
      <vt:lpstr>2_Office Theme</vt:lpstr>
      <vt:lpstr>1_Microsoft 365 PPT Template - 2018</vt:lpstr>
      <vt:lpstr>WHITE TEMPLATE</vt:lpstr>
      <vt:lpstr>A shift to hybrid work in financial services</vt:lpstr>
      <vt:lpstr>Financial Services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Editable Surface in Financial Services Flyer</dc:title>
  <dc:creator>v-psloan@microsoft.com</dc:creator>
  <cp:lastModifiedBy>Alvin Fayman</cp:lastModifiedBy>
  <cp:revision>2</cp:revision>
  <dcterms:created xsi:type="dcterms:W3CDTF">2019-09-25T16:20:49Z</dcterms:created>
  <dcterms:modified xsi:type="dcterms:W3CDTF">2023-10-26T22:55:16Z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Adobe InDesign 14.0 (Macintosh)</vt:lpwstr>
  </property>
  <property fmtid="{D5CDD505-2E9C-101B-9397-08002B2CF9AE}" pid="3" name="LastSaved">
    <vt:filetime>2019-09-24T10:00:00Z</vt:filetime>
  </property>
  <property fmtid="{D5CDD505-2E9C-101B-9397-08002B2CF9AE}" pid="4" name="ContentTypeId">
    <vt:lpwstr>0x010100EE95732BB23E8D4CAB2A5155F2FFC8F4</vt:lpwstr>
  </property>
  <property fmtid="{D5CDD505-2E9C-101B-9397-08002B2CF9AE}" pid="5" name="MSIP_Label_f42aa342-8706-4288-bd11-ebb85995028c_Enabled">
    <vt:lpwstr>True</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Owner">
    <vt:lpwstr>rarroyo@microsoft.com</vt:lpwstr>
  </property>
  <property fmtid="{D5CDD505-2E9C-101B-9397-08002B2CF9AE}" pid="8" name="MSIP_Label_f42aa342-8706-4288-bd11-ebb85995028c_SetDate">
    <vt:lpwstr>2019-09-28T08:30:16.8236236Z</vt:lpwstr>
  </property>
  <property fmtid="{D5CDD505-2E9C-101B-9397-08002B2CF9AE}" pid="9" name="MSIP_Label_f42aa342-8706-4288-bd11-ebb85995028c_Name">
    <vt:lpwstr>General</vt:lpwstr>
  </property>
  <property fmtid="{D5CDD505-2E9C-101B-9397-08002B2CF9AE}" pid="10" name="MSIP_Label_f42aa342-8706-4288-bd11-ebb85995028c_Application">
    <vt:lpwstr>Microsoft Azure Information Protection</vt:lpwstr>
  </property>
  <property fmtid="{D5CDD505-2E9C-101B-9397-08002B2CF9AE}" pid="11" name="MSIP_Label_f42aa342-8706-4288-bd11-ebb85995028c_ActionId">
    <vt:lpwstr>c7fc0d26-369f-4e59-8b1d-0ea107dc8522</vt:lpwstr>
  </property>
  <property fmtid="{D5CDD505-2E9C-101B-9397-08002B2CF9AE}" pid="12" name="MSIP_Label_f42aa342-8706-4288-bd11-ebb85995028c_Extended_MSFT_Method">
    <vt:lpwstr>Automatic</vt:lpwstr>
  </property>
  <property fmtid="{D5CDD505-2E9C-101B-9397-08002B2CF9AE}" pid="13" name="Sensitivity">
    <vt:lpwstr>General</vt:lpwstr>
  </property>
  <property fmtid="{D5CDD505-2E9C-101B-9397-08002B2CF9AE}" pid="14" name="NewsType">
    <vt:lpwstr/>
  </property>
  <property fmtid="{D5CDD505-2E9C-101B-9397-08002B2CF9AE}" pid="15" name="TaxKeyword">
    <vt:lpwstr/>
  </property>
  <property fmtid="{D5CDD505-2E9C-101B-9397-08002B2CF9AE}" pid="16" name="_dlc_policyId">
    <vt:lpwstr/>
  </property>
  <property fmtid="{D5CDD505-2E9C-101B-9397-08002B2CF9AE}" pid="17" name="Region">
    <vt:lpwstr/>
  </property>
  <property fmtid="{D5CDD505-2E9C-101B-9397-08002B2CF9AE}" pid="18" name="ItemType">
    <vt:lpwstr>1632;#documents|e037ed84-7d8e-4cbb-9c8f-61e80301a44f;#212;#fliers|178cb237-bc9c-41f4-a10b-ead8355705c6</vt:lpwstr>
  </property>
  <property fmtid="{D5CDD505-2E9C-101B-9397-08002B2CF9AE}" pid="19" name="Industries">
    <vt:lpwstr>246;#health industry|540e516c-414e-4b93-a293-f6e125b021cb;#52;#industries|3e19349d-0f97-4bdd-98f7-34f9b5ced943</vt:lpwstr>
  </property>
  <property fmtid="{D5CDD505-2E9C-101B-9397-08002B2CF9AE}" pid="20" name="MSProducts">
    <vt:lpwstr/>
  </property>
  <property fmtid="{D5CDD505-2E9C-101B-9397-08002B2CF9AE}" pid="21" name="Competitors">
    <vt:lpwstr/>
  </property>
  <property fmtid="{D5CDD505-2E9C-101B-9397-08002B2CF9AE}" pid="22" name="ExperienceContentType">
    <vt:lpwstr/>
  </property>
  <property fmtid="{D5CDD505-2E9C-101B-9397-08002B2CF9AE}" pid="23" name="SMSGDomain">
    <vt:lpwstr>462;#Microsoft Devices|d7c4e1f9-b2f3-41ba-96b2-6c23550a87c0;#1249;#Devices Product Domain|cca9af63-57ee-4c13-abf6-06c5fdfa2991</vt:lpwstr>
  </property>
  <property fmtid="{D5CDD505-2E9C-101B-9397-08002B2CF9AE}" pid="24" name="BusinessArchitecture">
    <vt:lpwstr/>
  </property>
  <property fmtid="{D5CDD505-2E9C-101B-9397-08002B2CF9AE}" pid="25" name="Products">
    <vt:lpwstr>174;#Surface|3ac86239-21b1-4d44-addc-59139e71a10b;#1045;#Surface Book|46dc87d9-61f2-438c-9f45-ac3c82e99e0e;#939;#Surface Pro|f6bd32ec-d8ca-4e1f-aa15-b04b61c6eb9d;#1482;#Surface Laptop|4f52f443-d1aa-4c90-8230-b03f9339159f;#1430;#Surface Studio|974dbfed-826f-4dd9-9a1a-fe1639480d0e;#1080;#Surface Hub|2835cb56-a6fb-4272-b1aa-40d782058614;#243;#HoloLens (1st gen)|2966017e-7990-4e1f-9311-c0fe19d1b030</vt:lpwstr>
  </property>
  <property fmtid="{D5CDD505-2E9C-101B-9397-08002B2CF9AE}" pid="26" name="l6f004f21209409da86a713c0f24627d">
    <vt:lpwstr/>
  </property>
  <property fmtid="{D5CDD505-2E9C-101B-9397-08002B2CF9AE}" pid="27" name="MSProductsTaxHTField0">
    <vt:lpwstr/>
  </property>
  <property fmtid="{D5CDD505-2E9C-101B-9397-08002B2CF9AE}" pid="28" name="_docset_NoMedatataSyncRequired">
    <vt:lpwstr>False</vt:lpwstr>
  </property>
  <property fmtid="{D5CDD505-2E9C-101B-9397-08002B2CF9AE}" pid="29" name="e8080b0481964c759b2c36ae49591b31">
    <vt:lpwstr/>
  </property>
  <property fmtid="{D5CDD505-2E9C-101B-9397-08002B2CF9AE}" pid="30" name="TechnicalLevel">
    <vt:lpwstr>1633;#100 (beginner)|7d022d07-ff67-4af8-910d-8ea6b46b5908</vt:lpwstr>
  </property>
  <property fmtid="{D5CDD505-2E9C-101B-9397-08002B2CF9AE}" pid="31" name="Audiences">
    <vt:lpwstr/>
  </property>
  <property fmtid="{D5CDD505-2E9C-101B-9397-08002B2CF9AE}" pid="32" name="SMSG Items">
    <vt:lpwstr>1658;#documents|e037ed84-7d8e-4cbb-9c8f-61e80301a44f</vt:lpwstr>
  </property>
  <property fmtid="{D5CDD505-2E9C-101B-9397-08002B2CF9AE}" pid="33" name="Solution Areas">
    <vt:lpwstr>1811;#not solution area specific|8c6cfd38-6d68-482e-b804-d4582ad5b9fe</vt:lpwstr>
  </property>
  <property fmtid="{D5CDD505-2E9C-101B-9397-08002B2CF9AE}" pid="34" name="ldac8aee9d1f469e8cd8c3f8d6a615f2">
    <vt:lpwstr/>
  </property>
  <property fmtid="{D5CDD505-2E9C-101B-9397-08002B2CF9AE}" pid="35" name="EmployeeRole">
    <vt:lpwstr/>
  </property>
  <property fmtid="{D5CDD505-2E9C-101B-9397-08002B2CF9AE}" pid="36" name="NewsTopic">
    <vt:lpwstr/>
  </property>
  <property fmtid="{D5CDD505-2E9C-101B-9397-08002B2CF9AE}" pid="37" name="Roles">
    <vt:lpwstr>527;#Sales|72627068-acd7-4c1a-8b95-a0256be5dc9f;#313;#Technical Sales|831f7989-43a4-4e48-852a-a5355978f47f;#529;#Marketing|6bac43fe-835f-4207-8dba-9b6899aa3139</vt:lpwstr>
  </property>
  <property fmtid="{D5CDD505-2E9C-101B-9397-08002B2CF9AE}" pid="38" name="ItemRetentionFormula">
    <vt:lpwstr/>
  </property>
  <property fmtid="{D5CDD505-2E9C-101B-9397-08002B2CF9AE}" pid="39" name="NewsSource">
    <vt:lpwstr/>
  </property>
  <property fmtid="{D5CDD505-2E9C-101B-9397-08002B2CF9AE}" pid="40" name="MSProfessions">
    <vt:lpwstr>1655;#Sales|72627068-acd7-4c1a-8b95-a0256be5dc9f;#1657;#Marketing|6bac43fe-835f-4207-8dba-9b6899aa3139</vt:lpwstr>
  </property>
  <property fmtid="{D5CDD505-2E9C-101B-9397-08002B2CF9AE}" pid="41" name="SMSGTags">
    <vt:lpwstr/>
  </property>
  <property fmtid="{D5CDD505-2E9C-101B-9397-08002B2CF9AE}" pid="42" name="_dlc_DocIdItemGuid">
    <vt:lpwstr>b463d4fb-b6f2-47b3-b4f1-26e76ec07e6c</vt:lpwstr>
  </property>
  <property fmtid="{D5CDD505-2E9C-101B-9397-08002B2CF9AE}" pid="43" name="MSPhysicalGeography">
    <vt:lpwstr/>
  </property>
  <property fmtid="{D5CDD505-2E9C-101B-9397-08002B2CF9AE}" pid="44" name="j3562c58ee414e028925bc902cfc01a1">
    <vt:lpwstr/>
  </property>
  <property fmtid="{D5CDD505-2E9C-101B-9397-08002B2CF9AE}" pid="45" name="EnterpriseDomainTags">
    <vt:lpwstr/>
  </property>
  <property fmtid="{D5CDD505-2E9C-101B-9397-08002B2CF9AE}" pid="46" name="Segments">
    <vt:lpwstr/>
  </property>
  <property fmtid="{D5CDD505-2E9C-101B-9397-08002B2CF9AE}" pid="47" name="la4444b61d19467597d63190b69ac227">
    <vt:lpwstr/>
  </property>
  <property fmtid="{D5CDD505-2E9C-101B-9397-08002B2CF9AE}" pid="48" name="Partners">
    <vt:lpwstr/>
  </property>
  <property fmtid="{D5CDD505-2E9C-101B-9397-08002B2CF9AE}" pid="49" name="ActivitiesAndPrograms">
    <vt:lpwstr/>
  </property>
  <property fmtid="{D5CDD505-2E9C-101B-9397-08002B2CF9AE}" pid="50" name="Groups">
    <vt:lpwstr/>
  </property>
  <property fmtid="{D5CDD505-2E9C-101B-9397-08002B2CF9AE}" pid="51" name="Topics">
    <vt:lpwstr>1640;#100 (beginner)|7d022d07-ff67-4af8-910d-8ea6b46b5908</vt:lpwstr>
  </property>
  <property fmtid="{D5CDD505-2E9C-101B-9397-08002B2CF9AE}" pid="52" name="Languages">
    <vt:lpwstr/>
  </property>
  <property fmtid="{D5CDD505-2E9C-101B-9397-08002B2CF9AE}" pid="53" name="of67e5d4b76f4a9db8769983fda9cec0">
    <vt:lpwstr/>
  </property>
  <property fmtid="{D5CDD505-2E9C-101B-9397-08002B2CF9AE}" pid="54" name="Confidentiality">
    <vt:lpwstr>8;#customer ready|8986c41d-21c5-4f8f-8a12-ea4625b46858</vt:lpwstr>
  </property>
  <property fmtid="{D5CDD505-2E9C-101B-9397-08002B2CF9AE}" pid="55" name="For">
    <vt:lpwstr>911;#health industry|540e516c-414e-4b93-a293-f6e125b021cb;#621;#Sales|72627068-acd7-4c1a-8b95-a0256be5dc9f</vt:lpwstr>
  </property>
  <property fmtid="{D5CDD505-2E9C-101B-9397-08002B2CF9AE}" pid="56" name="FileLeafRef">
    <vt:lpwstr>Editable Industry Healthcare Flyer.pptx</vt:lpwstr>
  </property>
  <property fmtid="{D5CDD505-2E9C-101B-9397-08002B2CF9AE}" pid="57" name="Created">
    <vt:filetime>2019-01-31T00:00:00Z</vt:filetime>
  </property>
  <property fmtid="{D5CDD505-2E9C-101B-9397-08002B2CF9AE}" pid="58" name="About">
    <vt:lpwstr>654;#industry research|8921a902-e361-492a-a04b-3bec4e377e70;#650;#fliers|178cb237-bc9c-41f4-a10b-ead8355705c6;#339;#presentation materials|7e967e7d-c50c-4512-9142-b60809a45202</vt:lpwstr>
  </property>
  <property fmtid="{D5CDD505-2E9C-101B-9397-08002B2CF9AE}" pid="59" name="MediaServiceImageTags">
    <vt:lpwstr/>
  </property>
  <property fmtid="{D5CDD505-2E9C-101B-9397-08002B2CF9AE}" pid="60" name="ComplianceAssetId">
    <vt:lpwstr/>
  </property>
  <property fmtid="{D5CDD505-2E9C-101B-9397-08002B2CF9AE}" pid="61" name="TemplateUrl">
    <vt:lpwstr/>
  </property>
  <property fmtid="{D5CDD505-2E9C-101B-9397-08002B2CF9AE}" pid="62" name="_ExtendedDescription">
    <vt:lpwstr/>
  </property>
  <property fmtid="{D5CDD505-2E9C-101B-9397-08002B2CF9AE}" pid="63" name="xd_Signature">
    <vt:lpwstr/>
  </property>
  <property fmtid="{D5CDD505-2E9C-101B-9397-08002B2CF9AE}" pid="64" name="TriggerFlowInfo">
    <vt:lpwstr/>
  </property>
  <property fmtid="{D5CDD505-2E9C-101B-9397-08002B2CF9AE}" pid="65" name="xd_ProgID">
    <vt:lpwstr/>
  </property>
  <property fmtid="{D5CDD505-2E9C-101B-9397-08002B2CF9AE}" pid="66" name="_SharedFileIndex">
    <vt:lpwstr/>
  </property>
  <property fmtid="{D5CDD505-2E9C-101B-9397-08002B2CF9AE}" pid="67" name="_SourceUrl">
    <vt:lpwstr/>
  </property>
</Properties>
</file>