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9"/>
  </p:notesMasterIdLst>
  <p:sldIdLst>
    <p:sldId id="256" r:id="rId5"/>
    <p:sldId id="260" r:id="rId6"/>
    <p:sldId id="258" r:id="rId7"/>
    <p:sldId id="259" r:id="rId8"/>
  </p:sldIdLst>
  <p:sldSz cx="10058400" cy="7543800"/>
  <p:notesSz cx="10058400" cy="7543800"/>
  <p:defaultTextStyle>
    <a:defPPr>
      <a:defRPr kern="0"/>
    </a:defPPr>
  </p:defaultTextStyle>
  <p:extLst>
    <p:ext uri="{EFAFB233-063F-42B5-8137-9DF3F51BA10A}">
      <p15:sldGuideLst xmlns:p15="http://schemas.microsoft.com/office/powerpoint/2012/main">
        <p15:guide id="1" orient="horz" pos="289" userDrawn="1">
          <p15:clr>
            <a:srgbClr val="A4A3A4"/>
          </p15:clr>
        </p15:guide>
        <p15:guide id="2" pos="288" userDrawn="1">
          <p15:clr>
            <a:srgbClr val="A4A3A4"/>
          </p15:clr>
        </p15:guide>
        <p15:guide id="3" pos="6048" userDrawn="1">
          <p15:clr>
            <a:srgbClr val="A4A3A4"/>
          </p15:clr>
        </p15:guide>
        <p15:guide id="4" orient="horz" pos="2376" userDrawn="1">
          <p15:clr>
            <a:srgbClr val="A4A3A4"/>
          </p15:clr>
        </p15:guide>
        <p15:guide id="5" orient="horz" pos="44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4A7A6C-5B45-650E-5854-AFE55F6E240A}" name="Claudia Chan" initials="CC" userId="S::c.chan@interceptgroup.com::93473b32-9a5b-480c-a5c7-36832fc51abf" providerId="AD"/>
  <p188:author id="{81BD456F-0D6C-BFFA-7F5F-6D494EBF9FCF}" name="Cristina Agardi" initials="CA" userId="S::c.agardi@interceptgroup.com::65799386-ce36-43de-a02c-b5f8fef39968" providerId="AD"/>
  <p188:author id="{9E607572-122D-058B-E481-C90D77E8E635}" name="Alex Fleck" initials="AF" userId="S::a.fleck@interceptgroup.com::b9048adb-2266-4afd-8ad1-f86faef4af2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62E2F6-A321-4783-8F60-CCB957E8E877}" v="6" dt="2023-11-09T15:25:15.65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1608" y="54"/>
      </p:cViewPr>
      <p:guideLst>
        <p:guide orient="horz" pos="289"/>
        <p:guide pos="288"/>
        <p:guide pos="6048"/>
        <p:guide orient="horz" pos="2376"/>
        <p:guide orient="horz" pos="44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5" Type="http://schemas.microsoft.com/office/2018/10/relationships/authors" Target="authors.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778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97538" y="0"/>
            <a:ext cx="4359275" cy="377825"/>
          </a:xfrm>
          <a:prstGeom prst="rect">
            <a:avLst/>
          </a:prstGeom>
        </p:spPr>
        <p:txBody>
          <a:bodyPr vert="horz" lIns="91440" tIns="45720" rIns="91440" bIns="45720" rtlCol="0"/>
          <a:lstStyle>
            <a:lvl1pPr algn="r">
              <a:defRPr sz="1200"/>
            </a:lvl1pPr>
          </a:lstStyle>
          <a:p>
            <a:fld id="{34516672-7521-5744-A53A-032CDDDCCB0C}" type="datetimeFigureOut">
              <a:rPr lang="en-US" smtClean="0"/>
              <a:t>1/31/2024</a:t>
            </a:fld>
            <a:endParaRPr lang="en-US"/>
          </a:p>
        </p:txBody>
      </p:sp>
      <p:sp>
        <p:nvSpPr>
          <p:cNvPr id="4" name="Slide Image Placeholder 3"/>
          <p:cNvSpPr>
            <a:spLocks noGrp="1" noRot="1" noChangeAspect="1"/>
          </p:cNvSpPr>
          <p:nvPr>
            <p:ph type="sldImg" idx="2"/>
          </p:nvPr>
        </p:nvSpPr>
        <p:spPr>
          <a:xfrm>
            <a:off x="3332163" y="942975"/>
            <a:ext cx="3394075" cy="254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06475" y="3630613"/>
            <a:ext cx="8045450" cy="29702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165975"/>
            <a:ext cx="4359275" cy="3778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97538" y="7165975"/>
            <a:ext cx="4359275" cy="377825"/>
          </a:xfrm>
          <a:prstGeom prst="rect">
            <a:avLst/>
          </a:prstGeom>
        </p:spPr>
        <p:txBody>
          <a:bodyPr vert="horz" lIns="91440" tIns="45720" rIns="91440" bIns="45720" rtlCol="0" anchor="b"/>
          <a:lstStyle>
            <a:lvl1pPr algn="r">
              <a:defRPr sz="1200"/>
            </a:lvl1pPr>
          </a:lstStyle>
          <a:p>
            <a:fld id="{F9683D3E-B63B-1441-9458-B60794E13D71}" type="slidenum">
              <a:rPr lang="en-US" smtClean="0"/>
              <a:t>‹#›</a:t>
            </a:fld>
            <a:endParaRPr lang="en-US"/>
          </a:p>
        </p:txBody>
      </p:sp>
    </p:spTree>
    <p:extLst>
      <p:ext uri="{BB962C8B-B14F-4D97-AF65-F5344CB8AC3E}">
        <p14:creationId xmlns:p14="http://schemas.microsoft.com/office/powerpoint/2010/main" val="560141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83D3E-B63B-1441-9458-B60794E13D71}" type="slidenum">
              <a:rPr lang="en-US" smtClean="0"/>
              <a:t>1</a:t>
            </a:fld>
            <a:endParaRPr lang="en-US"/>
          </a:p>
        </p:txBody>
      </p:sp>
    </p:spTree>
    <p:extLst>
      <p:ext uri="{BB962C8B-B14F-4D97-AF65-F5344CB8AC3E}">
        <p14:creationId xmlns:p14="http://schemas.microsoft.com/office/powerpoint/2010/main" val="15341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683D3E-B63B-1441-9458-B60794E13D71}" type="slidenum">
              <a:rPr lang="en-US" smtClean="0"/>
              <a:t>2</a:t>
            </a:fld>
            <a:endParaRPr lang="en-US"/>
          </a:p>
        </p:txBody>
      </p:sp>
    </p:spTree>
    <p:extLst>
      <p:ext uri="{BB962C8B-B14F-4D97-AF65-F5344CB8AC3E}">
        <p14:creationId xmlns:p14="http://schemas.microsoft.com/office/powerpoint/2010/main" val="2145856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683D3E-B63B-1441-9458-B60794E13D71}" type="slidenum">
              <a:rPr lang="en-US" smtClean="0"/>
              <a:t>3</a:t>
            </a:fld>
            <a:endParaRPr lang="en-US"/>
          </a:p>
        </p:txBody>
      </p:sp>
    </p:spTree>
    <p:extLst>
      <p:ext uri="{BB962C8B-B14F-4D97-AF65-F5344CB8AC3E}">
        <p14:creationId xmlns:p14="http://schemas.microsoft.com/office/powerpoint/2010/main" val="109566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683D3E-B63B-1441-9458-B60794E13D71}" type="slidenum">
              <a:rPr lang="en-US" smtClean="0"/>
              <a:t>4</a:t>
            </a:fld>
            <a:endParaRPr lang="en-US"/>
          </a:p>
        </p:txBody>
      </p:sp>
    </p:spTree>
    <p:extLst>
      <p:ext uri="{BB962C8B-B14F-4D97-AF65-F5344CB8AC3E}">
        <p14:creationId xmlns:p14="http://schemas.microsoft.com/office/powerpoint/2010/main" val="276655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4380" y="2338578"/>
            <a:ext cx="8549640" cy="1584198"/>
          </a:xfrm>
          <a:prstGeom prst="rect">
            <a:avLst/>
          </a:prstGeom>
        </p:spPr>
        <p:txBody>
          <a:bodyPr wrap="square" lIns="0" tIns="0" rIns="0" bIns="0">
            <a:spAutoFit/>
          </a:bodyPr>
          <a:lstStyle>
            <a:lvl1pPr>
              <a:defRPr sz="2400" b="0" i="0">
                <a:solidFill>
                  <a:srgbClr val="505050"/>
                </a:solidFill>
                <a:latin typeface="SegoeUI-Light"/>
                <a:cs typeface="SegoeUI-Light"/>
              </a:defRPr>
            </a:lvl1pPr>
          </a:lstStyle>
          <a:p>
            <a:endParaRPr/>
          </a:p>
        </p:txBody>
      </p:sp>
      <p:sp>
        <p:nvSpPr>
          <p:cNvPr id="3" name="Holder 3"/>
          <p:cNvSpPr>
            <a:spLocks noGrp="1"/>
          </p:cNvSpPr>
          <p:nvPr>
            <p:ph type="subTitle" idx="4"/>
          </p:nvPr>
        </p:nvSpPr>
        <p:spPr>
          <a:xfrm>
            <a:off x="1508760" y="4224528"/>
            <a:ext cx="7040880" cy="18859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505050"/>
                </a:solidFill>
                <a:latin typeface="SegoeUI-Light"/>
                <a:cs typeface="SegoeUI-Light"/>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extLst>
    <p:ext uri="{DCECCB84-F9BA-43D5-87BE-67443E8EF086}">
      <p15:sldGuideLst xmlns:p15="http://schemas.microsoft.com/office/powerpoint/2012/main">
        <p15:guide id="1" orient="horz" pos="2376" userDrawn="1">
          <p15:clr>
            <a:srgbClr val="FBAE40"/>
          </p15:clr>
        </p15:guide>
        <p15:guide id="2" pos="316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505050"/>
                </a:solidFill>
                <a:latin typeface="SegoeUI-Light"/>
                <a:cs typeface="SegoeUI-Light"/>
              </a:defRPr>
            </a:lvl1pPr>
          </a:lstStyle>
          <a:p>
            <a:endParaRPr/>
          </a:p>
        </p:txBody>
      </p:sp>
      <p:sp>
        <p:nvSpPr>
          <p:cNvPr id="3" name="Holder 3"/>
          <p:cNvSpPr>
            <a:spLocks noGrp="1"/>
          </p:cNvSpPr>
          <p:nvPr>
            <p:ph sz="half" idx="2"/>
          </p:nvPr>
        </p:nvSpPr>
        <p:spPr>
          <a:xfrm>
            <a:off x="502920" y="1735074"/>
            <a:ext cx="4375404" cy="497890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35074"/>
            <a:ext cx="4375404" cy="497890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1/31/2024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505050"/>
                </a:solidFill>
                <a:latin typeface="SegoeUI-Light"/>
                <a:cs typeface="SegoeUI-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1/31/2024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1/31/2024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3000">
              <a:srgbClr val="FEFEFE"/>
            </a:gs>
            <a:gs pos="69000">
              <a:srgbClr val="F2F2F2"/>
            </a:gs>
            <a:gs pos="39000">
              <a:srgbClr val="F2F2F2"/>
            </a:gs>
            <a:gs pos="100000">
              <a:srgbClr val="ECECEC"/>
            </a:gs>
          </a:gsLst>
          <a:lin ang="5400000" scaled="1"/>
          <a:tileRect/>
        </a:gra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24180" y="852177"/>
            <a:ext cx="4203826" cy="394496"/>
          </a:xfrm>
          <a:prstGeom prst="rect">
            <a:avLst/>
          </a:prstGeom>
        </p:spPr>
        <p:txBody>
          <a:bodyPr wrap="square" lIns="0" tIns="0" rIns="0" bIns="0">
            <a:spAutoFit/>
          </a:bodyPr>
          <a:lstStyle>
            <a:lvl1pPr>
              <a:defRPr sz="2400" b="0" i="0">
                <a:solidFill>
                  <a:srgbClr val="505050"/>
                </a:solidFill>
                <a:latin typeface="SegoeUI-Light"/>
                <a:cs typeface="SegoeUI-Light"/>
              </a:defRPr>
            </a:lvl1pPr>
          </a:lstStyle>
          <a:p>
            <a:endParaRPr/>
          </a:p>
        </p:txBody>
      </p:sp>
      <p:sp>
        <p:nvSpPr>
          <p:cNvPr id="3" name="Holder 3"/>
          <p:cNvSpPr>
            <a:spLocks noGrp="1"/>
          </p:cNvSpPr>
          <p:nvPr>
            <p:ph type="body" idx="1"/>
          </p:nvPr>
        </p:nvSpPr>
        <p:spPr>
          <a:xfrm>
            <a:off x="502920" y="1735074"/>
            <a:ext cx="9052560" cy="497890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419856" y="7015734"/>
            <a:ext cx="3218688" cy="37719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015734"/>
            <a:ext cx="2313432" cy="37719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1/31/2024</a:t>
            </a:fld>
            <a:endParaRPr lang="en-US"/>
          </a:p>
        </p:txBody>
      </p:sp>
      <p:sp>
        <p:nvSpPr>
          <p:cNvPr id="6" name="Holder 6"/>
          <p:cNvSpPr>
            <a:spLocks noGrp="1"/>
          </p:cNvSpPr>
          <p:nvPr>
            <p:ph type="sldNum" sz="quarter" idx="7"/>
          </p:nvPr>
        </p:nvSpPr>
        <p:spPr>
          <a:xfrm>
            <a:off x="7242048" y="7015734"/>
            <a:ext cx="2313432" cy="37719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hyperlink" Target="http://www.aka.ms/SurfaceBatteryPerformanc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aka.ms/SurfaceBatteryPerformance" TargetMode="External"/><Relationship Id="rId5" Type="http://schemas.openxmlformats.org/officeDocument/2006/relationships/hyperlink" Target="https://www.microsoft.com/en-us/download/100440" TargetMode="Externa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hyperlink" Target="https://www.microsoft.com/en-us/download/details.aspx?id=10044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support.microsoft.com/en-us/surface/surface-storage-options-and-hard-drive-sizes-9915981d-3e38-f06c-4706-82b5dedf33bc"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hyperlink" Target="https://aka.ms/m365businesstrialinfo"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ww.aka.ms/m365businesstrialinfo"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microsoft.com/en-us/accessibility/accessible-technology-products?activetab=pivot_1%3Aprimaryr2" TargetMode="External"/><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microsoft.com/en-us/download/details.aspx?id=100440" TargetMode="External"/><Relationship Id="rId5" Type="http://schemas.openxmlformats.org/officeDocument/2006/relationships/hyperlink" Target="https://www.microsoft.com/en-us/corporate-responsibility/sustainability/products-services-devices" TargetMode="External"/><Relationship Id="rId4" Type="http://schemas.openxmlformats.org/officeDocument/2006/relationships/hyperlink" Target="https://www.microsoft.com/en-us/store/b/accessible-adaptive-devices-accessori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a:extLst>
              <a:ext uri="{FF2B5EF4-FFF2-40B4-BE49-F238E27FC236}">
                <a16:creationId xmlns:a16="http://schemas.microsoft.com/office/drawing/2014/main" id="{8B9D8E2C-A81D-B609-9AEE-4C7BF800CE6C}"/>
              </a:ext>
            </a:extLst>
          </p:cNvPr>
          <p:cNvSpPr txBox="1"/>
          <p:nvPr/>
        </p:nvSpPr>
        <p:spPr>
          <a:xfrm>
            <a:off x="451290" y="1772995"/>
            <a:ext cx="2876987" cy="2401357"/>
          </a:xfrm>
          <a:prstGeom prst="rect">
            <a:avLst/>
          </a:prstGeom>
          <a:noFill/>
        </p:spPr>
        <p:txBody>
          <a:bodyPr wrap="square" lIns="0" tIns="0" rIns="62345" bIns="31173" anchor="t">
            <a:spAutoFit/>
          </a:bodyPr>
          <a:lstStyle/>
          <a:p>
            <a:pPr defTabSz="311719"/>
            <a:r>
              <a:rPr lang="en-US" sz="1100">
                <a:solidFill>
                  <a:srgbClr val="505050"/>
                </a:solidFill>
                <a:latin typeface="Segoe UI"/>
              </a:rPr>
              <a:t>Reimagine education with the most powerful Surface ever. </a:t>
            </a:r>
            <a:r>
              <a:rPr lang="en-US" sz="1100">
                <a:solidFill>
                  <a:srgbClr val="505050"/>
                </a:solidFill>
                <a:latin typeface="Segoe UI Semibold"/>
              </a:rPr>
              <a:t>Surface Laptop Studio 2 </a:t>
            </a:r>
            <a:r>
              <a:rPr lang="en-US" sz="1100">
                <a:solidFill>
                  <a:srgbClr val="505050"/>
                </a:solidFill>
                <a:latin typeface="Segoe UI"/>
              </a:rPr>
              <a:t>delivers powerful performance in a revolutionary design that seamlessly transitions between modes.</a:t>
            </a:r>
          </a:p>
          <a:p>
            <a:pPr defTabSz="311719"/>
            <a:endParaRPr lang="en-US" sz="1100">
              <a:solidFill>
                <a:srgbClr val="505050"/>
              </a:solidFill>
              <a:latin typeface="Segoe UI"/>
            </a:endParaRPr>
          </a:p>
          <a:p>
            <a:pPr defTabSz="311719"/>
            <a:r>
              <a:rPr lang="en-US" sz="1100">
                <a:solidFill>
                  <a:srgbClr val="505050"/>
                </a:solidFill>
                <a:latin typeface="Segoe UI"/>
              </a:rPr>
              <a:t>Go from a touchscreen laptop to the perfect angle for virtual classes or a portable canvas, all at the fast pace of modern education. With Microsoft security and innovative Windows 11 features enabled out of the box, Surface Laptop Studio 2 is the ultimate powerhouse laptop for researchers, STEM or creative students, and school leaders.</a:t>
            </a:r>
          </a:p>
        </p:txBody>
      </p:sp>
      <p:pic>
        <p:nvPicPr>
          <p:cNvPr id="50" name="Picture 49" descr="A computer with a drawing of a bridge&#10;&#10;Description automatically generated">
            <a:extLst>
              <a:ext uri="{FF2B5EF4-FFF2-40B4-BE49-F238E27FC236}">
                <a16:creationId xmlns:a16="http://schemas.microsoft.com/office/drawing/2014/main" id="{B24CD8F0-4895-8642-2504-41F7F2B359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9008" y="4316169"/>
            <a:ext cx="2799753" cy="1574861"/>
          </a:xfrm>
          <a:prstGeom prst="rect">
            <a:avLst/>
          </a:prstGeom>
        </p:spPr>
      </p:pic>
      <p:pic>
        <p:nvPicPr>
          <p:cNvPr id="49" name="Picture 48" descr="A tablet and stylus on a black background&#10;&#10;Description automatically generated">
            <a:extLst>
              <a:ext uri="{FF2B5EF4-FFF2-40B4-BE49-F238E27FC236}">
                <a16:creationId xmlns:a16="http://schemas.microsoft.com/office/drawing/2014/main" id="{B83031B6-B08D-C205-8AA7-28D6142095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3806" y="4841673"/>
            <a:ext cx="3017934" cy="1697588"/>
          </a:xfrm>
          <a:prstGeom prst="rect">
            <a:avLst/>
          </a:prstGeom>
        </p:spPr>
      </p:pic>
      <p:sp>
        <p:nvSpPr>
          <p:cNvPr id="3" name="object 3"/>
          <p:cNvSpPr txBox="1"/>
          <p:nvPr/>
        </p:nvSpPr>
        <p:spPr>
          <a:xfrm>
            <a:off x="424179" y="1280390"/>
            <a:ext cx="5337087" cy="289823"/>
          </a:xfrm>
          <a:prstGeom prst="rect">
            <a:avLst/>
          </a:prstGeom>
        </p:spPr>
        <p:txBody>
          <a:bodyPr vert="horz" wrap="square" lIns="0" tIns="12700" rIns="0" bIns="0" rtlCol="0">
            <a:spAutoFit/>
          </a:bodyPr>
          <a:lstStyle/>
          <a:p>
            <a:pPr marL="12700">
              <a:lnSpc>
                <a:spcPct val="100000"/>
              </a:lnSpc>
              <a:spcBef>
                <a:spcPts val="100"/>
              </a:spcBef>
            </a:pPr>
            <a:r>
              <a:rPr sz="1800">
                <a:solidFill>
                  <a:srgbClr val="505050"/>
                </a:solidFill>
                <a:latin typeface="Segoe UI Light" panose="020B0502040204020203" pitchFamily="34" charset="0"/>
                <a:cs typeface="Segoe UI Light" panose="020B0502040204020203" pitchFamily="34" charset="0"/>
              </a:rPr>
              <a:t>The</a:t>
            </a:r>
            <a:r>
              <a:rPr sz="1800" spc="85">
                <a:solidFill>
                  <a:srgbClr val="505050"/>
                </a:solidFill>
                <a:latin typeface="Segoe UI Light" panose="020B0502040204020203" pitchFamily="34" charset="0"/>
                <a:cs typeface="Segoe UI Light" panose="020B0502040204020203" pitchFamily="34" charset="0"/>
              </a:rPr>
              <a:t> </a:t>
            </a:r>
            <a:r>
              <a:rPr sz="1800">
                <a:solidFill>
                  <a:srgbClr val="505050"/>
                </a:solidFill>
                <a:latin typeface="Segoe UI Light" panose="020B0502040204020203" pitchFamily="34" charset="0"/>
                <a:cs typeface="Segoe UI Light" panose="020B0502040204020203" pitchFamily="34" charset="0"/>
              </a:rPr>
              <a:t>versatility</a:t>
            </a:r>
            <a:r>
              <a:rPr sz="1800" spc="90">
                <a:solidFill>
                  <a:srgbClr val="505050"/>
                </a:solidFill>
                <a:latin typeface="Segoe UI Light" panose="020B0502040204020203" pitchFamily="34" charset="0"/>
                <a:cs typeface="Segoe UI Light" panose="020B0502040204020203" pitchFamily="34" charset="0"/>
              </a:rPr>
              <a:t> </a:t>
            </a:r>
            <a:r>
              <a:rPr sz="1800">
                <a:solidFill>
                  <a:srgbClr val="505050"/>
                </a:solidFill>
                <a:latin typeface="Segoe UI Light" panose="020B0502040204020203" pitchFamily="34" charset="0"/>
                <a:cs typeface="Segoe UI Light" panose="020B0502040204020203" pitchFamily="34" charset="0"/>
              </a:rPr>
              <a:t>to</a:t>
            </a:r>
            <a:r>
              <a:rPr sz="1800" spc="90">
                <a:solidFill>
                  <a:srgbClr val="505050"/>
                </a:solidFill>
                <a:latin typeface="Segoe UI Light" panose="020B0502040204020203" pitchFamily="34" charset="0"/>
                <a:cs typeface="Segoe UI Light" panose="020B0502040204020203" pitchFamily="34" charset="0"/>
              </a:rPr>
              <a:t> </a:t>
            </a:r>
            <a:r>
              <a:rPr sz="1800">
                <a:solidFill>
                  <a:srgbClr val="505050"/>
                </a:solidFill>
                <a:latin typeface="Segoe UI Light" panose="020B0502040204020203" pitchFamily="34" charset="0"/>
                <a:cs typeface="Segoe UI Light" panose="020B0502040204020203" pitchFamily="34" charset="0"/>
              </a:rPr>
              <a:t>create.</a:t>
            </a:r>
            <a:r>
              <a:rPr sz="1800" spc="85">
                <a:solidFill>
                  <a:srgbClr val="505050"/>
                </a:solidFill>
                <a:latin typeface="Segoe UI Light" panose="020B0502040204020203" pitchFamily="34" charset="0"/>
                <a:cs typeface="Segoe UI Light" panose="020B0502040204020203" pitchFamily="34" charset="0"/>
              </a:rPr>
              <a:t> </a:t>
            </a:r>
            <a:r>
              <a:rPr sz="1800">
                <a:solidFill>
                  <a:srgbClr val="505050"/>
                </a:solidFill>
                <a:latin typeface="Segoe UI Light" panose="020B0502040204020203" pitchFamily="34" charset="0"/>
                <a:cs typeface="Segoe UI Light" panose="020B0502040204020203" pitchFamily="34" charset="0"/>
              </a:rPr>
              <a:t>The</a:t>
            </a:r>
            <a:r>
              <a:rPr sz="1800" spc="90">
                <a:solidFill>
                  <a:srgbClr val="505050"/>
                </a:solidFill>
                <a:latin typeface="Segoe UI Light" panose="020B0502040204020203" pitchFamily="34" charset="0"/>
                <a:cs typeface="Segoe UI Light" panose="020B0502040204020203" pitchFamily="34" charset="0"/>
              </a:rPr>
              <a:t> </a:t>
            </a:r>
            <a:r>
              <a:rPr sz="1800">
                <a:solidFill>
                  <a:srgbClr val="505050"/>
                </a:solidFill>
                <a:latin typeface="Segoe UI Light" panose="020B0502040204020203" pitchFamily="34" charset="0"/>
                <a:cs typeface="Segoe UI Light" panose="020B0502040204020203" pitchFamily="34" charset="0"/>
              </a:rPr>
              <a:t>power</a:t>
            </a:r>
            <a:r>
              <a:rPr sz="1800" spc="90">
                <a:solidFill>
                  <a:srgbClr val="505050"/>
                </a:solidFill>
                <a:latin typeface="Segoe UI Light" panose="020B0502040204020203" pitchFamily="34" charset="0"/>
                <a:cs typeface="Segoe UI Light" panose="020B0502040204020203" pitchFamily="34" charset="0"/>
              </a:rPr>
              <a:t> </a:t>
            </a:r>
            <a:r>
              <a:rPr sz="1800">
                <a:solidFill>
                  <a:srgbClr val="505050"/>
                </a:solidFill>
                <a:latin typeface="Segoe UI Light" panose="020B0502040204020203" pitchFamily="34" charset="0"/>
                <a:cs typeface="Segoe UI Light" panose="020B0502040204020203" pitchFamily="34" charset="0"/>
              </a:rPr>
              <a:t>to</a:t>
            </a:r>
            <a:r>
              <a:rPr sz="1800" spc="90">
                <a:solidFill>
                  <a:srgbClr val="505050"/>
                </a:solidFill>
                <a:latin typeface="Segoe UI Light" panose="020B0502040204020203" pitchFamily="34" charset="0"/>
                <a:cs typeface="Segoe UI Light" panose="020B0502040204020203" pitchFamily="34" charset="0"/>
              </a:rPr>
              <a:t> </a:t>
            </a:r>
            <a:r>
              <a:rPr sz="1800" spc="-10">
                <a:solidFill>
                  <a:srgbClr val="505050"/>
                </a:solidFill>
                <a:latin typeface="Segoe UI Light" panose="020B0502040204020203" pitchFamily="34" charset="0"/>
                <a:cs typeface="Segoe UI Light" panose="020B0502040204020203" pitchFamily="34" charset="0"/>
              </a:rPr>
              <a:t>perform.</a:t>
            </a:r>
            <a:endParaRPr sz="1800">
              <a:latin typeface="Segoe UI Light" panose="020B0502040204020203" pitchFamily="34" charset="0"/>
              <a:cs typeface="Segoe UI Light" panose="020B0502040204020203" pitchFamily="34" charset="0"/>
            </a:endParaRPr>
          </a:p>
        </p:txBody>
      </p:sp>
      <p:grpSp>
        <p:nvGrpSpPr>
          <p:cNvPr id="6" name="object 6"/>
          <p:cNvGrpSpPr/>
          <p:nvPr/>
        </p:nvGrpSpPr>
        <p:grpSpPr>
          <a:xfrm>
            <a:off x="6634485" y="4098850"/>
            <a:ext cx="1007386" cy="1019039"/>
            <a:chOff x="6634485" y="3944113"/>
            <a:chExt cx="1007386" cy="1019039"/>
          </a:xfrm>
        </p:grpSpPr>
        <p:sp>
          <p:nvSpPr>
            <p:cNvPr id="7" name="object 7"/>
            <p:cNvSpPr/>
            <p:nvPr/>
          </p:nvSpPr>
          <p:spPr>
            <a:xfrm>
              <a:off x="7001769" y="4962766"/>
              <a:ext cx="412115" cy="0"/>
            </a:xfrm>
            <a:custGeom>
              <a:avLst/>
              <a:gdLst/>
              <a:ahLst/>
              <a:cxnLst/>
              <a:rect l="l" t="t" r="r" b="b"/>
              <a:pathLst>
                <a:path w="412115">
                  <a:moveTo>
                    <a:pt x="411518" y="0"/>
                  </a:moveTo>
                  <a:lnTo>
                    <a:pt x="0" y="0"/>
                  </a:lnTo>
                </a:path>
              </a:pathLst>
            </a:custGeom>
            <a:ln w="10172">
              <a:solidFill>
                <a:srgbClr val="D1D3D4"/>
              </a:solidFill>
            </a:ln>
          </p:spPr>
          <p:txBody>
            <a:bodyPr wrap="square" lIns="0" tIns="0" rIns="0" bIns="0" rtlCol="0"/>
            <a:lstStyle/>
            <a:p>
              <a:endParaRPr/>
            </a:p>
          </p:txBody>
        </p:sp>
        <p:sp>
          <p:nvSpPr>
            <p:cNvPr id="8" name="object 8"/>
            <p:cNvSpPr/>
            <p:nvPr/>
          </p:nvSpPr>
          <p:spPr>
            <a:xfrm>
              <a:off x="7403111" y="4538336"/>
              <a:ext cx="238760" cy="0"/>
            </a:xfrm>
            <a:custGeom>
              <a:avLst/>
              <a:gdLst/>
              <a:ahLst/>
              <a:cxnLst/>
              <a:rect l="l" t="t" r="r" b="b"/>
              <a:pathLst>
                <a:path w="238759">
                  <a:moveTo>
                    <a:pt x="238226" y="0"/>
                  </a:moveTo>
                  <a:lnTo>
                    <a:pt x="0" y="0"/>
                  </a:lnTo>
                </a:path>
              </a:pathLst>
            </a:custGeom>
            <a:ln w="10172">
              <a:solidFill>
                <a:srgbClr val="D1D3D4"/>
              </a:solidFill>
            </a:ln>
          </p:spPr>
          <p:txBody>
            <a:bodyPr wrap="square" lIns="0" tIns="0" rIns="0" bIns="0" rtlCol="0"/>
            <a:lstStyle/>
            <a:p>
              <a:endParaRPr/>
            </a:p>
          </p:txBody>
        </p:sp>
        <p:sp>
          <p:nvSpPr>
            <p:cNvPr id="9" name="object 9"/>
            <p:cNvSpPr/>
            <p:nvPr/>
          </p:nvSpPr>
          <p:spPr>
            <a:xfrm>
              <a:off x="7408200" y="4538337"/>
              <a:ext cx="0" cy="424815"/>
            </a:xfrm>
            <a:custGeom>
              <a:avLst/>
              <a:gdLst/>
              <a:ahLst/>
              <a:cxnLst/>
              <a:rect l="l" t="t" r="r" b="b"/>
              <a:pathLst>
                <a:path h="424814">
                  <a:moveTo>
                    <a:pt x="0" y="0"/>
                  </a:moveTo>
                  <a:lnTo>
                    <a:pt x="0" y="424434"/>
                  </a:lnTo>
                </a:path>
              </a:pathLst>
            </a:custGeom>
            <a:ln w="10172">
              <a:solidFill>
                <a:srgbClr val="D1D3D4"/>
              </a:solidFill>
            </a:ln>
          </p:spPr>
          <p:txBody>
            <a:bodyPr wrap="square" lIns="0" tIns="0" rIns="0" bIns="0" rtlCol="0"/>
            <a:lstStyle/>
            <a:p>
              <a:endParaRPr/>
            </a:p>
          </p:txBody>
        </p:sp>
        <p:sp>
          <p:nvSpPr>
            <p:cNvPr id="10" name="object 10"/>
            <p:cNvSpPr/>
            <p:nvPr/>
          </p:nvSpPr>
          <p:spPr>
            <a:xfrm>
              <a:off x="6634485" y="3944113"/>
              <a:ext cx="0" cy="557530"/>
            </a:xfrm>
            <a:custGeom>
              <a:avLst/>
              <a:gdLst/>
              <a:ahLst/>
              <a:cxnLst/>
              <a:rect l="l" t="t" r="r" b="b"/>
              <a:pathLst>
                <a:path h="557529">
                  <a:moveTo>
                    <a:pt x="0" y="0"/>
                  </a:moveTo>
                  <a:lnTo>
                    <a:pt x="0" y="557339"/>
                  </a:lnTo>
                </a:path>
              </a:pathLst>
            </a:custGeom>
            <a:ln w="10172">
              <a:solidFill>
                <a:srgbClr val="D1D3D4"/>
              </a:solidFill>
            </a:ln>
          </p:spPr>
          <p:txBody>
            <a:bodyPr wrap="square" lIns="0" tIns="0" rIns="0" bIns="0" rtlCol="0"/>
            <a:lstStyle/>
            <a:p>
              <a:endParaRPr/>
            </a:p>
          </p:txBody>
        </p:sp>
        <p:sp>
          <p:nvSpPr>
            <p:cNvPr id="11" name="object 11"/>
            <p:cNvSpPr/>
            <p:nvPr/>
          </p:nvSpPr>
          <p:spPr>
            <a:xfrm>
              <a:off x="6634487" y="3949197"/>
              <a:ext cx="535940" cy="0"/>
            </a:xfrm>
            <a:custGeom>
              <a:avLst/>
              <a:gdLst/>
              <a:ahLst/>
              <a:cxnLst/>
              <a:rect l="l" t="t" r="r" b="b"/>
              <a:pathLst>
                <a:path w="535940">
                  <a:moveTo>
                    <a:pt x="535787" y="0"/>
                  </a:moveTo>
                  <a:lnTo>
                    <a:pt x="0" y="0"/>
                  </a:lnTo>
                </a:path>
              </a:pathLst>
            </a:custGeom>
            <a:ln w="10172">
              <a:solidFill>
                <a:srgbClr val="D1D3D4"/>
              </a:solidFill>
            </a:ln>
          </p:spPr>
          <p:txBody>
            <a:bodyPr wrap="square" lIns="0" tIns="0" rIns="0" bIns="0" rtlCol="0"/>
            <a:lstStyle/>
            <a:p>
              <a:endParaRPr/>
            </a:p>
          </p:txBody>
        </p:sp>
      </p:grpSp>
      <p:sp>
        <p:nvSpPr>
          <p:cNvPr id="13" name="object 13"/>
          <p:cNvSpPr txBox="1"/>
          <p:nvPr/>
        </p:nvSpPr>
        <p:spPr>
          <a:xfrm>
            <a:off x="7728710" y="3945078"/>
            <a:ext cx="1873251" cy="317651"/>
          </a:xfrm>
          <a:prstGeom prst="rect">
            <a:avLst/>
          </a:prstGeom>
        </p:spPr>
        <p:txBody>
          <a:bodyPr vert="horz" wrap="square" lIns="0" tIns="12700" rIns="0" bIns="0" rtlCol="0">
            <a:spAutoFit/>
          </a:bodyPr>
          <a:lstStyle/>
          <a:p>
            <a:pPr marL="12700" marR="5080">
              <a:lnSpc>
                <a:spcPct val="114599"/>
              </a:lnSpc>
              <a:spcBef>
                <a:spcPts val="100"/>
              </a:spcBef>
            </a:pPr>
            <a:r>
              <a:rPr sz="900">
                <a:solidFill>
                  <a:srgbClr val="505050"/>
                </a:solidFill>
                <a:latin typeface="Segoe UI"/>
                <a:cs typeface="Segoe UI"/>
              </a:rPr>
              <a:t>New</a:t>
            </a:r>
            <a:r>
              <a:rPr sz="900" spc="-15">
                <a:solidFill>
                  <a:srgbClr val="505050"/>
                </a:solidFill>
                <a:latin typeface="Segoe UI"/>
                <a:cs typeface="Segoe UI"/>
              </a:rPr>
              <a:t> </a:t>
            </a:r>
            <a:r>
              <a:rPr sz="900">
                <a:solidFill>
                  <a:srgbClr val="505050"/>
                </a:solidFill>
                <a:latin typeface="Segoe UI"/>
                <a:cs typeface="Segoe UI"/>
              </a:rPr>
              <a:t>Studio</a:t>
            </a:r>
            <a:r>
              <a:rPr sz="900" spc="-5">
                <a:solidFill>
                  <a:srgbClr val="505050"/>
                </a:solidFill>
                <a:latin typeface="Segoe UI"/>
                <a:cs typeface="Segoe UI"/>
              </a:rPr>
              <a:t> </a:t>
            </a:r>
            <a:r>
              <a:rPr sz="900">
                <a:solidFill>
                  <a:srgbClr val="505050"/>
                </a:solidFill>
                <a:latin typeface="Segoe UI"/>
                <a:cs typeface="Segoe UI"/>
              </a:rPr>
              <a:t>Camera</a:t>
            </a:r>
            <a:r>
              <a:rPr sz="900" spc="-5">
                <a:solidFill>
                  <a:srgbClr val="505050"/>
                </a:solidFill>
                <a:latin typeface="Segoe UI"/>
                <a:cs typeface="Segoe UI"/>
              </a:rPr>
              <a:t> </a:t>
            </a:r>
            <a:r>
              <a:rPr sz="900">
                <a:solidFill>
                  <a:srgbClr val="505050"/>
                </a:solidFill>
                <a:latin typeface="Segoe UI"/>
                <a:cs typeface="Segoe UI"/>
              </a:rPr>
              <a:t>with</a:t>
            </a:r>
            <a:r>
              <a:rPr sz="900" spc="-5">
                <a:solidFill>
                  <a:srgbClr val="505050"/>
                </a:solidFill>
                <a:latin typeface="Segoe UI"/>
                <a:cs typeface="Segoe UI"/>
              </a:rPr>
              <a:t> </a:t>
            </a:r>
            <a:r>
              <a:rPr sz="900">
                <a:solidFill>
                  <a:srgbClr val="505050"/>
                </a:solidFill>
                <a:latin typeface="Segoe UI"/>
                <a:cs typeface="Segoe UI"/>
              </a:rPr>
              <a:t>a</a:t>
            </a:r>
            <a:r>
              <a:rPr sz="900" spc="-5">
                <a:solidFill>
                  <a:srgbClr val="505050"/>
                </a:solidFill>
                <a:latin typeface="Segoe UI"/>
                <a:cs typeface="Segoe UI"/>
              </a:rPr>
              <a:t> </a:t>
            </a:r>
            <a:r>
              <a:rPr sz="900">
                <a:solidFill>
                  <a:srgbClr val="505050"/>
                </a:solidFill>
                <a:latin typeface="Segoe UI"/>
                <a:cs typeface="Segoe UI"/>
              </a:rPr>
              <a:t>wide</a:t>
            </a:r>
            <a:r>
              <a:rPr sz="900" spc="-5">
                <a:solidFill>
                  <a:srgbClr val="505050"/>
                </a:solidFill>
                <a:latin typeface="Segoe UI"/>
                <a:cs typeface="Segoe UI"/>
              </a:rPr>
              <a:t> </a:t>
            </a:r>
            <a:r>
              <a:rPr sz="900" spc="-10">
                <a:solidFill>
                  <a:srgbClr val="505050"/>
                </a:solidFill>
                <a:latin typeface="Segoe UI"/>
                <a:cs typeface="Segoe UI"/>
              </a:rPr>
              <a:t>field </a:t>
            </a:r>
            <a:r>
              <a:rPr sz="900">
                <a:solidFill>
                  <a:srgbClr val="505050"/>
                </a:solidFill>
                <a:latin typeface="Segoe UI"/>
                <a:cs typeface="Segoe UI"/>
              </a:rPr>
              <a:t>of</a:t>
            </a:r>
            <a:r>
              <a:rPr sz="900" spc="-10">
                <a:solidFill>
                  <a:srgbClr val="505050"/>
                </a:solidFill>
                <a:latin typeface="Segoe UI"/>
                <a:cs typeface="Segoe UI"/>
              </a:rPr>
              <a:t> </a:t>
            </a:r>
            <a:r>
              <a:rPr sz="900">
                <a:solidFill>
                  <a:srgbClr val="505050"/>
                </a:solidFill>
                <a:latin typeface="Segoe UI"/>
                <a:cs typeface="Segoe UI"/>
              </a:rPr>
              <a:t>view</a:t>
            </a:r>
            <a:r>
              <a:rPr sz="900" spc="-10">
                <a:solidFill>
                  <a:srgbClr val="505050"/>
                </a:solidFill>
                <a:latin typeface="Segoe UI"/>
                <a:cs typeface="Segoe UI"/>
              </a:rPr>
              <a:t> </a:t>
            </a:r>
            <a:r>
              <a:rPr sz="900">
                <a:solidFill>
                  <a:srgbClr val="505050"/>
                </a:solidFill>
                <a:latin typeface="Segoe UI"/>
                <a:cs typeface="Segoe UI"/>
              </a:rPr>
              <a:t>and</a:t>
            </a:r>
            <a:r>
              <a:rPr sz="900" spc="-10">
                <a:solidFill>
                  <a:srgbClr val="505050"/>
                </a:solidFill>
                <a:latin typeface="Segoe UI"/>
                <a:cs typeface="Segoe UI"/>
              </a:rPr>
              <a:t> </a:t>
            </a:r>
            <a:r>
              <a:rPr sz="900">
                <a:solidFill>
                  <a:srgbClr val="505050"/>
                </a:solidFill>
                <a:latin typeface="Segoe UI"/>
                <a:cs typeface="Segoe UI"/>
              </a:rPr>
              <a:t>AI-powered</a:t>
            </a:r>
            <a:r>
              <a:rPr sz="900" spc="-5">
                <a:solidFill>
                  <a:srgbClr val="505050"/>
                </a:solidFill>
                <a:latin typeface="Segoe UI"/>
                <a:cs typeface="Segoe UI"/>
              </a:rPr>
              <a:t> </a:t>
            </a:r>
            <a:r>
              <a:rPr sz="900" spc="-10">
                <a:solidFill>
                  <a:srgbClr val="505050"/>
                </a:solidFill>
                <a:latin typeface="Segoe UI"/>
                <a:cs typeface="Segoe UI"/>
              </a:rPr>
              <a:t>features</a:t>
            </a:r>
            <a:endParaRPr sz="900">
              <a:latin typeface="Segoe UI"/>
              <a:cs typeface="Segoe UI"/>
            </a:endParaRPr>
          </a:p>
        </p:txBody>
      </p:sp>
      <p:sp>
        <p:nvSpPr>
          <p:cNvPr id="18" name="object 18"/>
          <p:cNvSpPr txBox="1"/>
          <p:nvPr/>
        </p:nvSpPr>
        <p:spPr>
          <a:xfrm>
            <a:off x="3806399" y="5130862"/>
            <a:ext cx="1316990" cy="317651"/>
          </a:xfrm>
          <a:prstGeom prst="rect">
            <a:avLst/>
          </a:prstGeom>
        </p:spPr>
        <p:txBody>
          <a:bodyPr vert="horz" wrap="square" lIns="0" tIns="12700" rIns="0" bIns="0" rtlCol="0">
            <a:spAutoFit/>
          </a:bodyPr>
          <a:lstStyle/>
          <a:p>
            <a:pPr marL="38100" marR="30480">
              <a:lnSpc>
                <a:spcPct val="114599"/>
              </a:lnSpc>
              <a:spcBef>
                <a:spcPts val="100"/>
              </a:spcBef>
            </a:pPr>
            <a:r>
              <a:rPr lang="en-US" sz="900">
                <a:solidFill>
                  <a:srgbClr val="505050"/>
                </a:solidFill>
                <a:latin typeface="Segoe UI"/>
                <a:cs typeface="Segoe UI"/>
              </a:rPr>
              <a:t>Consistent productivity </a:t>
            </a:r>
            <a:r>
              <a:rPr sz="900">
                <a:solidFill>
                  <a:srgbClr val="505050"/>
                </a:solidFill>
                <a:latin typeface="Segoe UI"/>
                <a:cs typeface="Segoe UI"/>
              </a:rPr>
              <a:t>with</a:t>
            </a:r>
            <a:r>
              <a:rPr lang="en-CA" sz="900" spc="-5">
                <a:solidFill>
                  <a:srgbClr val="505050"/>
                </a:solidFill>
                <a:latin typeface="Segoe UI"/>
                <a:cs typeface="Segoe UI"/>
              </a:rPr>
              <a:t> all-day </a:t>
            </a:r>
            <a:r>
              <a:rPr sz="900">
                <a:solidFill>
                  <a:srgbClr val="505050"/>
                </a:solidFill>
                <a:latin typeface="Segoe UI"/>
                <a:cs typeface="Segoe UI"/>
              </a:rPr>
              <a:t>battery </a:t>
            </a:r>
            <a:r>
              <a:rPr lang="en-CA" sz="900" spc="-20">
                <a:solidFill>
                  <a:srgbClr val="505050"/>
                </a:solidFill>
                <a:latin typeface="Segoe UI"/>
                <a:cs typeface="Segoe UI"/>
              </a:rPr>
              <a:t>life</a:t>
            </a:r>
            <a:r>
              <a:rPr lang="en-CA" sz="900" spc="-30" baseline="30864">
                <a:solidFill>
                  <a:srgbClr val="505050"/>
                </a:solidFill>
                <a:latin typeface="Segoe UI"/>
                <a:cs typeface="Segoe UI"/>
              </a:rPr>
              <a:t>6</a:t>
            </a:r>
            <a:endParaRPr sz="900" baseline="30864">
              <a:latin typeface="Segoe UI"/>
              <a:cs typeface="Segoe UI"/>
            </a:endParaRPr>
          </a:p>
        </p:txBody>
      </p:sp>
      <p:sp>
        <p:nvSpPr>
          <p:cNvPr id="19" name="object 19"/>
          <p:cNvSpPr txBox="1"/>
          <p:nvPr/>
        </p:nvSpPr>
        <p:spPr>
          <a:xfrm>
            <a:off x="7728711" y="4460204"/>
            <a:ext cx="1702435" cy="476925"/>
          </a:xfrm>
          <a:prstGeom prst="rect">
            <a:avLst/>
          </a:prstGeom>
        </p:spPr>
        <p:txBody>
          <a:bodyPr vert="horz" wrap="square" lIns="0" tIns="12700" rIns="0" bIns="0" rtlCol="0">
            <a:spAutoFit/>
          </a:bodyPr>
          <a:lstStyle/>
          <a:p>
            <a:pPr marL="12700" marR="5080">
              <a:lnSpc>
                <a:spcPct val="114599"/>
              </a:lnSpc>
              <a:spcBef>
                <a:spcPts val="100"/>
              </a:spcBef>
            </a:pPr>
            <a:r>
              <a:rPr sz="900">
                <a:solidFill>
                  <a:srgbClr val="505050"/>
                </a:solidFill>
                <a:latin typeface="Segoe UI"/>
                <a:cs typeface="Segoe UI"/>
              </a:rPr>
              <a:t>Seamless </a:t>
            </a:r>
            <a:r>
              <a:rPr sz="900" spc="-10">
                <a:solidFill>
                  <a:srgbClr val="505050"/>
                </a:solidFill>
                <a:latin typeface="Segoe UI"/>
                <a:cs typeface="Segoe UI"/>
              </a:rPr>
              <a:t>transitions</a:t>
            </a:r>
            <a:r>
              <a:rPr sz="900">
                <a:solidFill>
                  <a:srgbClr val="505050"/>
                </a:solidFill>
                <a:latin typeface="Segoe UI"/>
                <a:cs typeface="Segoe UI"/>
              </a:rPr>
              <a:t> between</a:t>
            </a:r>
            <a:r>
              <a:rPr sz="900" spc="10">
                <a:solidFill>
                  <a:srgbClr val="505050"/>
                </a:solidFill>
                <a:latin typeface="Segoe UI"/>
                <a:cs typeface="Segoe UI"/>
              </a:rPr>
              <a:t> </a:t>
            </a:r>
            <a:r>
              <a:rPr sz="900" spc="-10">
                <a:solidFill>
                  <a:srgbClr val="505050"/>
                </a:solidFill>
                <a:latin typeface="Segoe UI"/>
                <a:cs typeface="Segoe UI"/>
              </a:rPr>
              <a:t>three </a:t>
            </a:r>
            <a:r>
              <a:rPr sz="900">
                <a:solidFill>
                  <a:srgbClr val="505050"/>
                </a:solidFill>
                <a:latin typeface="Segoe UI"/>
                <a:cs typeface="Segoe UI"/>
              </a:rPr>
              <a:t>different</a:t>
            </a:r>
            <a:r>
              <a:rPr sz="900" spc="-20">
                <a:solidFill>
                  <a:srgbClr val="505050"/>
                </a:solidFill>
                <a:latin typeface="Segoe UI"/>
                <a:cs typeface="Segoe UI"/>
              </a:rPr>
              <a:t> </a:t>
            </a:r>
            <a:r>
              <a:rPr sz="900">
                <a:solidFill>
                  <a:srgbClr val="505050"/>
                </a:solidFill>
                <a:latin typeface="Segoe UI"/>
                <a:cs typeface="Segoe UI"/>
              </a:rPr>
              <a:t>modes</a:t>
            </a:r>
            <a:r>
              <a:rPr sz="900" spc="-20">
                <a:solidFill>
                  <a:srgbClr val="505050"/>
                </a:solidFill>
                <a:latin typeface="Segoe UI"/>
                <a:cs typeface="Segoe UI"/>
              </a:rPr>
              <a:t> </a:t>
            </a:r>
            <a:r>
              <a:rPr sz="900">
                <a:solidFill>
                  <a:srgbClr val="505050"/>
                </a:solidFill>
                <a:latin typeface="Segoe UI"/>
                <a:cs typeface="Segoe UI"/>
              </a:rPr>
              <a:t>through</a:t>
            </a:r>
            <a:r>
              <a:rPr sz="900" spc="-20">
                <a:solidFill>
                  <a:srgbClr val="505050"/>
                </a:solidFill>
                <a:latin typeface="Segoe UI"/>
                <a:cs typeface="Segoe UI"/>
              </a:rPr>
              <a:t> </a:t>
            </a:r>
            <a:r>
              <a:rPr sz="900">
                <a:solidFill>
                  <a:srgbClr val="505050"/>
                </a:solidFill>
                <a:latin typeface="Segoe UI"/>
                <a:cs typeface="Segoe UI"/>
              </a:rPr>
              <a:t>the</a:t>
            </a:r>
            <a:r>
              <a:rPr sz="900" spc="-15">
                <a:solidFill>
                  <a:srgbClr val="505050"/>
                </a:solidFill>
                <a:latin typeface="Segoe UI"/>
                <a:cs typeface="Segoe UI"/>
              </a:rPr>
              <a:t> </a:t>
            </a:r>
            <a:r>
              <a:rPr sz="900" spc="-10">
                <a:solidFill>
                  <a:srgbClr val="505050"/>
                </a:solidFill>
                <a:latin typeface="Segoe UI"/>
                <a:cs typeface="Segoe UI"/>
              </a:rPr>
              <a:t>dynamic </a:t>
            </a:r>
            <a:r>
              <a:rPr sz="900">
                <a:solidFill>
                  <a:srgbClr val="505050"/>
                </a:solidFill>
                <a:latin typeface="Segoe UI"/>
                <a:cs typeface="Segoe UI"/>
              </a:rPr>
              <a:t>woven</a:t>
            </a:r>
            <a:r>
              <a:rPr sz="900" spc="-10">
                <a:solidFill>
                  <a:srgbClr val="505050"/>
                </a:solidFill>
                <a:latin typeface="Segoe UI"/>
                <a:cs typeface="Segoe UI"/>
              </a:rPr>
              <a:t> hinge</a:t>
            </a:r>
            <a:endParaRPr sz="900">
              <a:latin typeface="Segoe UI"/>
              <a:cs typeface="Segoe UI"/>
            </a:endParaRPr>
          </a:p>
        </p:txBody>
      </p:sp>
      <p:sp>
        <p:nvSpPr>
          <p:cNvPr id="21" name="object 21"/>
          <p:cNvSpPr txBox="1"/>
          <p:nvPr/>
        </p:nvSpPr>
        <p:spPr>
          <a:xfrm>
            <a:off x="424032" y="4439183"/>
            <a:ext cx="1438537" cy="476925"/>
          </a:xfrm>
          <a:prstGeom prst="rect">
            <a:avLst/>
          </a:prstGeom>
        </p:spPr>
        <p:txBody>
          <a:bodyPr vert="horz" wrap="square" lIns="0" tIns="12700" rIns="0" bIns="0" rtlCol="0">
            <a:spAutoFit/>
          </a:bodyPr>
          <a:lstStyle/>
          <a:p>
            <a:pPr marL="38100" marR="30480">
              <a:lnSpc>
                <a:spcPct val="114599"/>
              </a:lnSpc>
              <a:spcBef>
                <a:spcPts val="100"/>
              </a:spcBef>
            </a:pPr>
            <a:r>
              <a:rPr sz="900">
                <a:solidFill>
                  <a:srgbClr val="505050"/>
                </a:solidFill>
                <a:latin typeface="Segoe UI"/>
                <a:cs typeface="Segoe UI"/>
              </a:rPr>
              <a:t>Vibrant </a:t>
            </a:r>
            <a:r>
              <a:rPr lang="en-CA" sz="900">
                <a:solidFill>
                  <a:srgbClr val="505050"/>
                </a:solidFill>
                <a:latin typeface="Segoe UI"/>
                <a:cs typeface="Segoe UI"/>
              </a:rPr>
              <a:t>14.4”</a:t>
            </a:r>
            <a:r>
              <a:rPr lang="en-CA" sz="900" baseline="30864">
                <a:solidFill>
                  <a:srgbClr val="505050"/>
                </a:solidFill>
                <a:latin typeface="Segoe UI"/>
                <a:cs typeface="Segoe UI"/>
              </a:rPr>
              <a:t>3</a:t>
            </a:r>
            <a:r>
              <a:rPr sz="900" spc="135" baseline="30864">
                <a:solidFill>
                  <a:srgbClr val="505050"/>
                </a:solidFill>
                <a:latin typeface="Segoe UI"/>
                <a:cs typeface="Segoe UI"/>
              </a:rPr>
              <a:t> </a:t>
            </a:r>
            <a:r>
              <a:rPr sz="900" spc="-10">
                <a:solidFill>
                  <a:srgbClr val="505050"/>
                </a:solidFill>
                <a:latin typeface="Segoe UI"/>
                <a:cs typeface="Segoe UI"/>
              </a:rPr>
              <a:t>PixelSense™ </a:t>
            </a:r>
            <a:r>
              <a:rPr sz="900">
                <a:solidFill>
                  <a:srgbClr val="505050"/>
                </a:solidFill>
                <a:latin typeface="Segoe UI"/>
                <a:cs typeface="Segoe UI"/>
              </a:rPr>
              <a:t>Flow</a:t>
            </a:r>
            <a:r>
              <a:rPr sz="900" spc="-10">
                <a:solidFill>
                  <a:srgbClr val="505050"/>
                </a:solidFill>
                <a:latin typeface="Segoe UI"/>
                <a:cs typeface="Segoe UI"/>
              </a:rPr>
              <a:t> </a:t>
            </a:r>
            <a:r>
              <a:rPr sz="900">
                <a:solidFill>
                  <a:srgbClr val="505050"/>
                </a:solidFill>
                <a:latin typeface="Segoe UI"/>
                <a:cs typeface="Segoe UI"/>
              </a:rPr>
              <a:t>touchscreen</a:t>
            </a:r>
            <a:r>
              <a:rPr sz="900" spc="-10">
                <a:solidFill>
                  <a:srgbClr val="505050"/>
                </a:solidFill>
                <a:latin typeface="Segoe UI"/>
                <a:cs typeface="Segoe UI"/>
              </a:rPr>
              <a:t> </a:t>
            </a:r>
            <a:r>
              <a:rPr sz="900">
                <a:solidFill>
                  <a:srgbClr val="505050"/>
                </a:solidFill>
                <a:latin typeface="Segoe UI"/>
                <a:cs typeface="Segoe UI"/>
              </a:rPr>
              <a:t>with</a:t>
            </a:r>
            <a:r>
              <a:rPr sz="900" spc="-5">
                <a:solidFill>
                  <a:srgbClr val="505050"/>
                </a:solidFill>
                <a:latin typeface="Segoe UI"/>
                <a:cs typeface="Segoe UI"/>
              </a:rPr>
              <a:t> </a:t>
            </a:r>
            <a:r>
              <a:rPr sz="900" spc="-50">
                <a:solidFill>
                  <a:srgbClr val="505050"/>
                </a:solidFill>
                <a:latin typeface="Segoe UI"/>
                <a:cs typeface="Segoe UI"/>
              </a:rPr>
              <a:t>a</a:t>
            </a:r>
            <a:r>
              <a:rPr sz="900">
                <a:solidFill>
                  <a:srgbClr val="505050"/>
                </a:solidFill>
                <a:latin typeface="Segoe UI"/>
                <a:cs typeface="Segoe UI"/>
              </a:rPr>
              <a:t> refresh</a:t>
            </a:r>
            <a:r>
              <a:rPr sz="900" spc="-15">
                <a:solidFill>
                  <a:srgbClr val="505050"/>
                </a:solidFill>
                <a:latin typeface="Segoe UI"/>
                <a:cs typeface="Segoe UI"/>
              </a:rPr>
              <a:t> </a:t>
            </a:r>
            <a:r>
              <a:rPr sz="900">
                <a:solidFill>
                  <a:srgbClr val="505050"/>
                </a:solidFill>
                <a:latin typeface="Segoe UI"/>
                <a:cs typeface="Segoe UI"/>
              </a:rPr>
              <a:t>rate</a:t>
            </a:r>
            <a:r>
              <a:rPr sz="900" spc="-10">
                <a:solidFill>
                  <a:srgbClr val="505050"/>
                </a:solidFill>
                <a:latin typeface="Segoe UI"/>
                <a:cs typeface="Segoe UI"/>
              </a:rPr>
              <a:t> </a:t>
            </a:r>
            <a:r>
              <a:rPr sz="900">
                <a:solidFill>
                  <a:srgbClr val="505050"/>
                </a:solidFill>
                <a:latin typeface="Segoe UI"/>
                <a:cs typeface="Segoe UI"/>
              </a:rPr>
              <a:t>up</a:t>
            </a:r>
            <a:r>
              <a:rPr sz="900" spc="-15">
                <a:solidFill>
                  <a:srgbClr val="505050"/>
                </a:solidFill>
                <a:latin typeface="Segoe UI"/>
                <a:cs typeface="Segoe UI"/>
              </a:rPr>
              <a:t> </a:t>
            </a:r>
            <a:r>
              <a:rPr sz="900">
                <a:solidFill>
                  <a:srgbClr val="505050"/>
                </a:solidFill>
                <a:latin typeface="Segoe UI"/>
                <a:cs typeface="Segoe UI"/>
              </a:rPr>
              <a:t>to</a:t>
            </a:r>
            <a:r>
              <a:rPr sz="900" spc="-10">
                <a:solidFill>
                  <a:srgbClr val="505050"/>
                </a:solidFill>
                <a:latin typeface="Segoe UI"/>
                <a:cs typeface="Segoe UI"/>
              </a:rPr>
              <a:t> 120hz</a:t>
            </a:r>
            <a:endParaRPr sz="900">
              <a:latin typeface="Segoe UI"/>
              <a:cs typeface="Segoe UI"/>
            </a:endParaRPr>
          </a:p>
        </p:txBody>
      </p:sp>
      <p:sp>
        <p:nvSpPr>
          <p:cNvPr id="23" name="object 23"/>
          <p:cNvSpPr txBox="1"/>
          <p:nvPr/>
        </p:nvSpPr>
        <p:spPr>
          <a:xfrm>
            <a:off x="5761267" y="5817260"/>
            <a:ext cx="1902460" cy="317651"/>
          </a:xfrm>
          <a:prstGeom prst="rect">
            <a:avLst/>
          </a:prstGeom>
        </p:spPr>
        <p:txBody>
          <a:bodyPr vert="horz" wrap="square" lIns="0" tIns="12700" rIns="0" bIns="0" rtlCol="0">
            <a:spAutoFit/>
          </a:bodyPr>
          <a:lstStyle/>
          <a:p>
            <a:pPr marL="38100" marR="30480">
              <a:lnSpc>
                <a:spcPct val="114599"/>
              </a:lnSpc>
              <a:spcBef>
                <a:spcPts val="100"/>
              </a:spcBef>
              <a:tabLst>
                <a:tab pos="1863725" algn="l"/>
              </a:tabLst>
            </a:pPr>
            <a:r>
              <a:rPr sz="900">
                <a:solidFill>
                  <a:srgbClr val="505050"/>
                </a:solidFill>
                <a:latin typeface="Segoe UI"/>
                <a:cs typeface="Segoe UI"/>
              </a:rPr>
              <a:t>Inking like pen on paper</a:t>
            </a:r>
            <a:r>
              <a:rPr sz="900" spc="575">
                <a:solidFill>
                  <a:srgbClr val="505050"/>
                </a:solidFill>
                <a:latin typeface="Segoe UI"/>
                <a:cs typeface="Segoe UI"/>
              </a:rPr>
              <a:t> </a:t>
            </a:r>
            <a:r>
              <a:rPr sz="900" u="sng">
                <a:solidFill>
                  <a:srgbClr val="505050"/>
                </a:solidFill>
                <a:uFill>
                  <a:solidFill>
                    <a:srgbClr val="D1D3D4"/>
                  </a:solidFill>
                </a:uFill>
                <a:latin typeface="Segoe UI"/>
                <a:cs typeface="Segoe UI"/>
              </a:rPr>
              <a:t>	</a:t>
            </a:r>
            <a:r>
              <a:rPr sz="900">
                <a:solidFill>
                  <a:srgbClr val="505050"/>
                </a:solidFill>
                <a:latin typeface="Segoe UI"/>
                <a:cs typeface="Segoe UI"/>
              </a:rPr>
              <a:t> with</a:t>
            </a:r>
            <a:r>
              <a:rPr sz="900" spc="-10">
                <a:solidFill>
                  <a:srgbClr val="505050"/>
                </a:solidFill>
                <a:latin typeface="Segoe UI"/>
                <a:cs typeface="Segoe UI"/>
              </a:rPr>
              <a:t> </a:t>
            </a:r>
            <a:r>
              <a:rPr sz="900">
                <a:solidFill>
                  <a:srgbClr val="505050"/>
                </a:solidFill>
                <a:latin typeface="Segoe UI"/>
                <a:cs typeface="Segoe UI"/>
              </a:rPr>
              <a:t>Surface</a:t>
            </a:r>
            <a:r>
              <a:rPr sz="900" spc="-10">
                <a:solidFill>
                  <a:srgbClr val="505050"/>
                </a:solidFill>
                <a:latin typeface="Segoe UI"/>
                <a:cs typeface="Segoe UI"/>
              </a:rPr>
              <a:t> </a:t>
            </a:r>
            <a:r>
              <a:rPr sz="900">
                <a:solidFill>
                  <a:srgbClr val="505050"/>
                </a:solidFill>
                <a:latin typeface="Segoe UI"/>
                <a:cs typeface="Segoe UI"/>
              </a:rPr>
              <a:t>Slim</a:t>
            </a:r>
            <a:r>
              <a:rPr sz="900" spc="-10">
                <a:solidFill>
                  <a:srgbClr val="505050"/>
                </a:solidFill>
                <a:latin typeface="Segoe UI"/>
                <a:cs typeface="Segoe UI"/>
              </a:rPr>
              <a:t> </a:t>
            </a:r>
            <a:r>
              <a:rPr sz="900">
                <a:solidFill>
                  <a:srgbClr val="505050"/>
                </a:solidFill>
                <a:latin typeface="Segoe UI"/>
                <a:cs typeface="Segoe UI"/>
              </a:rPr>
              <a:t>Pen</a:t>
            </a:r>
            <a:r>
              <a:rPr sz="900" spc="-5">
                <a:solidFill>
                  <a:srgbClr val="505050"/>
                </a:solidFill>
                <a:latin typeface="Segoe UI"/>
                <a:cs typeface="Segoe UI"/>
              </a:rPr>
              <a:t> </a:t>
            </a:r>
            <a:r>
              <a:rPr sz="900" spc="-25">
                <a:solidFill>
                  <a:srgbClr val="505050"/>
                </a:solidFill>
                <a:latin typeface="Segoe UI"/>
                <a:cs typeface="Segoe UI"/>
              </a:rPr>
              <a:t>2</a:t>
            </a:r>
            <a:r>
              <a:rPr sz="900" spc="-37" baseline="30864">
                <a:solidFill>
                  <a:srgbClr val="505050"/>
                </a:solidFill>
                <a:latin typeface="Segoe UI"/>
                <a:cs typeface="Segoe UI"/>
              </a:rPr>
              <a:t>7</a:t>
            </a:r>
            <a:endParaRPr sz="900" baseline="30864">
              <a:latin typeface="Segoe UI"/>
              <a:cs typeface="Segoe UI"/>
            </a:endParaRPr>
          </a:p>
        </p:txBody>
      </p:sp>
      <p:sp>
        <p:nvSpPr>
          <p:cNvPr id="24" name="object 24"/>
          <p:cNvSpPr txBox="1"/>
          <p:nvPr/>
        </p:nvSpPr>
        <p:spPr>
          <a:xfrm>
            <a:off x="424032" y="5130862"/>
            <a:ext cx="1316990" cy="476925"/>
          </a:xfrm>
          <a:prstGeom prst="rect">
            <a:avLst/>
          </a:prstGeom>
        </p:spPr>
        <p:txBody>
          <a:bodyPr vert="horz" wrap="square" lIns="0" tIns="12700" rIns="0" bIns="0" rtlCol="0">
            <a:spAutoFit/>
          </a:bodyPr>
          <a:lstStyle/>
          <a:p>
            <a:pPr marL="38100" marR="30480">
              <a:lnSpc>
                <a:spcPct val="114599"/>
              </a:lnSpc>
              <a:spcBef>
                <a:spcPts val="100"/>
              </a:spcBef>
            </a:pPr>
            <a:r>
              <a:rPr sz="900" err="1">
                <a:solidFill>
                  <a:srgbClr val="505050"/>
                </a:solidFill>
                <a:latin typeface="Segoe UI"/>
                <a:cs typeface="Segoe UI"/>
              </a:rPr>
              <a:t>Omnisonic</a:t>
            </a:r>
            <a:r>
              <a:rPr sz="900" baseline="30864">
                <a:solidFill>
                  <a:srgbClr val="515151"/>
                </a:solidFill>
                <a:latin typeface="Segoe UI"/>
                <a:cs typeface="Segoe UI"/>
              </a:rPr>
              <a:t>®</a:t>
            </a:r>
            <a:r>
              <a:rPr sz="900" spc="142" baseline="30864">
                <a:solidFill>
                  <a:srgbClr val="515151"/>
                </a:solidFill>
                <a:latin typeface="Segoe UI"/>
                <a:cs typeface="Segoe UI"/>
              </a:rPr>
              <a:t> </a:t>
            </a:r>
            <a:r>
              <a:rPr sz="900" spc="-10">
                <a:solidFill>
                  <a:srgbClr val="505050"/>
                </a:solidFill>
                <a:latin typeface="Segoe UI"/>
                <a:cs typeface="Segoe UI"/>
              </a:rPr>
              <a:t>speakers </a:t>
            </a:r>
            <a:r>
              <a:rPr sz="900">
                <a:solidFill>
                  <a:srgbClr val="505050"/>
                </a:solidFill>
                <a:latin typeface="Segoe UI"/>
                <a:cs typeface="Segoe UI"/>
              </a:rPr>
              <a:t>and</a:t>
            </a:r>
            <a:r>
              <a:rPr sz="900" spc="-10">
                <a:solidFill>
                  <a:srgbClr val="505050"/>
                </a:solidFill>
                <a:latin typeface="Segoe UI"/>
                <a:cs typeface="Segoe UI"/>
              </a:rPr>
              <a:t> </a:t>
            </a:r>
            <a:r>
              <a:rPr sz="900" spc="-20">
                <a:solidFill>
                  <a:srgbClr val="505050"/>
                </a:solidFill>
                <a:latin typeface="Segoe UI"/>
                <a:cs typeface="Segoe UI"/>
              </a:rPr>
              <a:t>far-</a:t>
            </a:r>
            <a:r>
              <a:rPr sz="900">
                <a:solidFill>
                  <a:srgbClr val="505050"/>
                </a:solidFill>
                <a:latin typeface="Segoe UI"/>
                <a:cs typeface="Segoe UI"/>
              </a:rPr>
              <a:t>field</a:t>
            </a:r>
            <a:r>
              <a:rPr sz="900" spc="-10">
                <a:solidFill>
                  <a:srgbClr val="505050"/>
                </a:solidFill>
                <a:latin typeface="Segoe UI"/>
                <a:cs typeface="Segoe UI"/>
              </a:rPr>
              <a:t> </a:t>
            </a:r>
            <a:r>
              <a:rPr sz="900">
                <a:solidFill>
                  <a:srgbClr val="505050"/>
                </a:solidFill>
                <a:latin typeface="Segoe UI"/>
                <a:cs typeface="Segoe UI"/>
              </a:rPr>
              <a:t>Studio</a:t>
            </a:r>
            <a:r>
              <a:rPr sz="900" spc="-5">
                <a:solidFill>
                  <a:srgbClr val="505050"/>
                </a:solidFill>
                <a:latin typeface="Segoe UI"/>
                <a:cs typeface="Segoe UI"/>
              </a:rPr>
              <a:t> </a:t>
            </a:r>
            <a:r>
              <a:rPr sz="900" spc="-20">
                <a:solidFill>
                  <a:srgbClr val="505050"/>
                </a:solidFill>
                <a:latin typeface="Segoe UI"/>
                <a:cs typeface="Segoe UI"/>
              </a:rPr>
              <a:t>Mics</a:t>
            </a:r>
            <a:r>
              <a:rPr sz="900">
                <a:solidFill>
                  <a:srgbClr val="505050"/>
                </a:solidFill>
                <a:latin typeface="Segoe UI"/>
                <a:cs typeface="Segoe UI"/>
              </a:rPr>
              <a:t> featuring</a:t>
            </a:r>
            <a:r>
              <a:rPr sz="900" spc="-5">
                <a:solidFill>
                  <a:srgbClr val="505050"/>
                </a:solidFill>
                <a:latin typeface="Segoe UI"/>
                <a:cs typeface="Segoe UI"/>
              </a:rPr>
              <a:t> </a:t>
            </a:r>
            <a:r>
              <a:rPr sz="900" spc="-10">
                <a:solidFill>
                  <a:srgbClr val="505050"/>
                </a:solidFill>
                <a:latin typeface="Segoe UI"/>
                <a:cs typeface="Segoe UI"/>
              </a:rPr>
              <a:t>Voice</a:t>
            </a:r>
            <a:r>
              <a:rPr sz="900">
                <a:solidFill>
                  <a:srgbClr val="505050"/>
                </a:solidFill>
                <a:latin typeface="Segoe UI"/>
                <a:cs typeface="Segoe UI"/>
              </a:rPr>
              <a:t> </a:t>
            </a:r>
            <a:r>
              <a:rPr lang="en-CA" sz="900" spc="-10">
                <a:solidFill>
                  <a:srgbClr val="505050"/>
                </a:solidFill>
                <a:latin typeface="Segoe UI"/>
                <a:cs typeface="Segoe UI"/>
              </a:rPr>
              <a:t>Clarity</a:t>
            </a:r>
            <a:r>
              <a:rPr lang="en-CA" sz="900" spc="-15" baseline="30864">
                <a:solidFill>
                  <a:srgbClr val="505050"/>
                </a:solidFill>
                <a:latin typeface="Segoe UI"/>
                <a:cs typeface="Segoe UI"/>
              </a:rPr>
              <a:t>5</a:t>
            </a:r>
            <a:endParaRPr sz="900" baseline="30864">
              <a:latin typeface="Segoe UI"/>
              <a:cs typeface="Segoe UI"/>
            </a:endParaRPr>
          </a:p>
        </p:txBody>
      </p:sp>
      <p:sp>
        <p:nvSpPr>
          <p:cNvPr id="25" name="object 25"/>
          <p:cNvSpPr txBox="1"/>
          <p:nvPr/>
        </p:nvSpPr>
        <p:spPr>
          <a:xfrm>
            <a:off x="3806398" y="4432424"/>
            <a:ext cx="1438537" cy="317651"/>
          </a:xfrm>
          <a:prstGeom prst="rect">
            <a:avLst/>
          </a:prstGeom>
        </p:spPr>
        <p:txBody>
          <a:bodyPr vert="horz" wrap="square" lIns="0" tIns="12700" rIns="0" bIns="0" rtlCol="0">
            <a:spAutoFit/>
          </a:bodyPr>
          <a:lstStyle/>
          <a:p>
            <a:pPr marL="38100" marR="30480">
              <a:lnSpc>
                <a:spcPct val="114599"/>
              </a:lnSpc>
              <a:spcBef>
                <a:spcPts val="100"/>
              </a:spcBef>
            </a:pPr>
            <a:r>
              <a:rPr sz="900">
                <a:solidFill>
                  <a:srgbClr val="505050"/>
                </a:solidFill>
                <a:latin typeface="Segoe UI"/>
                <a:cs typeface="Segoe UI"/>
              </a:rPr>
              <a:t>A</a:t>
            </a:r>
            <a:r>
              <a:rPr sz="900" spc="5">
                <a:solidFill>
                  <a:srgbClr val="505050"/>
                </a:solidFill>
                <a:latin typeface="Segoe UI"/>
                <a:cs typeface="Segoe UI"/>
              </a:rPr>
              <a:t> </a:t>
            </a:r>
            <a:r>
              <a:rPr sz="900">
                <a:solidFill>
                  <a:srgbClr val="505050"/>
                </a:solidFill>
                <a:latin typeface="Segoe UI"/>
                <a:cs typeface="Segoe UI"/>
              </a:rPr>
              <a:t>more</a:t>
            </a:r>
            <a:r>
              <a:rPr sz="900" spc="5">
                <a:solidFill>
                  <a:srgbClr val="505050"/>
                </a:solidFill>
                <a:latin typeface="Segoe UI"/>
                <a:cs typeface="Segoe UI"/>
              </a:rPr>
              <a:t> </a:t>
            </a:r>
            <a:r>
              <a:rPr sz="900">
                <a:solidFill>
                  <a:srgbClr val="505050"/>
                </a:solidFill>
                <a:latin typeface="Segoe UI"/>
                <a:cs typeface="Segoe UI"/>
              </a:rPr>
              <a:t>serviceable</a:t>
            </a:r>
            <a:r>
              <a:rPr sz="900" spc="5">
                <a:solidFill>
                  <a:srgbClr val="505050"/>
                </a:solidFill>
                <a:latin typeface="Segoe UI"/>
                <a:cs typeface="Segoe UI"/>
              </a:rPr>
              <a:t> </a:t>
            </a:r>
            <a:r>
              <a:rPr sz="900" spc="-10">
                <a:solidFill>
                  <a:srgbClr val="505050"/>
                </a:solidFill>
                <a:latin typeface="Segoe UI"/>
                <a:cs typeface="Segoe UI"/>
              </a:rPr>
              <a:t>design </a:t>
            </a:r>
            <a:r>
              <a:rPr sz="900">
                <a:solidFill>
                  <a:srgbClr val="505050"/>
                </a:solidFill>
                <a:latin typeface="Segoe UI"/>
                <a:cs typeface="Segoe UI"/>
              </a:rPr>
              <a:t>that</a:t>
            </a:r>
            <a:r>
              <a:rPr sz="900" spc="-25">
                <a:solidFill>
                  <a:srgbClr val="505050"/>
                </a:solidFill>
                <a:latin typeface="Segoe UI"/>
                <a:cs typeface="Segoe UI"/>
              </a:rPr>
              <a:t> </a:t>
            </a:r>
            <a:r>
              <a:rPr sz="900">
                <a:solidFill>
                  <a:srgbClr val="505050"/>
                </a:solidFill>
                <a:latin typeface="Segoe UI"/>
                <a:cs typeface="Segoe UI"/>
              </a:rPr>
              <a:t>minimizes</a:t>
            </a:r>
            <a:r>
              <a:rPr sz="900" spc="-20">
                <a:solidFill>
                  <a:srgbClr val="505050"/>
                </a:solidFill>
                <a:latin typeface="Segoe UI"/>
                <a:cs typeface="Segoe UI"/>
              </a:rPr>
              <a:t> </a:t>
            </a:r>
            <a:r>
              <a:rPr lang="en-CA" sz="900" spc="-10">
                <a:solidFill>
                  <a:srgbClr val="505050"/>
                </a:solidFill>
                <a:latin typeface="Segoe UI"/>
                <a:cs typeface="Segoe UI"/>
              </a:rPr>
              <a:t>downtime</a:t>
            </a:r>
            <a:r>
              <a:rPr lang="en-CA" sz="900" spc="-15" baseline="30864">
                <a:solidFill>
                  <a:srgbClr val="505050"/>
                </a:solidFill>
                <a:latin typeface="Segoe UI"/>
                <a:cs typeface="Segoe UI"/>
              </a:rPr>
              <a:t>4</a:t>
            </a:r>
            <a:endParaRPr sz="900" baseline="30864">
              <a:latin typeface="Segoe UI"/>
              <a:cs typeface="Segoe UI"/>
            </a:endParaRPr>
          </a:p>
        </p:txBody>
      </p:sp>
      <p:sp>
        <p:nvSpPr>
          <p:cNvPr id="26" name="object 26"/>
          <p:cNvSpPr txBox="1"/>
          <p:nvPr/>
        </p:nvSpPr>
        <p:spPr>
          <a:xfrm>
            <a:off x="457200" y="6258258"/>
            <a:ext cx="8094980" cy="821379"/>
          </a:xfrm>
          <a:prstGeom prst="rect">
            <a:avLst/>
          </a:prstGeom>
        </p:spPr>
        <p:txBody>
          <a:bodyPr vert="horz" wrap="square" lIns="0" tIns="13335" rIns="0" bIns="0" rtlCol="0">
            <a:spAutoFit/>
          </a:bodyPr>
          <a:lstStyle/>
          <a:p>
            <a:pPr>
              <a:lnSpc>
                <a:spcPts val="705"/>
              </a:lnSpc>
            </a:pPr>
            <a:r>
              <a:rPr sz="600" spc="-30" baseline="31746">
                <a:solidFill>
                  <a:srgbClr val="505050"/>
                </a:solidFill>
                <a:latin typeface="Segoe UI"/>
                <a:cs typeface="Segoe UI"/>
              </a:rPr>
              <a:t>1</a:t>
            </a:r>
            <a:r>
              <a:rPr sz="600" spc="-20">
                <a:solidFill>
                  <a:srgbClr val="505050"/>
                </a:solidFill>
                <a:latin typeface="Segoe UI"/>
                <a:cs typeface="Segoe UI"/>
              </a:rPr>
              <a:t>Available</a:t>
            </a:r>
            <a:r>
              <a:rPr sz="600" spc="-15">
                <a:solidFill>
                  <a:srgbClr val="505050"/>
                </a:solidFill>
                <a:latin typeface="Segoe UI"/>
                <a:cs typeface="Segoe UI"/>
              </a:rPr>
              <a:t> </a:t>
            </a:r>
            <a:r>
              <a:rPr sz="600">
                <a:solidFill>
                  <a:srgbClr val="505050"/>
                </a:solidFill>
                <a:latin typeface="Segoe UI"/>
                <a:cs typeface="Segoe UI"/>
              </a:rPr>
              <a:t>as</a:t>
            </a:r>
            <a:r>
              <a:rPr sz="600" spc="-10">
                <a:solidFill>
                  <a:srgbClr val="505050"/>
                </a:solidFill>
                <a:latin typeface="Segoe UI"/>
                <a:cs typeface="Segoe UI"/>
              </a:rPr>
              <a:t> </a:t>
            </a:r>
            <a:r>
              <a:rPr sz="600">
                <a:solidFill>
                  <a:srgbClr val="505050"/>
                </a:solidFill>
                <a:latin typeface="Segoe UI"/>
                <a:cs typeface="Segoe UI"/>
              </a:rPr>
              <a:t>an</a:t>
            </a:r>
            <a:r>
              <a:rPr sz="600" spc="-10">
                <a:solidFill>
                  <a:srgbClr val="505050"/>
                </a:solidFill>
                <a:latin typeface="Segoe UI"/>
                <a:cs typeface="Segoe UI"/>
              </a:rPr>
              <a:t> option </a:t>
            </a:r>
            <a:r>
              <a:rPr sz="600">
                <a:solidFill>
                  <a:srgbClr val="505050"/>
                </a:solidFill>
                <a:latin typeface="Segoe UI"/>
                <a:cs typeface="Segoe UI"/>
              </a:rPr>
              <a:t>on</a:t>
            </a:r>
            <a:r>
              <a:rPr sz="600" spc="-15">
                <a:solidFill>
                  <a:srgbClr val="505050"/>
                </a:solidFill>
                <a:latin typeface="Segoe UI"/>
                <a:cs typeface="Segoe UI"/>
              </a:rPr>
              <a:t> </a:t>
            </a:r>
            <a:r>
              <a:rPr sz="600" spc="-10">
                <a:solidFill>
                  <a:srgbClr val="505050"/>
                </a:solidFill>
                <a:latin typeface="Segoe UI"/>
                <a:cs typeface="Segoe UI"/>
              </a:rPr>
              <a:t>certain of Surface Laptop</a:t>
            </a:r>
            <a:r>
              <a:rPr sz="600" spc="-15">
                <a:solidFill>
                  <a:srgbClr val="505050"/>
                </a:solidFill>
                <a:latin typeface="Segoe UI"/>
                <a:cs typeface="Segoe UI"/>
              </a:rPr>
              <a:t> </a:t>
            </a:r>
            <a:r>
              <a:rPr sz="600" spc="-20">
                <a:solidFill>
                  <a:srgbClr val="505050"/>
                </a:solidFill>
                <a:latin typeface="Segoe UI"/>
                <a:cs typeface="Segoe UI"/>
              </a:rPr>
              <a:t>Studio</a:t>
            </a:r>
            <a:r>
              <a:rPr sz="600" spc="-10">
                <a:solidFill>
                  <a:srgbClr val="505050"/>
                </a:solidFill>
                <a:latin typeface="Segoe UI"/>
                <a:cs typeface="Segoe UI"/>
              </a:rPr>
              <a:t> </a:t>
            </a:r>
            <a:r>
              <a:rPr sz="600" spc="-25">
                <a:solidFill>
                  <a:srgbClr val="505050"/>
                </a:solidFill>
                <a:latin typeface="Segoe UI"/>
                <a:cs typeface="Segoe UI"/>
              </a:rPr>
              <a:t>2.</a:t>
            </a:r>
            <a:endParaRPr lang="en-CA" sz="600">
              <a:latin typeface="Segoe UI"/>
              <a:cs typeface="Segoe UI"/>
            </a:endParaRPr>
          </a:p>
          <a:p>
            <a:pPr>
              <a:lnSpc>
                <a:spcPts val="690"/>
              </a:lnSpc>
            </a:pPr>
            <a:r>
              <a:rPr lang="en-US" sz="600" spc="-15" baseline="31746">
                <a:solidFill>
                  <a:srgbClr val="505050"/>
                </a:solidFill>
                <a:latin typeface="+mn-lt"/>
                <a:cs typeface="Segoe UI"/>
              </a:rPr>
              <a:t>2</a:t>
            </a:r>
            <a:r>
              <a:rPr lang="en-US" sz="600" spc="-10">
                <a:solidFill>
                  <a:srgbClr val="505050"/>
                </a:solidFill>
                <a:latin typeface="+mn-lt"/>
                <a:cs typeface="Segoe UI"/>
              </a:rPr>
              <a:t>Some</a:t>
            </a:r>
            <a:r>
              <a:rPr lang="en-US" sz="600" spc="-15">
                <a:solidFill>
                  <a:srgbClr val="505050"/>
                </a:solidFill>
                <a:latin typeface="+mn-lt"/>
                <a:cs typeface="Segoe UI"/>
              </a:rPr>
              <a:t> </a:t>
            </a:r>
            <a:r>
              <a:rPr lang="en-US" sz="600" spc="-20">
                <a:solidFill>
                  <a:srgbClr val="505050"/>
                </a:solidFill>
                <a:latin typeface="+mn-lt"/>
                <a:cs typeface="Segoe UI"/>
              </a:rPr>
              <a:t>cloud-</a:t>
            </a:r>
            <a:r>
              <a:rPr lang="en-US" sz="600" spc="-10">
                <a:solidFill>
                  <a:srgbClr val="505050"/>
                </a:solidFill>
                <a:latin typeface="+mn-lt"/>
                <a:cs typeface="Segoe UI"/>
              </a:rPr>
              <a:t>enabled features and functionality </a:t>
            </a:r>
            <a:r>
              <a:rPr lang="en-US" sz="600" spc="-20">
                <a:solidFill>
                  <a:srgbClr val="505050"/>
                </a:solidFill>
                <a:latin typeface="+mn-lt"/>
                <a:cs typeface="Segoe UI"/>
              </a:rPr>
              <a:t>require</a:t>
            </a:r>
            <a:r>
              <a:rPr lang="en-US" sz="600" spc="-10">
                <a:solidFill>
                  <a:srgbClr val="505050"/>
                </a:solidFill>
                <a:latin typeface="+mn-lt"/>
                <a:cs typeface="Segoe UI"/>
              </a:rPr>
              <a:t> paid subscription and/or</a:t>
            </a:r>
            <a:r>
              <a:rPr lang="en-US" sz="600" spc="-5">
                <a:solidFill>
                  <a:srgbClr val="505050"/>
                </a:solidFill>
                <a:latin typeface="+mn-lt"/>
                <a:cs typeface="Segoe UI"/>
              </a:rPr>
              <a:t> </a:t>
            </a:r>
            <a:r>
              <a:rPr lang="en-US" sz="600" spc="-10">
                <a:solidFill>
                  <a:srgbClr val="505050"/>
                </a:solidFill>
                <a:latin typeface="+mn-lt"/>
                <a:cs typeface="Segoe UI"/>
              </a:rPr>
              <a:t>qualifying license.</a:t>
            </a:r>
            <a:endParaRPr lang="en-US" sz="600">
              <a:latin typeface="+mn-lt"/>
              <a:cs typeface="Segoe UI"/>
            </a:endParaRPr>
          </a:p>
          <a:p>
            <a:pPr>
              <a:lnSpc>
                <a:spcPts val="690"/>
              </a:lnSpc>
            </a:pPr>
            <a:r>
              <a:rPr lang="en-US" sz="600" spc="-15" baseline="31746">
                <a:solidFill>
                  <a:srgbClr val="505050"/>
                </a:solidFill>
                <a:latin typeface="+mn-lt"/>
                <a:cs typeface="Segoe UI"/>
              </a:rPr>
              <a:t>3</a:t>
            </a:r>
            <a:r>
              <a:rPr lang="en-US" sz="600" spc="-10">
                <a:solidFill>
                  <a:srgbClr val="505050"/>
                </a:solidFill>
                <a:latin typeface="+mn-lt"/>
                <a:cs typeface="Segoe UI"/>
              </a:rPr>
              <a:t>Surface Laptop </a:t>
            </a:r>
            <a:r>
              <a:rPr lang="en-US" sz="600" spc="-20">
                <a:solidFill>
                  <a:srgbClr val="505050"/>
                </a:solidFill>
                <a:latin typeface="+mn-lt"/>
                <a:cs typeface="Segoe UI"/>
              </a:rPr>
              <a:t>Studio</a:t>
            </a:r>
            <a:r>
              <a:rPr lang="en-US" sz="600" spc="-10">
                <a:solidFill>
                  <a:srgbClr val="505050"/>
                </a:solidFill>
                <a:latin typeface="+mn-lt"/>
                <a:cs typeface="Segoe UI"/>
              </a:rPr>
              <a:t> </a:t>
            </a:r>
            <a:r>
              <a:rPr lang="en-US" sz="600">
                <a:solidFill>
                  <a:srgbClr val="505050"/>
                </a:solidFill>
                <a:latin typeface="+mn-lt"/>
                <a:cs typeface="Segoe UI"/>
              </a:rPr>
              <a:t>2</a:t>
            </a:r>
            <a:r>
              <a:rPr lang="en-US" sz="600" spc="-10">
                <a:solidFill>
                  <a:srgbClr val="505050"/>
                </a:solidFill>
                <a:latin typeface="+mn-lt"/>
                <a:cs typeface="Segoe UI"/>
              </a:rPr>
              <a:t> display has </a:t>
            </a:r>
            <a:r>
              <a:rPr lang="en-US" sz="600" spc="-20">
                <a:solidFill>
                  <a:srgbClr val="505050"/>
                </a:solidFill>
                <a:latin typeface="+mn-lt"/>
                <a:cs typeface="Segoe UI"/>
              </a:rPr>
              <a:t>rounded</a:t>
            </a:r>
            <a:r>
              <a:rPr lang="en-US" sz="600" spc="-10">
                <a:solidFill>
                  <a:srgbClr val="505050"/>
                </a:solidFill>
                <a:latin typeface="+mn-lt"/>
                <a:cs typeface="Segoe UI"/>
              </a:rPr>
              <a:t> corners</a:t>
            </a:r>
            <a:r>
              <a:rPr lang="en-US" sz="600" spc="-5">
                <a:solidFill>
                  <a:srgbClr val="505050"/>
                </a:solidFill>
                <a:latin typeface="+mn-lt"/>
                <a:cs typeface="Segoe UI"/>
              </a:rPr>
              <a:t> </a:t>
            </a:r>
            <a:r>
              <a:rPr lang="en-US" sz="600" spc="-10">
                <a:solidFill>
                  <a:srgbClr val="505050"/>
                </a:solidFill>
                <a:latin typeface="+mn-lt"/>
                <a:cs typeface="Segoe UI"/>
              </a:rPr>
              <a:t>within </a:t>
            </a:r>
            <a:r>
              <a:rPr lang="en-US" sz="600">
                <a:solidFill>
                  <a:srgbClr val="505050"/>
                </a:solidFill>
                <a:latin typeface="+mn-lt"/>
                <a:cs typeface="Segoe UI"/>
              </a:rPr>
              <a:t>a</a:t>
            </a:r>
            <a:r>
              <a:rPr lang="en-US" sz="600" spc="-10">
                <a:solidFill>
                  <a:srgbClr val="505050"/>
                </a:solidFill>
                <a:latin typeface="+mn-lt"/>
                <a:cs typeface="Segoe UI"/>
              </a:rPr>
              <a:t> </a:t>
            </a:r>
            <a:r>
              <a:rPr lang="en-US" sz="600" spc="-20">
                <a:solidFill>
                  <a:srgbClr val="505050"/>
                </a:solidFill>
                <a:latin typeface="+mn-lt"/>
                <a:cs typeface="Segoe UI"/>
              </a:rPr>
              <a:t>standard</a:t>
            </a:r>
            <a:r>
              <a:rPr lang="en-US" sz="600" spc="-10">
                <a:solidFill>
                  <a:srgbClr val="505050"/>
                </a:solidFill>
                <a:latin typeface="+mn-lt"/>
                <a:cs typeface="Segoe UI"/>
              </a:rPr>
              <a:t> rectangle. </a:t>
            </a:r>
            <a:r>
              <a:rPr lang="en-US" sz="600" spc="-20">
                <a:solidFill>
                  <a:srgbClr val="505050"/>
                </a:solidFill>
                <a:latin typeface="+mn-lt"/>
                <a:cs typeface="Segoe UI"/>
              </a:rPr>
              <a:t>When</a:t>
            </a:r>
            <a:r>
              <a:rPr lang="en-US" sz="600" spc="-10">
                <a:solidFill>
                  <a:srgbClr val="505050"/>
                </a:solidFill>
                <a:latin typeface="+mn-lt"/>
                <a:cs typeface="Segoe UI"/>
              </a:rPr>
              <a:t> </a:t>
            </a:r>
            <a:r>
              <a:rPr lang="en-US" sz="600" spc="-20">
                <a:solidFill>
                  <a:srgbClr val="505050"/>
                </a:solidFill>
                <a:latin typeface="+mn-lt"/>
                <a:cs typeface="Segoe UI"/>
              </a:rPr>
              <a:t>measured</a:t>
            </a:r>
            <a:r>
              <a:rPr lang="en-US" sz="600" spc="-10">
                <a:solidFill>
                  <a:srgbClr val="505050"/>
                </a:solidFill>
                <a:latin typeface="+mn-lt"/>
                <a:cs typeface="Segoe UI"/>
              </a:rPr>
              <a:t> </a:t>
            </a:r>
            <a:r>
              <a:rPr lang="en-US" sz="600">
                <a:solidFill>
                  <a:srgbClr val="505050"/>
                </a:solidFill>
                <a:latin typeface="+mn-lt"/>
                <a:cs typeface="Segoe UI"/>
              </a:rPr>
              <a:t>as</a:t>
            </a:r>
            <a:r>
              <a:rPr lang="en-US" sz="600" spc="-5">
                <a:solidFill>
                  <a:srgbClr val="505050"/>
                </a:solidFill>
                <a:latin typeface="+mn-lt"/>
                <a:cs typeface="Segoe UI"/>
              </a:rPr>
              <a:t> </a:t>
            </a:r>
            <a:r>
              <a:rPr lang="en-US" sz="600">
                <a:solidFill>
                  <a:srgbClr val="505050"/>
                </a:solidFill>
                <a:latin typeface="+mn-lt"/>
                <a:cs typeface="Segoe UI"/>
              </a:rPr>
              <a:t>a</a:t>
            </a:r>
            <a:r>
              <a:rPr lang="en-US" sz="600" spc="-10">
                <a:solidFill>
                  <a:srgbClr val="505050"/>
                </a:solidFill>
                <a:latin typeface="+mn-lt"/>
                <a:cs typeface="Segoe UI"/>
              </a:rPr>
              <a:t> </a:t>
            </a:r>
            <a:r>
              <a:rPr lang="en-US" sz="600" spc="-20">
                <a:solidFill>
                  <a:srgbClr val="505050"/>
                </a:solidFill>
                <a:latin typeface="+mn-lt"/>
                <a:cs typeface="Segoe UI"/>
              </a:rPr>
              <a:t>standard</a:t>
            </a:r>
            <a:r>
              <a:rPr lang="en-US" sz="600" spc="-10">
                <a:solidFill>
                  <a:srgbClr val="505050"/>
                </a:solidFill>
                <a:latin typeface="+mn-lt"/>
                <a:cs typeface="Segoe UI"/>
              </a:rPr>
              <a:t> rectangular</a:t>
            </a:r>
            <a:r>
              <a:rPr lang="en-US" sz="600" spc="-5">
                <a:solidFill>
                  <a:srgbClr val="505050"/>
                </a:solidFill>
                <a:latin typeface="+mn-lt"/>
                <a:cs typeface="Segoe UI"/>
              </a:rPr>
              <a:t> </a:t>
            </a:r>
            <a:r>
              <a:rPr lang="en-US" sz="600" spc="-10">
                <a:solidFill>
                  <a:srgbClr val="505050"/>
                </a:solidFill>
                <a:latin typeface="+mn-lt"/>
                <a:cs typeface="Segoe UI"/>
              </a:rPr>
              <a:t>shape the screen </a:t>
            </a:r>
            <a:r>
              <a:rPr lang="en-US" sz="600">
                <a:solidFill>
                  <a:srgbClr val="505050"/>
                </a:solidFill>
                <a:latin typeface="+mn-lt"/>
                <a:cs typeface="Segoe UI"/>
              </a:rPr>
              <a:t>is</a:t>
            </a:r>
            <a:r>
              <a:rPr lang="en-US" sz="600" spc="-10">
                <a:solidFill>
                  <a:srgbClr val="505050"/>
                </a:solidFill>
                <a:latin typeface="+mn-lt"/>
                <a:cs typeface="Segoe UI"/>
              </a:rPr>
              <a:t> 14.36”</a:t>
            </a:r>
            <a:r>
              <a:rPr lang="en-US" sz="600" spc="-5">
                <a:solidFill>
                  <a:srgbClr val="505050"/>
                </a:solidFill>
                <a:latin typeface="+mn-lt"/>
                <a:cs typeface="Segoe UI"/>
              </a:rPr>
              <a:t> </a:t>
            </a:r>
            <a:r>
              <a:rPr lang="en-US" sz="600" spc="-10">
                <a:solidFill>
                  <a:srgbClr val="505050"/>
                </a:solidFill>
                <a:latin typeface="+mn-lt"/>
                <a:cs typeface="Segoe UI"/>
              </a:rPr>
              <a:t>diagonally </a:t>
            </a:r>
            <a:r>
              <a:rPr lang="en-US" sz="600" spc="-20">
                <a:solidFill>
                  <a:srgbClr val="505050"/>
                </a:solidFill>
                <a:latin typeface="+mn-lt"/>
                <a:cs typeface="Segoe UI"/>
              </a:rPr>
              <a:t>(actual</a:t>
            </a:r>
            <a:r>
              <a:rPr lang="en-US" sz="600" spc="-10">
                <a:solidFill>
                  <a:srgbClr val="505050"/>
                </a:solidFill>
                <a:latin typeface="+mn-lt"/>
                <a:cs typeface="Segoe UI"/>
              </a:rPr>
              <a:t> viewable area </a:t>
            </a:r>
            <a:r>
              <a:rPr lang="en-US" sz="600">
                <a:solidFill>
                  <a:srgbClr val="505050"/>
                </a:solidFill>
                <a:latin typeface="+mn-lt"/>
                <a:cs typeface="Segoe UI"/>
              </a:rPr>
              <a:t>is</a:t>
            </a:r>
            <a:r>
              <a:rPr lang="en-US" sz="600" spc="-10">
                <a:solidFill>
                  <a:srgbClr val="505050"/>
                </a:solidFill>
                <a:latin typeface="+mn-lt"/>
                <a:cs typeface="Segoe UI"/>
              </a:rPr>
              <a:t> less).</a:t>
            </a:r>
            <a:endParaRPr lang="en-CA" sz="600">
              <a:latin typeface="+mn-lt"/>
              <a:cs typeface="Segoe UI"/>
            </a:endParaRPr>
          </a:p>
          <a:p>
            <a:pPr>
              <a:lnSpc>
                <a:spcPts val="690"/>
              </a:lnSpc>
            </a:pPr>
            <a:r>
              <a:rPr lang="en-US" sz="600" spc="-15" baseline="31746">
                <a:solidFill>
                  <a:srgbClr val="505050"/>
                </a:solidFill>
                <a:latin typeface="+mn-lt"/>
                <a:cs typeface="Segoe UI"/>
              </a:rPr>
              <a:t>4</a:t>
            </a:r>
            <a:r>
              <a:rPr lang="en-US" sz="600" spc="-10">
                <a:solidFill>
                  <a:srgbClr val="505050"/>
                </a:solidFill>
                <a:latin typeface="+mn-lt"/>
                <a:cs typeface="Segoe UI"/>
              </a:rPr>
              <a:t>Customer</a:t>
            </a:r>
            <a:r>
              <a:rPr lang="en-US" sz="600">
                <a:solidFill>
                  <a:srgbClr val="505050"/>
                </a:solidFill>
                <a:latin typeface="+mn-lt"/>
                <a:cs typeface="Segoe UI"/>
              </a:rPr>
              <a:t> </a:t>
            </a:r>
            <a:r>
              <a:rPr sz="600" spc="-20">
                <a:solidFill>
                  <a:srgbClr val="505050"/>
                </a:solidFill>
                <a:latin typeface="+mn-lt"/>
                <a:cs typeface="Segoe UI"/>
              </a:rPr>
              <a:t>Replaceable</a:t>
            </a:r>
            <a:r>
              <a:rPr sz="600" spc="-5">
                <a:solidFill>
                  <a:srgbClr val="505050"/>
                </a:solidFill>
                <a:latin typeface="+mn-lt"/>
                <a:cs typeface="Segoe UI"/>
              </a:rPr>
              <a:t> </a:t>
            </a:r>
            <a:r>
              <a:rPr sz="600" spc="-20">
                <a:solidFill>
                  <a:srgbClr val="505050"/>
                </a:solidFill>
                <a:latin typeface="+mn-lt"/>
                <a:cs typeface="Segoe UI"/>
              </a:rPr>
              <a:t>Units</a:t>
            </a:r>
            <a:r>
              <a:rPr sz="600">
                <a:solidFill>
                  <a:srgbClr val="505050"/>
                </a:solidFill>
                <a:latin typeface="+mn-lt"/>
                <a:cs typeface="Segoe UI"/>
              </a:rPr>
              <a:t> </a:t>
            </a:r>
            <a:r>
              <a:rPr sz="600" spc="-10">
                <a:solidFill>
                  <a:srgbClr val="505050"/>
                </a:solidFill>
                <a:latin typeface="+mn-lt"/>
                <a:cs typeface="Segoe UI"/>
              </a:rPr>
              <a:t>(CRUs)</a:t>
            </a:r>
            <a:r>
              <a:rPr sz="600" spc="-5">
                <a:solidFill>
                  <a:srgbClr val="505050"/>
                </a:solidFill>
                <a:latin typeface="+mn-lt"/>
                <a:cs typeface="Segoe UI"/>
              </a:rPr>
              <a:t> </a:t>
            </a:r>
            <a:r>
              <a:rPr sz="600" spc="-10">
                <a:solidFill>
                  <a:srgbClr val="505050"/>
                </a:solidFill>
                <a:latin typeface="+mn-lt"/>
                <a:cs typeface="Segoe UI"/>
              </a:rPr>
              <a:t>are</a:t>
            </a:r>
            <a:r>
              <a:rPr sz="600" spc="-5">
                <a:solidFill>
                  <a:srgbClr val="505050"/>
                </a:solidFill>
                <a:latin typeface="+mn-lt"/>
                <a:cs typeface="Segoe UI"/>
              </a:rPr>
              <a:t> </a:t>
            </a:r>
            <a:r>
              <a:rPr sz="600" spc="-20">
                <a:solidFill>
                  <a:srgbClr val="505050"/>
                </a:solidFill>
                <a:latin typeface="+mn-lt"/>
                <a:cs typeface="Segoe UI"/>
              </a:rPr>
              <a:t>components</a:t>
            </a:r>
            <a:r>
              <a:rPr sz="600">
                <a:solidFill>
                  <a:srgbClr val="505050"/>
                </a:solidFill>
                <a:latin typeface="+mn-lt"/>
                <a:cs typeface="Segoe UI"/>
              </a:rPr>
              <a:t> </a:t>
            </a:r>
            <a:r>
              <a:rPr sz="600" spc="-10">
                <a:solidFill>
                  <a:srgbClr val="505050"/>
                </a:solidFill>
                <a:latin typeface="+mn-lt"/>
                <a:cs typeface="Segoe UI"/>
              </a:rPr>
              <a:t>available</a:t>
            </a:r>
            <a:r>
              <a:rPr sz="600" spc="-5">
                <a:solidFill>
                  <a:srgbClr val="505050"/>
                </a:solidFill>
                <a:latin typeface="+mn-lt"/>
                <a:cs typeface="Segoe UI"/>
              </a:rPr>
              <a:t> </a:t>
            </a:r>
            <a:r>
              <a:rPr sz="600">
                <a:solidFill>
                  <a:srgbClr val="505050"/>
                </a:solidFill>
                <a:latin typeface="+mn-lt"/>
                <a:cs typeface="Segoe UI"/>
              </a:rPr>
              <a:t>for</a:t>
            </a:r>
            <a:r>
              <a:rPr sz="600" spc="5">
                <a:solidFill>
                  <a:srgbClr val="505050"/>
                </a:solidFill>
                <a:latin typeface="+mn-lt"/>
                <a:cs typeface="Segoe UI"/>
              </a:rPr>
              <a:t> </a:t>
            </a:r>
            <a:r>
              <a:rPr sz="600" spc="-20">
                <a:solidFill>
                  <a:srgbClr val="505050"/>
                </a:solidFill>
                <a:latin typeface="+mn-lt"/>
                <a:cs typeface="Segoe UI"/>
              </a:rPr>
              <a:t>purchase</a:t>
            </a:r>
            <a:r>
              <a:rPr sz="600" spc="-5">
                <a:solidFill>
                  <a:srgbClr val="505050"/>
                </a:solidFill>
                <a:latin typeface="+mn-lt"/>
                <a:cs typeface="Segoe UI"/>
              </a:rPr>
              <a:t> </a:t>
            </a:r>
            <a:r>
              <a:rPr sz="600" spc="-20">
                <a:solidFill>
                  <a:srgbClr val="505050"/>
                </a:solidFill>
                <a:latin typeface="+mn-lt"/>
                <a:cs typeface="Segoe UI"/>
              </a:rPr>
              <a:t>through</a:t>
            </a:r>
            <a:r>
              <a:rPr sz="600" spc="-5">
                <a:solidFill>
                  <a:srgbClr val="505050"/>
                </a:solidFill>
                <a:latin typeface="+mn-lt"/>
                <a:cs typeface="Segoe UI"/>
              </a:rPr>
              <a:t> </a:t>
            </a:r>
            <a:r>
              <a:rPr sz="600" spc="-10">
                <a:solidFill>
                  <a:srgbClr val="505050"/>
                </a:solidFill>
                <a:latin typeface="+mn-lt"/>
                <a:cs typeface="Segoe UI"/>
              </a:rPr>
              <a:t>your</a:t>
            </a:r>
            <a:r>
              <a:rPr sz="600" spc="5">
                <a:solidFill>
                  <a:srgbClr val="505050"/>
                </a:solidFill>
                <a:latin typeface="+mn-lt"/>
                <a:cs typeface="Segoe UI"/>
              </a:rPr>
              <a:t> </a:t>
            </a:r>
            <a:r>
              <a:rPr sz="600" spc="-10">
                <a:solidFill>
                  <a:srgbClr val="505050"/>
                </a:solidFill>
                <a:latin typeface="+mn-lt"/>
                <a:cs typeface="Segoe UI"/>
              </a:rPr>
              <a:t>Surface</a:t>
            </a:r>
            <a:r>
              <a:rPr sz="600" spc="-5">
                <a:solidFill>
                  <a:srgbClr val="505050"/>
                </a:solidFill>
                <a:latin typeface="+mn-lt"/>
                <a:cs typeface="Segoe UI"/>
              </a:rPr>
              <a:t> </a:t>
            </a:r>
            <a:r>
              <a:rPr sz="600" spc="-20">
                <a:solidFill>
                  <a:srgbClr val="505050"/>
                </a:solidFill>
                <a:latin typeface="+mn-lt"/>
                <a:cs typeface="Segoe UI"/>
              </a:rPr>
              <a:t>Commercial</a:t>
            </a:r>
            <a:r>
              <a:rPr sz="600">
                <a:solidFill>
                  <a:srgbClr val="505050"/>
                </a:solidFill>
                <a:latin typeface="+mn-lt"/>
                <a:cs typeface="Segoe UI"/>
              </a:rPr>
              <a:t> </a:t>
            </a:r>
            <a:r>
              <a:rPr sz="600" spc="-10">
                <a:solidFill>
                  <a:srgbClr val="505050"/>
                </a:solidFill>
                <a:latin typeface="+mn-lt"/>
                <a:cs typeface="Segoe UI"/>
              </a:rPr>
              <a:t>Authorized</a:t>
            </a:r>
            <a:r>
              <a:rPr sz="600" spc="-5">
                <a:solidFill>
                  <a:srgbClr val="505050"/>
                </a:solidFill>
                <a:latin typeface="+mn-lt"/>
                <a:cs typeface="Segoe UI"/>
              </a:rPr>
              <a:t> </a:t>
            </a:r>
            <a:r>
              <a:rPr sz="600" spc="-10">
                <a:solidFill>
                  <a:srgbClr val="505050"/>
                </a:solidFill>
                <a:latin typeface="+mn-lt"/>
                <a:cs typeface="Segoe UI"/>
              </a:rPr>
              <a:t>Device</a:t>
            </a:r>
            <a:r>
              <a:rPr sz="600" spc="-5">
                <a:solidFill>
                  <a:srgbClr val="505050"/>
                </a:solidFill>
                <a:latin typeface="+mn-lt"/>
                <a:cs typeface="Segoe UI"/>
              </a:rPr>
              <a:t> </a:t>
            </a:r>
            <a:r>
              <a:rPr sz="600" spc="-20">
                <a:solidFill>
                  <a:srgbClr val="505050"/>
                </a:solidFill>
                <a:latin typeface="+mn-lt"/>
                <a:cs typeface="Segoe UI"/>
              </a:rPr>
              <a:t>Reseller.</a:t>
            </a:r>
            <a:r>
              <a:rPr sz="600">
                <a:solidFill>
                  <a:srgbClr val="505050"/>
                </a:solidFill>
                <a:latin typeface="+mn-lt"/>
                <a:cs typeface="Segoe UI"/>
              </a:rPr>
              <a:t> </a:t>
            </a:r>
            <a:r>
              <a:rPr sz="600" spc="-25">
                <a:solidFill>
                  <a:srgbClr val="505050"/>
                </a:solidFill>
                <a:latin typeface="+mn-lt"/>
                <a:cs typeface="Segoe UI"/>
              </a:rPr>
              <a:t>Components</a:t>
            </a:r>
            <a:r>
              <a:rPr sz="600" spc="-5">
                <a:solidFill>
                  <a:srgbClr val="505050"/>
                </a:solidFill>
                <a:latin typeface="+mn-lt"/>
                <a:cs typeface="Segoe UI"/>
              </a:rPr>
              <a:t> </a:t>
            </a:r>
            <a:r>
              <a:rPr sz="600" spc="-10">
                <a:solidFill>
                  <a:srgbClr val="505050"/>
                </a:solidFill>
                <a:latin typeface="+mn-lt"/>
                <a:cs typeface="Segoe UI"/>
              </a:rPr>
              <a:t>can</a:t>
            </a:r>
            <a:r>
              <a:rPr sz="600" spc="-5">
                <a:solidFill>
                  <a:srgbClr val="505050"/>
                </a:solidFill>
                <a:latin typeface="+mn-lt"/>
                <a:cs typeface="Segoe UI"/>
              </a:rPr>
              <a:t> </a:t>
            </a:r>
            <a:r>
              <a:rPr sz="600">
                <a:solidFill>
                  <a:srgbClr val="505050"/>
                </a:solidFill>
                <a:latin typeface="+mn-lt"/>
                <a:cs typeface="Segoe UI"/>
              </a:rPr>
              <a:t>be </a:t>
            </a:r>
            <a:r>
              <a:rPr sz="600" spc="-10">
                <a:solidFill>
                  <a:srgbClr val="505050"/>
                </a:solidFill>
                <a:latin typeface="+mn-lt"/>
                <a:cs typeface="Segoe UI"/>
              </a:rPr>
              <a:t>replaced</a:t>
            </a:r>
            <a:r>
              <a:rPr sz="600" spc="-5">
                <a:solidFill>
                  <a:srgbClr val="505050"/>
                </a:solidFill>
                <a:latin typeface="+mn-lt"/>
                <a:cs typeface="Segoe UI"/>
              </a:rPr>
              <a:t> </a:t>
            </a:r>
            <a:r>
              <a:rPr sz="600" spc="-20">
                <a:solidFill>
                  <a:srgbClr val="505050"/>
                </a:solidFill>
                <a:latin typeface="+mn-lt"/>
                <a:cs typeface="Segoe UI"/>
              </a:rPr>
              <a:t>on-</a:t>
            </a:r>
            <a:r>
              <a:rPr sz="600" spc="-10">
                <a:solidFill>
                  <a:srgbClr val="505050"/>
                </a:solidFill>
                <a:latin typeface="+mn-lt"/>
                <a:cs typeface="Segoe UI"/>
              </a:rPr>
              <a:t>site</a:t>
            </a:r>
            <a:r>
              <a:rPr sz="600">
                <a:solidFill>
                  <a:srgbClr val="505050"/>
                </a:solidFill>
                <a:latin typeface="+mn-lt"/>
                <a:cs typeface="Segoe UI"/>
              </a:rPr>
              <a:t> by</a:t>
            </a:r>
            <a:r>
              <a:rPr sz="600" spc="-5">
                <a:solidFill>
                  <a:srgbClr val="505050"/>
                </a:solidFill>
                <a:latin typeface="+mn-lt"/>
                <a:cs typeface="Segoe UI"/>
              </a:rPr>
              <a:t> </a:t>
            </a:r>
            <a:r>
              <a:rPr sz="600">
                <a:solidFill>
                  <a:srgbClr val="505050"/>
                </a:solidFill>
                <a:latin typeface="+mn-lt"/>
                <a:cs typeface="Segoe UI"/>
              </a:rPr>
              <a:t>a</a:t>
            </a:r>
            <a:r>
              <a:rPr sz="600" spc="-5">
                <a:solidFill>
                  <a:srgbClr val="505050"/>
                </a:solidFill>
                <a:latin typeface="+mn-lt"/>
                <a:cs typeface="Segoe UI"/>
              </a:rPr>
              <a:t> </a:t>
            </a:r>
            <a:r>
              <a:rPr sz="600" spc="-10">
                <a:solidFill>
                  <a:srgbClr val="505050"/>
                </a:solidFill>
                <a:latin typeface="+mn-lt"/>
                <a:cs typeface="Segoe UI"/>
              </a:rPr>
              <a:t>skilled</a:t>
            </a:r>
            <a:r>
              <a:rPr sz="600">
                <a:solidFill>
                  <a:srgbClr val="505050"/>
                </a:solidFill>
                <a:latin typeface="+mn-lt"/>
                <a:cs typeface="Segoe UI"/>
              </a:rPr>
              <a:t> </a:t>
            </a:r>
            <a:r>
              <a:rPr sz="600" spc="-10">
                <a:solidFill>
                  <a:srgbClr val="505050"/>
                </a:solidFill>
                <a:latin typeface="+mn-lt"/>
                <a:cs typeface="Segoe UI"/>
              </a:rPr>
              <a:t>technician</a:t>
            </a:r>
            <a:r>
              <a:rPr sz="600" spc="-5">
                <a:solidFill>
                  <a:srgbClr val="505050"/>
                </a:solidFill>
                <a:latin typeface="+mn-lt"/>
                <a:cs typeface="Segoe UI"/>
              </a:rPr>
              <a:t> </a:t>
            </a:r>
            <a:r>
              <a:rPr sz="600" spc="-10">
                <a:solidFill>
                  <a:srgbClr val="505050"/>
                </a:solidFill>
                <a:latin typeface="+mn-lt"/>
                <a:cs typeface="Segoe UI"/>
              </a:rPr>
              <a:t>following</a:t>
            </a:r>
            <a:r>
              <a:rPr sz="600" spc="-5">
                <a:solidFill>
                  <a:srgbClr val="505050"/>
                </a:solidFill>
                <a:latin typeface="+mn-lt"/>
                <a:cs typeface="Segoe UI"/>
              </a:rPr>
              <a:t> </a:t>
            </a:r>
            <a:r>
              <a:rPr sz="600" spc="-20">
                <a:solidFill>
                  <a:srgbClr val="505050"/>
                </a:solidFill>
                <a:latin typeface="+mn-lt"/>
                <a:cs typeface="Segoe UI"/>
              </a:rPr>
              <a:t>Microsoft’s</a:t>
            </a:r>
            <a:r>
              <a:rPr sz="600" spc="-5">
                <a:solidFill>
                  <a:srgbClr val="505050"/>
                </a:solidFill>
                <a:latin typeface="+mn-lt"/>
                <a:cs typeface="Segoe UI"/>
              </a:rPr>
              <a:t> </a:t>
            </a:r>
            <a:r>
              <a:rPr lang="en-CA" sz="600" u="sng">
                <a:solidFill>
                  <a:srgbClr val="0078D4"/>
                </a:solidFill>
                <a:uFill>
                  <a:solidFill>
                    <a:srgbClr val="0078D4"/>
                  </a:solidFill>
                </a:uFill>
                <a:latin typeface="+mn-lt"/>
                <a:cs typeface="SegoeUI-Semibold"/>
                <a:hlinkClick r:id="rId5"/>
              </a:rPr>
              <a:t>Service</a:t>
            </a:r>
            <a:r>
              <a:rPr lang="en-CA" sz="600" u="sng" spc="5">
                <a:solidFill>
                  <a:srgbClr val="0078D4"/>
                </a:solidFill>
                <a:uFill>
                  <a:solidFill>
                    <a:srgbClr val="0078D4"/>
                  </a:solidFill>
                </a:uFill>
                <a:latin typeface="+mn-lt"/>
                <a:cs typeface="SegoeUI-Semibold"/>
                <a:hlinkClick r:id="rId5"/>
              </a:rPr>
              <a:t> </a:t>
            </a:r>
            <a:r>
              <a:rPr lang="en-CA" sz="600" u="sng" spc="-10">
                <a:solidFill>
                  <a:srgbClr val="0078D4"/>
                </a:solidFill>
                <a:uFill>
                  <a:solidFill>
                    <a:srgbClr val="0078D4"/>
                  </a:solidFill>
                </a:uFill>
                <a:latin typeface="+mn-lt"/>
                <a:cs typeface="SegoeUI-Semibold"/>
                <a:hlinkClick r:id="rId5"/>
              </a:rPr>
              <a:t>Guide</a:t>
            </a:r>
            <a:r>
              <a:rPr sz="600" spc="-10">
                <a:solidFill>
                  <a:srgbClr val="505050"/>
                </a:solidFill>
                <a:latin typeface="+mn-lt"/>
                <a:cs typeface="Segoe UI"/>
              </a:rPr>
              <a:t>.</a:t>
            </a:r>
            <a:endParaRPr lang="en-CA" sz="600">
              <a:latin typeface="+mn-lt"/>
              <a:cs typeface="Segoe UI"/>
            </a:endParaRPr>
          </a:p>
          <a:p>
            <a:pPr marR="30480">
              <a:lnSpc>
                <a:spcPts val="690"/>
              </a:lnSpc>
            </a:pPr>
            <a:r>
              <a:rPr sz="600" spc="-20">
                <a:solidFill>
                  <a:srgbClr val="505050"/>
                </a:solidFill>
                <a:latin typeface="+mn-lt"/>
                <a:cs typeface="Segoe UI"/>
              </a:rPr>
              <a:t>Opening</a:t>
            </a:r>
            <a:r>
              <a:rPr sz="600" spc="-10">
                <a:solidFill>
                  <a:srgbClr val="505050"/>
                </a:solidFill>
                <a:latin typeface="+mn-lt"/>
                <a:cs typeface="Segoe UI"/>
              </a:rPr>
              <a:t> and/or</a:t>
            </a:r>
            <a:r>
              <a:rPr sz="600" spc="-5">
                <a:solidFill>
                  <a:srgbClr val="505050"/>
                </a:solidFill>
                <a:latin typeface="+mn-lt"/>
                <a:cs typeface="Segoe UI"/>
              </a:rPr>
              <a:t> </a:t>
            </a:r>
            <a:r>
              <a:rPr sz="600" spc="-20">
                <a:solidFill>
                  <a:srgbClr val="505050"/>
                </a:solidFill>
                <a:latin typeface="+mn-lt"/>
                <a:cs typeface="Segoe UI"/>
              </a:rPr>
              <a:t>repairing</a:t>
            </a:r>
            <a:r>
              <a:rPr sz="600" spc="-5">
                <a:solidFill>
                  <a:srgbClr val="505050"/>
                </a:solidFill>
                <a:latin typeface="+mn-lt"/>
                <a:cs typeface="Segoe UI"/>
              </a:rPr>
              <a:t> </a:t>
            </a:r>
            <a:r>
              <a:rPr sz="600" spc="-10">
                <a:solidFill>
                  <a:srgbClr val="505050"/>
                </a:solidFill>
                <a:latin typeface="+mn-lt"/>
                <a:cs typeface="Segoe UI"/>
              </a:rPr>
              <a:t>your</a:t>
            </a:r>
            <a:r>
              <a:rPr sz="600" spc="-5">
                <a:solidFill>
                  <a:srgbClr val="505050"/>
                </a:solidFill>
                <a:latin typeface="+mn-lt"/>
                <a:cs typeface="Segoe UI"/>
              </a:rPr>
              <a:t> </a:t>
            </a:r>
            <a:r>
              <a:rPr sz="600" spc="-10">
                <a:solidFill>
                  <a:srgbClr val="505050"/>
                </a:solidFill>
                <a:latin typeface="+mn-lt"/>
                <a:cs typeface="Segoe UI"/>
              </a:rPr>
              <a:t>device</a:t>
            </a:r>
            <a:r>
              <a:rPr sz="600" spc="-5">
                <a:solidFill>
                  <a:srgbClr val="505050"/>
                </a:solidFill>
                <a:latin typeface="+mn-lt"/>
                <a:cs typeface="Segoe UI"/>
              </a:rPr>
              <a:t> </a:t>
            </a:r>
            <a:r>
              <a:rPr sz="600" spc="-10">
                <a:solidFill>
                  <a:srgbClr val="505050"/>
                </a:solidFill>
                <a:latin typeface="+mn-lt"/>
                <a:cs typeface="Segoe UI"/>
              </a:rPr>
              <a:t>can present</a:t>
            </a:r>
            <a:r>
              <a:rPr sz="600" spc="-5">
                <a:solidFill>
                  <a:srgbClr val="505050"/>
                </a:solidFill>
                <a:latin typeface="+mn-lt"/>
                <a:cs typeface="Segoe UI"/>
              </a:rPr>
              <a:t> </a:t>
            </a:r>
            <a:r>
              <a:rPr sz="600" spc="-10">
                <a:solidFill>
                  <a:srgbClr val="505050"/>
                </a:solidFill>
                <a:latin typeface="+mn-lt"/>
                <a:cs typeface="Segoe UI"/>
              </a:rPr>
              <a:t>electric shock,</a:t>
            </a:r>
            <a:r>
              <a:rPr sz="600" spc="-5">
                <a:solidFill>
                  <a:srgbClr val="505050"/>
                </a:solidFill>
                <a:latin typeface="+mn-lt"/>
                <a:cs typeface="Segoe UI"/>
              </a:rPr>
              <a:t> </a:t>
            </a:r>
            <a:r>
              <a:rPr sz="600" spc="-10">
                <a:solidFill>
                  <a:srgbClr val="505050"/>
                </a:solidFill>
                <a:latin typeface="+mn-lt"/>
                <a:cs typeface="Segoe UI"/>
              </a:rPr>
              <a:t>fire and</a:t>
            </a:r>
            <a:r>
              <a:rPr sz="600" spc="-5">
                <a:solidFill>
                  <a:srgbClr val="505050"/>
                </a:solidFill>
                <a:latin typeface="+mn-lt"/>
                <a:cs typeface="Segoe UI"/>
              </a:rPr>
              <a:t> </a:t>
            </a:r>
            <a:r>
              <a:rPr sz="600" spc="-20">
                <a:solidFill>
                  <a:srgbClr val="505050"/>
                </a:solidFill>
                <a:latin typeface="+mn-lt"/>
                <a:cs typeface="Segoe UI"/>
              </a:rPr>
              <a:t>personal</a:t>
            </a:r>
            <a:r>
              <a:rPr sz="600" spc="-10">
                <a:solidFill>
                  <a:srgbClr val="505050"/>
                </a:solidFill>
                <a:latin typeface="+mn-lt"/>
                <a:cs typeface="Segoe UI"/>
              </a:rPr>
              <a:t> injury risks</a:t>
            </a:r>
            <a:r>
              <a:rPr sz="600" spc="-5">
                <a:solidFill>
                  <a:srgbClr val="505050"/>
                </a:solidFill>
                <a:latin typeface="+mn-lt"/>
                <a:cs typeface="Segoe UI"/>
              </a:rPr>
              <a:t> </a:t>
            </a:r>
            <a:r>
              <a:rPr sz="600" spc="-10">
                <a:solidFill>
                  <a:srgbClr val="505050"/>
                </a:solidFill>
                <a:latin typeface="+mn-lt"/>
                <a:cs typeface="Segoe UI"/>
              </a:rPr>
              <a:t>and other</a:t>
            </a:r>
            <a:r>
              <a:rPr sz="600">
                <a:solidFill>
                  <a:srgbClr val="505050"/>
                </a:solidFill>
                <a:latin typeface="+mn-lt"/>
                <a:cs typeface="Segoe UI"/>
              </a:rPr>
              <a:t> </a:t>
            </a:r>
            <a:r>
              <a:rPr sz="600" spc="-10">
                <a:solidFill>
                  <a:srgbClr val="505050"/>
                </a:solidFill>
                <a:latin typeface="+mn-lt"/>
                <a:cs typeface="Segoe UI"/>
              </a:rPr>
              <a:t>hazards. Use</a:t>
            </a:r>
            <a:r>
              <a:rPr sz="600" spc="-5">
                <a:solidFill>
                  <a:srgbClr val="505050"/>
                </a:solidFill>
                <a:latin typeface="+mn-lt"/>
                <a:cs typeface="Segoe UI"/>
              </a:rPr>
              <a:t> </a:t>
            </a:r>
            <a:r>
              <a:rPr sz="600" spc="-10">
                <a:solidFill>
                  <a:srgbClr val="505050"/>
                </a:solidFill>
                <a:latin typeface="+mn-lt"/>
                <a:cs typeface="Segoe UI"/>
              </a:rPr>
              <a:t>caution </a:t>
            </a:r>
            <a:r>
              <a:rPr sz="600">
                <a:solidFill>
                  <a:srgbClr val="505050"/>
                </a:solidFill>
                <a:latin typeface="+mn-lt"/>
                <a:cs typeface="Segoe UI"/>
              </a:rPr>
              <a:t>if</a:t>
            </a:r>
            <a:r>
              <a:rPr sz="600" spc="-5">
                <a:solidFill>
                  <a:srgbClr val="505050"/>
                </a:solidFill>
                <a:latin typeface="+mn-lt"/>
                <a:cs typeface="Segoe UI"/>
              </a:rPr>
              <a:t> </a:t>
            </a:r>
            <a:r>
              <a:rPr sz="600" spc="-10">
                <a:solidFill>
                  <a:srgbClr val="505050"/>
                </a:solidFill>
                <a:latin typeface="+mn-lt"/>
                <a:cs typeface="Segoe UI"/>
              </a:rPr>
              <a:t>undertaking </a:t>
            </a:r>
            <a:r>
              <a:rPr sz="600" spc="-20">
                <a:solidFill>
                  <a:srgbClr val="505050"/>
                </a:solidFill>
                <a:latin typeface="+mn-lt"/>
                <a:cs typeface="Segoe UI"/>
              </a:rPr>
              <a:t>do-</a:t>
            </a:r>
            <a:r>
              <a:rPr sz="600" spc="-25">
                <a:solidFill>
                  <a:srgbClr val="505050"/>
                </a:solidFill>
                <a:latin typeface="+mn-lt"/>
                <a:cs typeface="Segoe UI"/>
              </a:rPr>
              <a:t>it-</a:t>
            </a:r>
            <a:r>
              <a:rPr sz="600" spc="-10">
                <a:solidFill>
                  <a:srgbClr val="505050"/>
                </a:solidFill>
                <a:latin typeface="+mn-lt"/>
                <a:cs typeface="Segoe UI"/>
              </a:rPr>
              <a:t>yourself</a:t>
            </a:r>
            <a:r>
              <a:rPr sz="600" spc="-5">
                <a:solidFill>
                  <a:srgbClr val="505050"/>
                </a:solidFill>
                <a:latin typeface="+mn-lt"/>
                <a:cs typeface="Segoe UI"/>
              </a:rPr>
              <a:t> </a:t>
            </a:r>
            <a:r>
              <a:rPr sz="600" spc="-10">
                <a:solidFill>
                  <a:srgbClr val="505050"/>
                </a:solidFill>
                <a:latin typeface="+mn-lt"/>
                <a:cs typeface="Segoe UI"/>
              </a:rPr>
              <a:t>repairs. Device</a:t>
            </a:r>
            <a:r>
              <a:rPr sz="600" spc="-5">
                <a:solidFill>
                  <a:srgbClr val="505050"/>
                </a:solidFill>
                <a:latin typeface="+mn-lt"/>
                <a:cs typeface="Segoe UI"/>
              </a:rPr>
              <a:t> </a:t>
            </a:r>
            <a:r>
              <a:rPr sz="600" spc="-20">
                <a:solidFill>
                  <a:srgbClr val="505050"/>
                </a:solidFill>
                <a:latin typeface="+mn-lt"/>
                <a:cs typeface="Segoe UI"/>
              </a:rPr>
              <a:t>damage</a:t>
            </a:r>
            <a:r>
              <a:rPr sz="600" spc="-10">
                <a:solidFill>
                  <a:srgbClr val="505050"/>
                </a:solidFill>
                <a:latin typeface="+mn-lt"/>
                <a:cs typeface="Segoe UI"/>
              </a:rPr>
              <a:t> caused during</a:t>
            </a:r>
            <a:r>
              <a:rPr sz="600" spc="-5">
                <a:solidFill>
                  <a:srgbClr val="505050"/>
                </a:solidFill>
                <a:latin typeface="+mn-lt"/>
                <a:cs typeface="Segoe UI"/>
              </a:rPr>
              <a:t> </a:t>
            </a:r>
            <a:r>
              <a:rPr sz="600" spc="-10">
                <a:solidFill>
                  <a:srgbClr val="505050"/>
                </a:solidFill>
                <a:latin typeface="+mn-lt"/>
                <a:cs typeface="Segoe UI"/>
              </a:rPr>
              <a:t>repair</a:t>
            </a:r>
            <a:r>
              <a:rPr sz="600" spc="-5">
                <a:solidFill>
                  <a:srgbClr val="505050"/>
                </a:solidFill>
                <a:latin typeface="+mn-lt"/>
                <a:cs typeface="Segoe UI"/>
              </a:rPr>
              <a:t> </a:t>
            </a:r>
            <a:r>
              <a:rPr sz="600" spc="-10">
                <a:solidFill>
                  <a:srgbClr val="505050"/>
                </a:solidFill>
                <a:latin typeface="+mn-lt"/>
                <a:cs typeface="Segoe UI"/>
              </a:rPr>
              <a:t>will</a:t>
            </a:r>
            <a:r>
              <a:rPr sz="600" spc="-5">
                <a:solidFill>
                  <a:srgbClr val="505050"/>
                </a:solidFill>
                <a:latin typeface="+mn-lt"/>
                <a:cs typeface="Segoe UI"/>
              </a:rPr>
              <a:t> </a:t>
            </a:r>
            <a:r>
              <a:rPr sz="600" spc="-10">
                <a:solidFill>
                  <a:srgbClr val="505050"/>
                </a:solidFill>
                <a:latin typeface="+mn-lt"/>
                <a:cs typeface="Segoe UI"/>
              </a:rPr>
              <a:t>not </a:t>
            </a:r>
            <a:r>
              <a:rPr sz="600">
                <a:solidFill>
                  <a:srgbClr val="505050"/>
                </a:solidFill>
                <a:latin typeface="+mn-lt"/>
                <a:cs typeface="Segoe UI"/>
              </a:rPr>
              <a:t>be</a:t>
            </a:r>
            <a:r>
              <a:rPr sz="600" spc="-5">
                <a:solidFill>
                  <a:srgbClr val="505050"/>
                </a:solidFill>
                <a:latin typeface="+mn-lt"/>
                <a:cs typeface="Segoe UI"/>
              </a:rPr>
              <a:t> </a:t>
            </a:r>
            <a:r>
              <a:rPr sz="600" spc="-20">
                <a:solidFill>
                  <a:srgbClr val="505050"/>
                </a:solidFill>
                <a:latin typeface="+mn-lt"/>
                <a:cs typeface="Segoe UI"/>
              </a:rPr>
              <a:t>covered</a:t>
            </a:r>
            <a:r>
              <a:rPr sz="600" spc="-10">
                <a:solidFill>
                  <a:srgbClr val="505050"/>
                </a:solidFill>
                <a:latin typeface="+mn-lt"/>
                <a:cs typeface="Segoe UI"/>
              </a:rPr>
              <a:t> under</a:t>
            </a:r>
            <a:r>
              <a:rPr sz="600">
                <a:solidFill>
                  <a:srgbClr val="505050"/>
                </a:solidFill>
                <a:latin typeface="+mn-lt"/>
                <a:cs typeface="Segoe UI"/>
              </a:rPr>
              <a:t> </a:t>
            </a:r>
            <a:r>
              <a:rPr sz="600" spc="-20">
                <a:solidFill>
                  <a:srgbClr val="505050"/>
                </a:solidFill>
                <a:latin typeface="+mn-lt"/>
                <a:cs typeface="Segoe UI"/>
              </a:rPr>
              <a:t>Microsoft’s</a:t>
            </a:r>
            <a:r>
              <a:rPr sz="600" spc="-10">
                <a:solidFill>
                  <a:srgbClr val="505050"/>
                </a:solidFill>
                <a:latin typeface="+mn-lt"/>
                <a:cs typeface="Segoe UI"/>
              </a:rPr>
              <a:t> Hardware</a:t>
            </a:r>
            <a:r>
              <a:rPr sz="600" spc="500">
                <a:solidFill>
                  <a:srgbClr val="505050"/>
                </a:solidFill>
                <a:latin typeface="+mn-lt"/>
                <a:cs typeface="Segoe UI"/>
              </a:rPr>
              <a:t> </a:t>
            </a:r>
            <a:r>
              <a:rPr sz="600" spc="-20">
                <a:solidFill>
                  <a:srgbClr val="505050"/>
                </a:solidFill>
                <a:latin typeface="+mn-lt"/>
                <a:cs typeface="Segoe UI"/>
              </a:rPr>
              <a:t>Warranty</a:t>
            </a:r>
            <a:r>
              <a:rPr sz="600" spc="-5">
                <a:solidFill>
                  <a:srgbClr val="505050"/>
                </a:solidFill>
                <a:latin typeface="+mn-lt"/>
                <a:cs typeface="Segoe UI"/>
              </a:rPr>
              <a:t> </a:t>
            </a:r>
            <a:r>
              <a:rPr sz="600">
                <a:solidFill>
                  <a:srgbClr val="505050"/>
                </a:solidFill>
                <a:latin typeface="+mn-lt"/>
                <a:cs typeface="Segoe UI"/>
              </a:rPr>
              <a:t>or </a:t>
            </a:r>
            <a:r>
              <a:rPr sz="600" spc="-20">
                <a:solidFill>
                  <a:srgbClr val="505050"/>
                </a:solidFill>
                <a:latin typeface="+mn-lt"/>
                <a:cs typeface="Segoe UI"/>
              </a:rPr>
              <a:t>protection</a:t>
            </a:r>
            <a:r>
              <a:rPr sz="600" spc="-5">
                <a:solidFill>
                  <a:srgbClr val="505050"/>
                </a:solidFill>
                <a:latin typeface="+mn-lt"/>
                <a:cs typeface="Segoe UI"/>
              </a:rPr>
              <a:t> </a:t>
            </a:r>
            <a:r>
              <a:rPr lang="en-CA" sz="600" spc="-10">
                <a:solidFill>
                  <a:srgbClr val="505050"/>
                </a:solidFill>
                <a:latin typeface="+mn-lt"/>
                <a:cs typeface="Segoe UI" panose="020B0502040204020203" pitchFamily="34" charset="0"/>
              </a:rPr>
              <a:t>plans.</a:t>
            </a:r>
            <a:r>
              <a:rPr lang="en-CA" sz="600">
                <a:solidFill>
                  <a:srgbClr val="505050"/>
                </a:solidFill>
                <a:latin typeface="+mn-lt"/>
                <a:cs typeface="Segoe UI" panose="020B0502040204020203" pitchFamily="34" charset="0"/>
              </a:rPr>
              <a:t> </a:t>
            </a:r>
            <a:r>
              <a:rPr lang="en-CA" sz="600" spc="-25">
                <a:solidFill>
                  <a:srgbClr val="505050"/>
                </a:solidFill>
                <a:latin typeface="+mn-lt"/>
                <a:cs typeface="Segoe UI" panose="020B0502040204020203" pitchFamily="34" charset="0"/>
              </a:rPr>
              <a:t>Components</a:t>
            </a:r>
            <a:r>
              <a:rPr lang="en-CA" sz="600" spc="-5">
                <a:solidFill>
                  <a:srgbClr val="505050"/>
                </a:solidFill>
                <a:latin typeface="+mn-lt"/>
                <a:cs typeface="Segoe UI" panose="020B0502040204020203" pitchFamily="34" charset="0"/>
              </a:rPr>
              <a:t> </a:t>
            </a:r>
            <a:r>
              <a:rPr lang="en-CA" sz="600" spc="-10">
                <a:solidFill>
                  <a:srgbClr val="505050"/>
                </a:solidFill>
                <a:latin typeface="+mn-lt"/>
                <a:cs typeface="Segoe UI" panose="020B0502040204020203" pitchFamily="34" charset="0"/>
              </a:rPr>
              <a:t>will</a:t>
            </a:r>
            <a:r>
              <a:rPr lang="en-CA" sz="600" spc="-5">
                <a:solidFill>
                  <a:srgbClr val="505050"/>
                </a:solidFill>
                <a:latin typeface="+mn-lt"/>
                <a:cs typeface="Segoe UI" panose="020B0502040204020203" pitchFamily="34" charset="0"/>
              </a:rPr>
              <a:t> </a:t>
            </a:r>
            <a:r>
              <a:rPr lang="en-CA" sz="600">
                <a:solidFill>
                  <a:srgbClr val="505050"/>
                </a:solidFill>
                <a:latin typeface="+mn-lt"/>
                <a:cs typeface="Segoe UI" panose="020B0502040204020203" pitchFamily="34" charset="0"/>
              </a:rPr>
              <a:t>be</a:t>
            </a:r>
            <a:r>
              <a:rPr lang="en-CA" sz="600" spc="-5">
                <a:solidFill>
                  <a:srgbClr val="505050"/>
                </a:solidFill>
                <a:latin typeface="+mn-lt"/>
                <a:cs typeface="Segoe UI" panose="020B0502040204020203" pitchFamily="34" charset="0"/>
              </a:rPr>
              <a:t> </a:t>
            </a:r>
            <a:r>
              <a:rPr lang="en-CA" sz="600" spc="-10">
                <a:solidFill>
                  <a:srgbClr val="505050"/>
                </a:solidFill>
                <a:latin typeface="+mn-lt"/>
                <a:cs typeface="Segoe UI" panose="020B0502040204020203" pitchFamily="34" charset="0"/>
              </a:rPr>
              <a:t>available</a:t>
            </a:r>
            <a:r>
              <a:rPr lang="en-CA" sz="600">
                <a:solidFill>
                  <a:srgbClr val="505050"/>
                </a:solidFill>
                <a:latin typeface="+mn-lt"/>
                <a:cs typeface="Segoe UI" panose="020B0502040204020203" pitchFamily="34" charset="0"/>
              </a:rPr>
              <a:t> </a:t>
            </a:r>
            <a:r>
              <a:rPr lang="en-CA" sz="600" spc="-10">
                <a:solidFill>
                  <a:srgbClr val="505050"/>
                </a:solidFill>
                <a:latin typeface="+mn-lt"/>
                <a:cs typeface="Segoe UI" panose="020B0502040204020203" pitchFamily="34" charset="0"/>
              </a:rPr>
              <a:t>shortly</a:t>
            </a:r>
            <a:r>
              <a:rPr lang="en-CA" sz="600" spc="-5">
                <a:solidFill>
                  <a:srgbClr val="505050"/>
                </a:solidFill>
                <a:latin typeface="+mn-lt"/>
                <a:cs typeface="Segoe UI" panose="020B0502040204020203" pitchFamily="34" charset="0"/>
              </a:rPr>
              <a:t> </a:t>
            </a:r>
            <a:r>
              <a:rPr lang="en-CA" sz="600" spc="-10">
                <a:solidFill>
                  <a:srgbClr val="505050"/>
                </a:solidFill>
                <a:latin typeface="+mn-lt"/>
                <a:cs typeface="Segoe UI" panose="020B0502040204020203" pitchFamily="34" charset="0"/>
              </a:rPr>
              <a:t>after</a:t>
            </a:r>
            <a:r>
              <a:rPr lang="en-CA" sz="600">
                <a:solidFill>
                  <a:srgbClr val="505050"/>
                </a:solidFill>
                <a:latin typeface="+mn-lt"/>
                <a:cs typeface="Segoe UI" panose="020B0502040204020203" pitchFamily="34" charset="0"/>
              </a:rPr>
              <a:t> </a:t>
            </a:r>
            <a:r>
              <a:rPr lang="en-CA" sz="600" spc="-10">
                <a:solidFill>
                  <a:srgbClr val="505050"/>
                </a:solidFill>
                <a:latin typeface="+mn-lt"/>
                <a:cs typeface="Segoe UI" panose="020B0502040204020203" pitchFamily="34" charset="0"/>
              </a:rPr>
              <a:t>initial</a:t>
            </a:r>
            <a:r>
              <a:rPr lang="en-CA" sz="600" spc="-5">
                <a:solidFill>
                  <a:srgbClr val="505050"/>
                </a:solidFill>
                <a:latin typeface="+mn-lt"/>
                <a:cs typeface="Segoe UI" panose="020B0502040204020203" pitchFamily="34" charset="0"/>
              </a:rPr>
              <a:t> </a:t>
            </a:r>
            <a:r>
              <a:rPr lang="en-CA" sz="600" spc="-10">
                <a:solidFill>
                  <a:srgbClr val="505050"/>
                </a:solidFill>
                <a:latin typeface="+mn-lt"/>
                <a:cs typeface="Segoe UI" panose="020B0502040204020203" pitchFamily="34" charset="0"/>
              </a:rPr>
              <a:t>launch;</a:t>
            </a:r>
            <a:r>
              <a:rPr lang="en-CA" sz="600">
                <a:solidFill>
                  <a:srgbClr val="505050"/>
                </a:solidFill>
                <a:latin typeface="+mn-lt"/>
                <a:cs typeface="Segoe UI" panose="020B0502040204020203" pitchFamily="34" charset="0"/>
              </a:rPr>
              <a:t> </a:t>
            </a:r>
            <a:r>
              <a:rPr lang="en-CA" sz="600" spc="-10">
                <a:solidFill>
                  <a:srgbClr val="505050"/>
                </a:solidFill>
                <a:latin typeface="+mn-lt"/>
                <a:cs typeface="Segoe UI" panose="020B0502040204020203" pitchFamily="34" charset="0"/>
              </a:rPr>
              <a:t>timing</a:t>
            </a:r>
            <a:r>
              <a:rPr lang="en-CA" sz="600" spc="-5">
                <a:solidFill>
                  <a:srgbClr val="505050"/>
                </a:solidFill>
                <a:latin typeface="+mn-lt"/>
                <a:cs typeface="Segoe UI" panose="020B0502040204020203" pitchFamily="34" charset="0"/>
              </a:rPr>
              <a:t> </a:t>
            </a:r>
            <a:r>
              <a:rPr lang="en-CA" sz="600" spc="-10">
                <a:solidFill>
                  <a:srgbClr val="505050"/>
                </a:solidFill>
                <a:latin typeface="+mn-lt"/>
                <a:cs typeface="Segoe UI" panose="020B0502040204020203" pitchFamily="34" charset="0"/>
              </a:rPr>
              <a:t>of</a:t>
            </a:r>
            <a:r>
              <a:rPr lang="en-CA" sz="600" spc="-5">
                <a:solidFill>
                  <a:srgbClr val="505050"/>
                </a:solidFill>
                <a:latin typeface="+mn-lt"/>
                <a:cs typeface="Segoe UI" panose="020B0502040204020203" pitchFamily="34" charset="0"/>
              </a:rPr>
              <a:t> </a:t>
            </a:r>
            <a:r>
              <a:rPr lang="en-CA" sz="600" spc="-10">
                <a:solidFill>
                  <a:srgbClr val="505050"/>
                </a:solidFill>
                <a:latin typeface="+mn-lt"/>
                <a:cs typeface="Segoe UI" panose="020B0502040204020203" pitchFamily="34" charset="0"/>
              </a:rPr>
              <a:t>availability</a:t>
            </a:r>
            <a:r>
              <a:rPr lang="en-CA" sz="600" spc="-5">
                <a:solidFill>
                  <a:srgbClr val="505050"/>
                </a:solidFill>
                <a:latin typeface="+mn-lt"/>
                <a:cs typeface="Segoe UI" panose="020B0502040204020203" pitchFamily="34" charset="0"/>
              </a:rPr>
              <a:t> </a:t>
            </a:r>
            <a:r>
              <a:rPr lang="en-CA" sz="600" spc="-20">
                <a:solidFill>
                  <a:srgbClr val="505050"/>
                </a:solidFill>
                <a:latin typeface="+mn-lt"/>
                <a:cs typeface="Segoe UI" panose="020B0502040204020203" pitchFamily="34" charset="0"/>
              </a:rPr>
              <a:t>varies</a:t>
            </a:r>
            <a:r>
              <a:rPr lang="en-CA" sz="600">
                <a:solidFill>
                  <a:srgbClr val="505050"/>
                </a:solidFill>
                <a:latin typeface="+mn-lt"/>
                <a:cs typeface="Segoe UI" panose="020B0502040204020203" pitchFamily="34" charset="0"/>
              </a:rPr>
              <a:t> by</a:t>
            </a:r>
            <a:r>
              <a:rPr lang="en-CA" sz="600" spc="-5">
                <a:solidFill>
                  <a:srgbClr val="505050"/>
                </a:solidFill>
                <a:latin typeface="+mn-lt"/>
                <a:cs typeface="Segoe UI" panose="020B0502040204020203" pitchFamily="34" charset="0"/>
              </a:rPr>
              <a:t> </a:t>
            </a:r>
            <a:r>
              <a:rPr lang="en-CA" sz="600" spc="-20">
                <a:solidFill>
                  <a:srgbClr val="505050"/>
                </a:solidFill>
                <a:latin typeface="+mn-lt"/>
                <a:cs typeface="Segoe UI" panose="020B0502040204020203" pitchFamily="34" charset="0"/>
              </a:rPr>
              <a:t>component</a:t>
            </a:r>
            <a:r>
              <a:rPr lang="en-CA" sz="600" spc="-5">
                <a:solidFill>
                  <a:srgbClr val="505050"/>
                </a:solidFill>
                <a:latin typeface="+mn-lt"/>
                <a:cs typeface="Segoe UI" panose="020B0502040204020203" pitchFamily="34" charset="0"/>
              </a:rPr>
              <a:t> </a:t>
            </a:r>
            <a:r>
              <a:rPr lang="en-CA" sz="600" spc="-10">
                <a:solidFill>
                  <a:srgbClr val="505050"/>
                </a:solidFill>
                <a:latin typeface="+mn-lt"/>
                <a:cs typeface="Segoe UI" panose="020B0502040204020203" pitchFamily="34" charset="0"/>
              </a:rPr>
              <a:t>and</a:t>
            </a:r>
            <a:r>
              <a:rPr lang="en-CA" sz="600" spc="-5">
                <a:solidFill>
                  <a:srgbClr val="505050"/>
                </a:solidFill>
                <a:latin typeface="+mn-lt"/>
                <a:cs typeface="Segoe UI" panose="020B0502040204020203" pitchFamily="34" charset="0"/>
              </a:rPr>
              <a:t> </a:t>
            </a:r>
            <a:r>
              <a:rPr lang="en-CA" sz="600" spc="-10">
                <a:solidFill>
                  <a:srgbClr val="505050"/>
                </a:solidFill>
                <a:latin typeface="+mn-lt"/>
                <a:cs typeface="Segoe UI" panose="020B0502040204020203" pitchFamily="34" charset="0"/>
              </a:rPr>
              <a:t>market.</a:t>
            </a:r>
            <a:endParaRPr lang="en-CA" sz="600">
              <a:latin typeface="+mn-lt"/>
              <a:cs typeface="Segoe UI" panose="020B0502040204020203" pitchFamily="34" charset="0"/>
            </a:endParaRPr>
          </a:p>
          <a:p>
            <a:pPr>
              <a:lnSpc>
                <a:spcPts val="650"/>
              </a:lnSpc>
            </a:pPr>
            <a:r>
              <a:rPr lang="en-CA" sz="600" spc="-30" baseline="31746">
                <a:solidFill>
                  <a:srgbClr val="505050"/>
                </a:solidFill>
                <a:latin typeface="+mn-lt"/>
                <a:cs typeface="Segoe UI" panose="020B0502040204020203" pitchFamily="34" charset="0"/>
              </a:rPr>
              <a:t>5</a:t>
            </a:r>
            <a:r>
              <a:rPr lang="en-CA" sz="600" spc="-20">
                <a:solidFill>
                  <a:srgbClr val="505050"/>
                </a:solidFill>
                <a:latin typeface="+mn-lt"/>
                <a:cs typeface="Segoe UI" panose="020B0502040204020203" pitchFamily="34" charset="0"/>
              </a:rPr>
              <a:t>Voice</a:t>
            </a:r>
            <a:r>
              <a:rPr lang="en-CA" sz="600" spc="-10">
                <a:solidFill>
                  <a:srgbClr val="505050"/>
                </a:solidFill>
                <a:latin typeface="+mn-lt"/>
                <a:cs typeface="Segoe UI" panose="020B0502040204020203" pitchFamily="34" charset="0"/>
              </a:rPr>
              <a:t> Clarity</a:t>
            </a:r>
            <a:r>
              <a:rPr lang="en-CA" sz="600" spc="-5">
                <a:solidFill>
                  <a:srgbClr val="505050"/>
                </a:solidFill>
                <a:latin typeface="+mn-lt"/>
                <a:cs typeface="Segoe UI" panose="020B0502040204020203" pitchFamily="34" charset="0"/>
              </a:rPr>
              <a:t> </a:t>
            </a:r>
            <a:r>
              <a:rPr lang="en-CA" sz="600" spc="-20">
                <a:solidFill>
                  <a:srgbClr val="505050"/>
                </a:solidFill>
                <a:latin typeface="+mn-lt"/>
                <a:cs typeface="Segoe UI" panose="020B0502040204020203" pitchFamily="34" charset="0"/>
              </a:rPr>
              <a:t>requires</a:t>
            </a:r>
            <a:r>
              <a:rPr lang="en-CA" sz="600" spc="-5">
                <a:solidFill>
                  <a:srgbClr val="505050"/>
                </a:solidFill>
                <a:latin typeface="+mn-lt"/>
                <a:cs typeface="Segoe UI" panose="020B0502040204020203" pitchFamily="34" charset="0"/>
              </a:rPr>
              <a:t> </a:t>
            </a:r>
            <a:r>
              <a:rPr lang="en-CA" sz="600" spc="-20">
                <a:solidFill>
                  <a:srgbClr val="505050"/>
                </a:solidFill>
                <a:latin typeface="+mn-lt"/>
                <a:cs typeface="Segoe UI" panose="020B0502040204020203" pitchFamily="34" charset="0"/>
              </a:rPr>
              <a:t>Windows</a:t>
            </a:r>
            <a:r>
              <a:rPr lang="en-CA" sz="600" spc="-10">
                <a:solidFill>
                  <a:srgbClr val="505050"/>
                </a:solidFill>
                <a:latin typeface="+mn-lt"/>
                <a:cs typeface="Segoe UI" panose="020B0502040204020203" pitchFamily="34" charset="0"/>
              </a:rPr>
              <a:t> </a:t>
            </a:r>
            <a:r>
              <a:rPr lang="en-CA" sz="600">
                <a:solidFill>
                  <a:srgbClr val="505050"/>
                </a:solidFill>
                <a:latin typeface="+mn-lt"/>
                <a:cs typeface="Segoe UI" panose="020B0502040204020203" pitchFamily="34" charset="0"/>
              </a:rPr>
              <a:t>11</a:t>
            </a:r>
            <a:r>
              <a:rPr lang="en-CA" sz="600" spc="-5">
                <a:solidFill>
                  <a:srgbClr val="505050"/>
                </a:solidFill>
                <a:latin typeface="+mn-lt"/>
                <a:cs typeface="Segoe UI" panose="020B0502040204020203" pitchFamily="34" charset="0"/>
              </a:rPr>
              <a:t> </a:t>
            </a:r>
            <a:r>
              <a:rPr lang="en-CA" sz="600" spc="-10">
                <a:solidFill>
                  <a:srgbClr val="505050"/>
                </a:solidFill>
                <a:latin typeface="+mn-lt"/>
                <a:cs typeface="Segoe UI" panose="020B0502040204020203" pitchFamily="34" charset="0"/>
              </a:rPr>
              <a:t>and</a:t>
            </a:r>
            <a:r>
              <a:rPr lang="en-CA" sz="600" spc="-5">
                <a:solidFill>
                  <a:srgbClr val="505050"/>
                </a:solidFill>
                <a:latin typeface="+mn-lt"/>
                <a:cs typeface="Segoe UI" panose="020B0502040204020203" pitchFamily="34" charset="0"/>
              </a:rPr>
              <a:t> </a:t>
            </a:r>
            <a:r>
              <a:rPr lang="en-CA" sz="600">
                <a:solidFill>
                  <a:srgbClr val="505050"/>
                </a:solidFill>
                <a:latin typeface="+mn-lt"/>
                <a:cs typeface="Segoe UI" panose="020B0502040204020203" pitchFamily="34" charset="0"/>
              </a:rPr>
              <a:t>is</a:t>
            </a:r>
            <a:r>
              <a:rPr lang="en-CA" sz="600" spc="-10">
                <a:solidFill>
                  <a:srgbClr val="505050"/>
                </a:solidFill>
                <a:latin typeface="+mn-lt"/>
                <a:cs typeface="Segoe UI" panose="020B0502040204020203" pitchFamily="34" charset="0"/>
              </a:rPr>
              <a:t> available</a:t>
            </a:r>
            <a:r>
              <a:rPr lang="en-CA" sz="600" spc="-5">
                <a:solidFill>
                  <a:srgbClr val="505050"/>
                </a:solidFill>
                <a:latin typeface="+mn-lt"/>
                <a:cs typeface="Segoe UI" panose="020B0502040204020203" pitchFamily="34" charset="0"/>
              </a:rPr>
              <a:t> </a:t>
            </a:r>
            <a:r>
              <a:rPr lang="en-CA" sz="600">
                <a:solidFill>
                  <a:srgbClr val="505050"/>
                </a:solidFill>
                <a:latin typeface="+mn-lt"/>
                <a:cs typeface="Segoe UI" panose="020B0502040204020203" pitchFamily="34" charset="0"/>
              </a:rPr>
              <a:t>in</a:t>
            </a:r>
            <a:r>
              <a:rPr lang="en-CA" sz="600" spc="-5">
                <a:solidFill>
                  <a:srgbClr val="505050"/>
                </a:solidFill>
                <a:latin typeface="+mn-lt"/>
                <a:cs typeface="Segoe UI" panose="020B0502040204020203" pitchFamily="34" charset="0"/>
              </a:rPr>
              <a:t> </a:t>
            </a:r>
            <a:r>
              <a:rPr lang="en-CA" sz="600" spc="-20">
                <a:solidFill>
                  <a:srgbClr val="505050"/>
                </a:solidFill>
                <a:latin typeface="+mn-lt"/>
                <a:cs typeface="Segoe UI" panose="020B0502040204020203" pitchFamily="34" charset="0"/>
              </a:rPr>
              <a:t>apps</a:t>
            </a:r>
            <a:r>
              <a:rPr lang="en-CA" sz="600" spc="-10">
                <a:solidFill>
                  <a:srgbClr val="505050"/>
                </a:solidFill>
                <a:latin typeface="+mn-lt"/>
                <a:cs typeface="Segoe UI" panose="020B0502040204020203" pitchFamily="34" charset="0"/>
              </a:rPr>
              <a:t> which</a:t>
            </a:r>
            <a:r>
              <a:rPr lang="en-CA" sz="600" spc="-5">
                <a:solidFill>
                  <a:srgbClr val="505050"/>
                </a:solidFill>
                <a:latin typeface="+mn-lt"/>
                <a:cs typeface="Segoe UI" panose="020B0502040204020203" pitchFamily="34" charset="0"/>
              </a:rPr>
              <a:t> </a:t>
            </a:r>
            <a:r>
              <a:rPr lang="en-CA" sz="600" spc="-10">
                <a:solidFill>
                  <a:srgbClr val="505050"/>
                </a:solidFill>
                <a:latin typeface="+mn-lt"/>
                <a:cs typeface="Segoe UI" panose="020B0502040204020203" pitchFamily="34" charset="0"/>
              </a:rPr>
              <a:t>use</a:t>
            </a:r>
            <a:r>
              <a:rPr lang="en-CA" sz="600" spc="-5">
                <a:solidFill>
                  <a:srgbClr val="505050"/>
                </a:solidFill>
                <a:latin typeface="+mn-lt"/>
                <a:cs typeface="Segoe UI" panose="020B0502040204020203" pitchFamily="34" charset="0"/>
              </a:rPr>
              <a:t> </a:t>
            </a:r>
            <a:r>
              <a:rPr lang="en-CA" sz="600" spc="-10">
                <a:solidFill>
                  <a:srgbClr val="505050"/>
                </a:solidFill>
                <a:latin typeface="+mn-lt"/>
                <a:cs typeface="Segoe UI" panose="020B0502040204020203" pitchFamily="34" charset="0"/>
              </a:rPr>
              <a:t>integrated</a:t>
            </a:r>
            <a:r>
              <a:rPr lang="en-CA" sz="600" spc="-5">
                <a:solidFill>
                  <a:srgbClr val="505050"/>
                </a:solidFill>
                <a:latin typeface="+mn-lt"/>
                <a:cs typeface="Segoe UI" panose="020B0502040204020203" pitchFamily="34" charset="0"/>
              </a:rPr>
              <a:t> </a:t>
            </a:r>
            <a:r>
              <a:rPr lang="en-CA" sz="600" spc="-10">
                <a:solidFill>
                  <a:srgbClr val="505050"/>
                </a:solidFill>
                <a:latin typeface="+mn-lt"/>
                <a:cs typeface="Segoe UI" panose="020B0502040204020203" pitchFamily="34" charset="0"/>
              </a:rPr>
              <a:t>device </a:t>
            </a:r>
            <a:r>
              <a:rPr lang="en-CA" sz="600" spc="-20">
                <a:solidFill>
                  <a:srgbClr val="505050"/>
                </a:solidFill>
                <a:latin typeface="+mn-lt"/>
                <a:cs typeface="Segoe UI" panose="020B0502040204020203" pitchFamily="34" charset="0"/>
              </a:rPr>
              <a:t>microphones</a:t>
            </a:r>
            <a:r>
              <a:rPr lang="en-CA" sz="600" spc="-5">
                <a:solidFill>
                  <a:srgbClr val="505050"/>
                </a:solidFill>
                <a:latin typeface="+mn-lt"/>
                <a:cs typeface="Segoe UI" panose="020B0502040204020203" pitchFamily="34" charset="0"/>
              </a:rPr>
              <a:t> </a:t>
            </a:r>
            <a:r>
              <a:rPr lang="en-CA" sz="600" spc="-10">
                <a:solidFill>
                  <a:srgbClr val="505050"/>
                </a:solidFill>
                <a:latin typeface="+mn-lt"/>
                <a:cs typeface="Segoe UI" panose="020B0502040204020203" pitchFamily="34" charset="0"/>
              </a:rPr>
              <a:t>and</a:t>
            </a:r>
            <a:r>
              <a:rPr lang="en-CA" sz="600" spc="-5">
                <a:solidFill>
                  <a:srgbClr val="505050"/>
                </a:solidFill>
                <a:latin typeface="+mn-lt"/>
                <a:cs typeface="Segoe UI" panose="020B0502040204020203" pitchFamily="34" charset="0"/>
              </a:rPr>
              <a:t> </a:t>
            </a:r>
            <a:r>
              <a:rPr lang="en-CA" sz="600" spc="-10">
                <a:solidFill>
                  <a:srgbClr val="505050"/>
                </a:solidFill>
                <a:latin typeface="+mn-lt"/>
                <a:cs typeface="Segoe UI" panose="020B0502040204020203" pitchFamily="34" charset="0"/>
              </a:rPr>
              <a:t>use certain</a:t>
            </a:r>
            <a:r>
              <a:rPr lang="en-CA" sz="600" spc="-5">
                <a:solidFill>
                  <a:srgbClr val="505050"/>
                </a:solidFill>
                <a:latin typeface="+mn-lt"/>
                <a:cs typeface="Segoe UI" panose="020B0502040204020203" pitchFamily="34" charset="0"/>
              </a:rPr>
              <a:t> </a:t>
            </a:r>
            <a:r>
              <a:rPr lang="en-CA" sz="600" spc="-20">
                <a:solidFill>
                  <a:srgbClr val="505050"/>
                </a:solidFill>
                <a:latin typeface="+mn-lt"/>
                <a:cs typeface="Segoe UI" panose="020B0502040204020203" pitchFamily="34" charset="0"/>
              </a:rPr>
              <a:t>Windows</a:t>
            </a:r>
            <a:r>
              <a:rPr lang="en-CA" sz="600" spc="-5">
                <a:solidFill>
                  <a:srgbClr val="505050"/>
                </a:solidFill>
                <a:latin typeface="+mn-lt"/>
                <a:cs typeface="Segoe UI" panose="020B0502040204020203" pitchFamily="34" charset="0"/>
              </a:rPr>
              <a:t> </a:t>
            </a:r>
            <a:r>
              <a:rPr lang="en-CA" sz="600" spc="-10">
                <a:solidFill>
                  <a:srgbClr val="505050"/>
                </a:solidFill>
                <a:latin typeface="+mn-lt"/>
                <a:cs typeface="Segoe UI" panose="020B0502040204020203" pitchFamily="34" charset="0"/>
              </a:rPr>
              <a:t>audio </a:t>
            </a:r>
            <a:r>
              <a:rPr lang="en-CA" sz="600" spc="-20">
                <a:solidFill>
                  <a:srgbClr val="505050"/>
                </a:solidFill>
                <a:latin typeface="+mn-lt"/>
                <a:cs typeface="Segoe UI" panose="020B0502040204020203" pitchFamily="34" charset="0"/>
              </a:rPr>
              <a:t>processing</a:t>
            </a:r>
            <a:r>
              <a:rPr lang="en-CA" sz="600" spc="-5">
                <a:solidFill>
                  <a:srgbClr val="505050"/>
                </a:solidFill>
                <a:latin typeface="+mn-lt"/>
                <a:cs typeface="Segoe UI" panose="020B0502040204020203" pitchFamily="34" charset="0"/>
              </a:rPr>
              <a:t> </a:t>
            </a:r>
            <a:r>
              <a:rPr lang="en-CA" sz="600" spc="-10">
                <a:solidFill>
                  <a:srgbClr val="505050"/>
                </a:solidFill>
                <a:latin typeface="+mn-lt"/>
                <a:cs typeface="Segoe UI" panose="020B0502040204020203" pitchFamily="34" charset="0"/>
              </a:rPr>
              <a:t>modes.</a:t>
            </a:r>
            <a:endParaRPr lang="en-CA" sz="600">
              <a:latin typeface="+mn-lt"/>
              <a:cs typeface="Segoe UI" panose="020B0502040204020203" pitchFamily="34" charset="0"/>
            </a:endParaRPr>
          </a:p>
          <a:p>
            <a:pPr>
              <a:lnSpc>
                <a:spcPts val="690"/>
              </a:lnSpc>
            </a:pPr>
            <a:r>
              <a:rPr lang="en-US" sz="600" spc="-30" baseline="31746">
                <a:solidFill>
                  <a:srgbClr val="505050"/>
                </a:solidFill>
                <a:latin typeface="+mn-lt"/>
                <a:cs typeface="Segoe UI" panose="020B0502040204020203" pitchFamily="34" charset="0"/>
              </a:rPr>
              <a:t>6</a:t>
            </a:r>
            <a:r>
              <a:rPr lang="en-US" sz="600" spc="-10">
                <a:solidFill>
                  <a:srgbClr val="505050"/>
                </a:solidFill>
                <a:latin typeface="+mn-lt"/>
                <a:cs typeface="Segoe UI" panose="020B0502040204020203" pitchFamily="34" charset="0"/>
              </a:rPr>
              <a:t>Battery</a:t>
            </a:r>
            <a:r>
              <a:rPr lang="en-US" sz="600" spc="-15">
                <a:solidFill>
                  <a:srgbClr val="505050"/>
                </a:solidFill>
                <a:latin typeface="+mn-lt"/>
                <a:cs typeface="Segoe UI" panose="020B0502040204020203" pitchFamily="34" charset="0"/>
              </a:rPr>
              <a:t> </a:t>
            </a:r>
            <a:r>
              <a:rPr lang="en-US" sz="600" spc="-10">
                <a:solidFill>
                  <a:srgbClr val="505050"/>
                </a:solidFill>
                <a:latin typeface="+mn-lt"/>
                <a:cs typeface="Segoe UI" panose="020B0502040204020203" pitchFamily="34" charset="0"/>
              </a:rPr>
              <a:t>life</a:t>
            </a:r>
            <a:r>
              <a:rPr lang="en-US" sz="600" spc="-15">
                <a:solidFill>
                  <a:srgbClr val="505050"/>
                </a:solidFill>
                <a:latin typeface="+mn-lt"/>
                <a:cs typeface="Segoe UI" panose="020B0502040204020203" pitchFamily="34" charset="0"/>
              </a:rPr>
              <a:t> </a:t>
            </a:r>
            <a:r>
              <a:rPr lang="en-US" sz="600" spc="-20">
                <a:solidFill>
                  <a:srgbClr val="505050"/>
                </a:solidFill>
                <a:latin typeface="+mn-lt"/>
                <a:cs typeface="Segoe UI" panose="020B0502040204020203" pitchFamily="34" charset="0"/>
              </a:rPr>
              <a:t>varies</a:t>
            </a:r>
            <a:r>
              <a:rPr lang="en-US" sz="600" spc="-15">
                <a:solidFill>
                  <a:srgbClr val="505050"/>
                </a:solidFill>
                <a:latin typeface="+mn-lt"/>
                <a:cs typeface="Segoe UI" panose="020B0502040204020203" pitchFamily="34" charset="0"/>
              </a:rPr>
              <a:t> </a:t>
            </a:r>
            <a:r>
              <a:rPr lang="en-US" sz="600" spc="-10">
                <a:solidFill>
                  <a:srgbClr val="505050"/>
                </a:solidFill>
                <a:latin typeface="+mn-lt"/>
                <a:cs typeface="Segoe UI" panose="020B0502040204020203" pitchFamily="34" charset="0"/>
              </a:rPr>
              <a:t>significantly</a:t>
            </a:r>
            <a:r>
              <a:rPr lang="en-US" sz="600" spc="-15">
                <a:solidFill>
                  <a:srgbClr val="505050"/>
                </a:solidFill>
                <a:latin typeface="+mn-lt"/>
                <a:cs typeface="Segoe UI" panose="020B0502040204020203" pitchFamily="34" charset="0"/>
              </a:rPr>
              <a:t> </a:t>
            </a:r>
            <a:r>
              <a:rPr lang="en-US" sz="600" spc="-20">
                <a:solidFill>
                  <a:srgbClr val="505050"/>
                </a:solidFill>
                <a:latin typeface="+mn-lt"/>
                <a:cs typeface="Segoe UI" panose="020B0502040204020203" pitchFamily="34" charset="0"/>
              </a:rPr>
              <a:t>based</a:t>
            </a:r>
            <a:r>
              <a:rPr lang="en-US" sz="600" spc="-15">
                <a:solidFill>
                  <a:srgbClr val="505050"/>
                </a:solidFill>
                <a:latin typeface="+mn-lt"/>
                <a:cs typeface="Segoe UI" panose="020B0502040204020203" pitchFamily="34" charset="0"/>
              </a:rPr>
              <a:t> </a:t>
            </a:r>
            <a:r>
              <a:rPr lang="en-US" sz="600">
                <a:solidFill>
                  <a:srgbClr val="505050"/>
                </a:solidFill>
                <a:latin typeface="+mn-lt"/>
                <a:cs typeface="Segoe UI" panose="020B0502040204020203" pitchFamily="34" charset="0"/>
              </a:rPr>
              <a:t>on</a:t>
            </a:r>
            <a:r>
              <a:rPr lang="en-US" sz="600" spc="-15">
                <a:solidFill>
                  <a:srgbClr val="505050"/>
                </a:solidFill>
                <a:latin typeface="+mn-lt"/>
                <a:cs typeface="Segoe UI" panose="020B0502040204020203" pitchFamily="34" charset="0"/>
              </a:rPr>
              <a:t> </a:t>
            </a:r>
            <a:r>
              <a:rPr lang="en-US" sz="600" spc="-10">
                <a:solidFill>
                  <a:srgbClr val="505050"/>
                </a:solidFill>
                <a:latin typeface="+mn-lt"/>
                <a:cs typeface="Segoe UI" panose="020B0502040204020203" pitchFamily="34" charset="0"/>
              </a:rPr>
              <a:t>device</a:t>
            </a:r>
            <a:r>
              <a:rPr lang="en-US" sz="600" spc="-15">
                <a:solidFill>
                  <a:srgbClr val="505050"/>
                </a:solidFill>
                <a:latin typeface="+mn-lt"/>
                <a:cs typeface="Segoe UI" panose="020B0502040204020203" pitchFamily="34" charset="0"/>
              </a:rPr>
              <a:t> </a:t>
            </a:r>
            <a:r>
              <a:rPr lang="en-US" sz="600" spc="-10">
                <a:solidFill>
                  <a:srgbClr val="505050"/>
                </a:solidFill>
                <a:latin typeface="+mn-lt"/>
                <a:cs typeface="Segoe UI" panose="020B0502040204020203" pitchFamily="34" charset="0"/>
              </a:rPr>
              <a:t>configuration,</a:t>
            </a:r>
            <a:r>
              <a:rPr lang="en-US" sz="600" spc="-15">
                <a:solidFill>
                  <a:srgbClr val="505050"/>
                </a:solidFill>
                <a:latin typeface="+mn-lt"/>
                <a:cs typeface="Segoe UI" panose="020B0502040204020203" pitchFamily="34" charset="0"/>
              </a:rPr>
              <a:t> </a:t>
            </a:r>
            <a:r>
              <a:rPr lang="en-US" sz="600" spc="-10">
                <a:solidFill>
                  <a:srgbClr val="505050"/>
                </a:solidFill>
                <a:latin typeface="+mn-lt"/>
                <a:cs typeface="Segoe UI" panose="020B0502040204020203" pitchFamily="34" charset="0"/>
              </a:rPr>
              <a:t>usage,</a:t>
            </a:r>
            <a:r>
              <a:rPr lang="en-US" sz="600" spc="-15">
                <a:solidFill>
                  <a:srgbClr val="505050"/>
                </a:solidFill>
                <a:latin typeface="+mn-lt"/>
                <a:cs typeface="Segoe UI" panose="020B0502040204020203" pitchFamily="34" charset="0"/>
              </a:rPr>
              <a:t> </a:t>
            </a:r>
            <a:r>
              <a:rPr lang="en-US" sz="600" spc="-10">
                <a:solidFill>
                  <a:srgbClr val="505050"/>
                </a:solidFill>
                <a:latin typeface="+mn-lt"/>
                <a:cs typeface="Segoe UI" panose="020B0502040204020203" pitchFamily="34" charset="0"/>
              </a:rPr>
              <a:t>network</a:t>
            </a:r>
            <a:r>
              <a:rPr lang="en-US" sz="600" spc="-15">
                <a:solidFill>
                  <a:srgbClr val="505050"/>
                </a:solidFill>
                <a:latin typeface="+mn-lt"/>
                <a:cs typeface="Segoe UI" panose="020B0502040204020203" pitchFamily="34" charset="0"/>
              </a:rPr>
              <a:t> </a:t>
            </a:r>
            <a:r>
              <a:rPr lang="en-US" sz="600" spc="-10">
                <a:solidFill>
                  <a:srgbClr val="505050"/>
                </a:solidFill>
                <a:latin typeface="+mn-lt"/>
                <a:cs typeface="Segoe UI" panose="020B0502040204020203" pitchFamily="34" charset="0"/>
              </a:rPr>
              <a:t>and</a:t>
            </a:r>
            <a:r>
              <a:rPr lang="en-US" sz="600" spc="-15">
                <a:solidFill>
                  <a:srgbClr val="505050"/>
                </a:solidFill>
                <a:latin typeface="+mn-lt"/>
                <a:cs typeface="Segoe UI" panose="020B0502040204020203" pitchFamily="34" charset="0"/>
              </a:rPr>
              <a:t> </a:t>
            </a:r>
            <a:r>
              <a:rPr lang="en-US" sz="600" spc="-10">
                <a:solidFill>
                  <a:srgbClr val="505050"/>
                </a:solidFill>
                <a:latin typeface="+mn-lt"/>
                <a:cs typeface="Segoe UI" panose="020B0502040204020203" pitchFamily="34" charset="0"/>
              </a:rPr>
              <a:t>feature</a:t>
            </a:r>
            <a:r>
              <a:rPr lang="en-US" sz="600" spc="-15">
                <a:solidFill>
                  <a:srgbClr val="505050"/>
                </a:solidFill>
                <a:latin typeface="+mn-lt"/>
                <a:cs typeface="Segoe UI" panose="020B0502040204020203" pitchFamily="34" charset="0"/>
              </a:rPr>
              <a:t> </a:t>
            </a:r>
            <a:r>
              <a:rPr lang="en-US" sz="600" spc="-10">
                <a:solidFill>
                  <a:srgbClr val="505050"/>
                </a:solidFill>
                <a:latin typeface="+mn-lt"/>
                <a:cs typeface="Segoe UI" panose="020B0502040204020203" pitchFamily="34" charset="0"/>
              </a:rPr>
              <a:t>configuration,</a:t>
            </a:r>
            <a:r>
              <a:rPr lang="en-US" sz="600" spc="-15">
                <a:solidFill>
                  <a:srgbClr val="505050"/>
                </a:solidFill>
                <a:latin typeface="+mn-lt"/>
                <a:cs typeface="Segoe UI" panose="020B0502040204020203" pitchFamily="34" charset="0"/>
              </a:rPr>
              <a:t> </a:t>
            </a:r>
            <a:r>
              <a:rPr lang="en-US" sz="600" spc="-20">
                <a:solidFill>
                  <a:srgbClr val="505050"/>
                </a:solidFill>
                <a:latin typeface="+mn-lt"/>
                <a:cs typeface="Segoe UI" panose="020B0502040204020203" pitchFamily="34" charset="0"/>
              </a:rPr>
              <a:t>signal</a:t>
            </a:r>
            <a:r>
              <a:rPr lang="en-US" sz="600" spc="-15">
                <a:solidFill>
                  <a:srgbClr val="505050"/>
                </a:solidFill>
                <a:latin typeface="+mn-lt"/>
                <a:cs typeface="Segoe UI" panose="020B0502040204020203" pitchFamily="34" charset="0"/>
              </a:rPr>
              <a:t> </a:t>
            </a:r>
            <a:r>
              <a:rPr lang="en-US" sz="600" spc="-10">
                <a:solidFill>
                  <a:srgbClr val="505050"/>
                </a:solidFill>
                <a:latin typeface="+mn-lt"/>
                <a:cs typeface="Segoe UI" panose="020B0502040204020203" pitchFamily="34" charset="0"/>
              </a:rPr>
              <a:t>strength,</a:t>
            </a:r>
            <a:r>
              <a:rPr lang="en-US" sz="600" spc="-15">
                <a:solidFill>
                  <a:srgbClr val="505050"/>
                </a:solidFill>
                <a:latin typeface="+mn-lt"/>
                <a:cs typeface="Segoe UI" panose="020B0502040204020203" pitchFamily="34" charset="0"/>
              </a:rPr>
              <a:t> </a:t>
            </a:r>
            <a:r>
              <a:rPr lang="en-US" sz="600" spc="-20">
                <a:solidFill>
                  <a:srgbClr val="505050"/>
                </a:solidFill>
                <a:latin typeface="+mn-lt"/>
                <a:cs typeface="Segoe UI" panose="020B0502040204020203" pitchFamily="34" charset="0"/>
              </a:rPr>
              <a:t>settings</a:t>
            </a:r>
            <a:r>
              <a:rPr lang="en-US" sz="600" spc="-15">
                <a:solidFill>
                  <a:srgbClr val="505050"/>
                </a:solidFill>
                <a:latin typeface="+mn-lt"/>
                <a:cs typeface="Segoe UI" panose="020B0502040204020203" pitchFamily="34" charset="0"/>
              </a:rPr>
              <a:t> </a:t>
            </a:r>
            <a:r>
              <a:rPr lang="en-US" sz="600" spc="-10">
                <a:solidFill>
                  <a:srgbClr val="505050"/>
                </a:solidFill>
                <a:latin typeface="+mn-lt"/>
                <a:cs typeface="Segoe UI" panose="020B0502040204020203" pitchFamily="34" charset="0"/>
              </a:rPr>
              <a:t>and</a:t>
            </a:r>
            <a:r>
              <a:rPr lang="en-US" sz="600" spc="-15">
                <a:solidFill>
                  <a:srgbClr val="505050"/>
                </a:solidFill>
                <a:latin typeface="+mn-lt"/>
                <a:cs typeface="Segoe UI" panose="020B0502040204020203" pitchFamily="34" charset="0"/>
              </a:rPr>
              <a:t> </a:t>
            </a:r>
            <a:r>
              <a:rPr lang="en-US" sz="600" spc="-10">
                <a:solidFill>
                  <a:srgbClr val="505050"/>
                </a:solidFill>
                <a:latin typeface="+mn-lt"/>
                <a:cs typeface="Segoe UI" panose="020B0502040204020203" pitchFamily="34" charset="0"/>
              </a:rPr>
              <a:t>other factors. See</a:t>
            </a:r>
            <a:r>
              <a:rPr lang="en-US" sz="600" spc="55">
                <a:solidFill>
                  <a:srgbClr val="505050"/>
                </a:solidFill>
                <a:latin typeface="+mn-lt"/>
                <a:cs typeface="Segoe UI" panose="020B0502040204020203" pitchFamily="34" charset="0"/>
              </a:rPr>
              <a:t> </a:t>
            </a:r>
            <a:r>
              <a:rPr lang="en-US" sz="600" u="sng" spc="-10">
                <a:solidFill>
                  <a:srgbClr val="0078D4"/>
                </a:solidFill>
                <a:uFill>
                  <a:solidFill>
                    <a:srgbClr val="0078D4"/>
                  </a:solidFill>
                </a:uFill>
                <a:latin typeface="+mn-lt"/>
                <a:cs typeface="Segoe UI Semibold" panose="020B0502040204020203" pitchFamily="34" charset="0"/>
                <a:hlinkClick r:id="rId6"/>
              </a:rPr>
              <a:t>aka.ms/</a:t>
            </a:r>
            <a:r>
              <a:rPr lang="en-US" sz="600" u="sng" spc="-10" err="1">
                <a:solidFill>
                  <a:srgbClr val="0078D4"/>
                </a:solidFill>
                <a:uFill>
                  <a:solidFill>
                    <a:srgbClr val="0078D4"/>
                  </a:solidFill>
                </a:uFill>
                <a:latin typeface="+mn-lt"/>
                <a:cs typeface="Segoe UI Semibold" panose="020B0502040204020203" pitchFamily="34" charset="0"/>
                <a:hlinkClick r:id="rId6"/>
              </a:rPr>
              <a:t>Sur</a:t>
            </a:r>
            <a:r>
              <a:rPr lang="en-US" sz="600" u="sng" spc="-10" err="1">
                <a:solidFill>
                  <a:srgbClr val="0078D4"/>
                </a:solidFill>
                <a:uFill>
                  <a:solidFill>
                    <a:srgbClr val="0078D4"/>
                  </a:solidFill>
                </a:uFill>
                <a:latin typeface="+mn-lt"/>
                <a:cs typeface="Segoe UI Semibold" panose="020B0502040204020203" pitchFamily="34" charset="0"/>
                <a:hlinkClick r:id="rId7"/>
              </a:rPr>
              <a:t>faceBatteryPerform</a:t>
            </a:r>
            <a:r>
              <a:rPr lang="en-US" sz="600" u="sng" spc="-10" err="1">
                <a:solidFill>
                  <a:srgbClr val="0078D4"/>
                </a:solidFill>
                <a:uFill>
                  <a:solidFill>
                    <a:srgbClr val="0078D4"/>
                  </a:solidFill>
                </a:uFill>
                <a:latin typeface="+mn-lt"/>
                <a:cs typeface="Segoe UI Semibold" panose="020B0502040204020203" pitchFamily="34" charset="0"/>
                <a:hlinkClick r:id="rId6"/>
              </a:rPr>
              <a:t>ance</a:t>
            </a:r>
            <a:r>
              <a:rPr lang="en-US" sz="600" spc="55">
                <a:solidFill>
                  <a:srgbClr val="0078D4"/>
                </a:solidFill>
                <a:latin typeface="+mn-lt"/>
                <a:cs typeface="Segoe UI Semibold" panose="020B0502040204020203" pitchFamily="34" charset="0"/>
              </a:rPr>
              <a:t> </a:t>
            </a:r>
            <a:r>
              <a:rPr lang="en-US" sz="600">
                <a:solidFill>
                  <a:srgbClr val="505050"/>
                </a:solidFill>
                <a:latin typeface="+mn-lt"/>
                <a:cs typeface="Segoe UI" panose="020B0502040204020203" pitchFamily="34" charset="0"/>
              </a:rPr>
              <a:t>for</a:t>
            </a:r>
            <a:r>
              <a:rPr lang="en-US" sz="600" spc="65">
                <a:solidFill>
                  <a:srgbClr val="505050"/>
                </a:solidFill>
                <a:latin typeface="+mn-lt"/>
                <a:cs typeface="Segoe UI" panose="020B0502040204020203" pitchFamily="34" charset="0"/>
              </a:rPr>
              <a:t> </a:t>
            </a:r>
            <a:r>
              <a:rPr lang="en-US" sz="600" spc="-10">
                <a:solidFill>
                  <a:srgbClr val="505050"/>
                </a:solidFill>
                <a:latin typeface="+mn-lt"/>
                <a:cs typeface="Segoe UI"/>
              </a:rPr>
              <a:t>details.</a:t>
            </a:r>
            <a:endParaRPr lang="en-CA" sz="600" spc="-15" baseline="31746">
              <a:solidFill>
                <a:srgbClr val="505050"/>
              </a:solidFill>
              <a:latin typeface="+mn-lt"/>
              <a:cs typeface="Segoe UI" panose="020B0502040204020203" pitchFamily="34" charset="0"/>
            </a:endParaRPr>
          </a:p>
          <a:p>
            <a:pPr>
              <a:lnSpc>
                <a:spcPts val="690"/>
              </a:lnSpc>
            </a:pPr>
            <a:r>
              <a:rPr lang="en-CA" sz="600" spc="-15" baseline="31746">
                <a:solidFill>
                  <a:srgbClr val="505050"/>
                </a:solidFill>
                <a:latin typeface="+mn-lt"/>
                <a:cs typeface="Segoe UI" panose="020B0502040204020203" pitchFamily="34" charset="0"/>
              </a:rPr>
              <a:t>7</a:t>
            </a:r>
            <a:r>
              <a:rPr lang="en-CA" sz="600" spc="-10">
                <a:solidFill>
                  <a:srgbClr val="505050"/>
                </a:solidFill>
                <a:latin typeface="+mn-lt"/>
                <a:cs typeface="Segoe UI" panose="020B0502040204020203" pitchFamily="34" charset="0"/>
              </a:rPr>
              <a:t>Sold</a:t>
            </a:r>
            <a:r>
              <a:rPr lang="en-CA" sz="600" spc="-15">
                <a:solidFill>
                  <a:srgbClr val="505050"/>
                </a:solidFill>
                <a:latin typeface="+mn-lt"/>
                <a:cs typeface="Segoe UI" panose="020B0502040204020203" pitchFamily="34" charset="0"/>
              </a:rPr>
              <a:t> </a:t>
            </a:r>
            <a:r>
              <a:rPr lang="en-CA" sz="600" spc="-10">
                <a:solidFill>
                  <a:srgbClr val="505050"/>
                </a:solidFill>
                <a:latin typeface="+mn-lt"/>
                <a:cs typeface="Segoe UI" panose="020B0502040204020203" pitchFamily="34" charset="0"/>
              </a:rPr>
              <a:t>separately.</a:t>
            </a:r>
            <a:endParaRPr lang="en-CA" sz="600">
              <a:latin typeface="+mn-lt"/>
              <a:cs typeface="Segoe UI" panose="020B0502040204020203" pitchFamily="34" charset="0"/>
            </a:endParaRPr>
          </a:p>
        </p:txBody>
      </p:sp>
      <p:pic>
        <p:nvPicPr>
          <p:cNvPr id="47" name="Picture 46" descr="A close-up of a camera lens&#10;&#10;Description automatically generated">
            <a:extLst>
              <a:ext uri="{FF2B5EF4-FFF2-40B4-BE49-F238E27FC236}">
                <a16:creationId xmlns:a16="http://schemas.microsoft.com/office/drawing/2014/main" id="{1C945E32-ECB9-8C1A-642F-BBD4806563B3}"/>
              </a:ext>
            </a:extLst>
          </p:cNvPr>
          <p:cNvPicPr>
            <a:picLocks noChangeAspect="1"/>
          </p:cNvPicPr>
          <p:nvPr/>
        </p:nvPicPr>
        <p:blipFill rotWithShape="1">
          <a:blip r:embed="rId8"/>
          <a:srcRect l="21875" r="21875"/>
          <a:stretch/>
        </p:blipFill>
        <p:spPr>
          <a:xfrm>
            <a:off x="7170934" y="3858571"/>
            <a:ext cx="439022" cy="439022"/>
          </a:xfrm>
          <a:prstGeom prst="ellipse">
            <a:avLst/>
          </a:prstGeom>
          <a:ln w="12700">
            <a:solidFill>
              <a:srgbClr val="D9D9D9"/>
            </a:solidFill>
          </a:ln>
        </p:spPr>
      </p:pic>
      <p:pic>
        <p:nvPicPr>
          <p:cNvPr id="48" name="Picture 47" descr="A computer with a group of people on the screen&#10;&#10;Description automatically generated">
            <a:extLst>
              <a:ext uri="{FF2B5EF4-FFF2-40B4-BE49-F238E27FC236}">
                <a16:creationId xmlns:a16="http://schemas.microsoft.com/office/drawing/2014/main" id="{1FC3C231-56B8-1A7B-E157-874735348A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02639" y="4010873"/>
            <a:ext cx="3507846" cy="1973164"/>
          </a:xfrm>
          <a:prstGeom prst="rect">
            <a:avLst/>
          </a:prstGeom>
        </p:spPr>
      </p:pic>
      <p:sp>
        <p:nvSpPr>
          <p:cNvPr id="54" name="object 19">
            <a:extLst>
              <a:ext uri="{FF2B5EF4-FFF2-40B4-BE49-F238E27FC236}">
                <a16:creationId xmlns:a16="http://schemas.microsoft.com/office/drawing/2014/main" id="{CAE02CAC-025A-1FEF-A2E6-CBEF024DDD86}"/>
              </a:ext>
            </a:extLst>
          </p:cNvPr>
          <p:cNvSpPr txBox="1"/>
          <p:nvPr/>
        </p:nvSpPr>
        <p:spPr>
          <a:xfrm>
            <a:off x="3549559" y="1955131"/>
            <a:ext cx="2780373" cy="628377"/>
          </a:xfrm>
          <a:prstGeom prst="rect">
            <a:avLst/>
          </a:prstGeom>
        </p:spPr>
        <p:txBody>
          <a:bodyPr vert="horz" wrap="square" lIns="0" tIns="12700" rIns="0" bIns="0" rtlCol="0">
            <a:spAutoFit/>
          </a:bodyPr>
          <a:lstStyle/>
          <a:p>
            <a:pPr marR="30480"/>
            <a:r>
              <a:rPr sz="1000">
                <a:solidFill>
                  <a:srgbClr val="505050"/>
                </a:solidFill>
                <a:latin typeface="Segoe UI"/>
                <a:cs typeface="Segoe UI"/>
              </a:rPr>
              <a:t>The</a:t>
            </a:r>
            <a:r>
              <a:rPr sz="1000" spc="-15">
                <a:solidFill>
                  <a:srgbClr val="505050"/>
                </a:solidFill>
                <a:latin typeface="Segoe UI"/>
                <a:cs typeface="Segoe UI"/>
              </a:rPr>
              <a:t> </a:t>
            </a:r>
            <a:r>
              <a:rPr sz="1000">
                <a:solidFill>
                  <a:srgbClr val="505050"/>
                </a:solidFill>
                <a:latin typeface="Segoe UI"/>
                <a:cs typeface="Segoe UI"/>
              </a:rPr>
              <a:t>most powerful</a:t>
            </a:r>
            <a:r>
              <a:rPr sz="1000" spc="-5">
                <a:solidFill>
                  <a:srgbClr val="505050"/>
                </a:solidFill>
                <a:latin typeface="Segoe UI"/>
                <a:cs typeface="Segoe UI"/>
              </a:rPr>
              <a:t> </a:t>
            </a:r>
            <a:r>
              <a:rPr sz="1000">
                <a:solidFill>
                  <a:srgbClr val="505050"/>
                </a:solidFill>
                <a:latin typeface="Segoe UI"/>
                <a:cs typeface="Segoe UI"/>
              </a:rPr>
              <a:t>Surface delivers</a:t>
            </a:r>
            <a:r>
              <a:rPr sz="1000" spc="-5">
                <a:solidFill>
                  <a:srgbClr val="505050"/>
                </a:solidFill>
                <a:latin typeface="Segoe UI"/>
                <a:cs typeface="Segoe UI"/>
              </a:rPr>
              <a:t> </a:t>
            </a:r>
            <a:r>
              <a:rPr sz="1000">
                <a:solidFill>
                  <a:srgbClr val="505050"/>
                </a:solidFill>
                <a:latin typeface="Segoe UI"/>
                <a:cs typeface="Segoe UI"/>
              </a:rPr>
              <a:t>over 2x more </a:t>
            </a:r>
            <a:r>
              <a:rPr sz="1000" spc="-10">
                <a:solidFill>
                  <a:srgbClr val="505050"/>
                </a:solidFill>
                <a:latin typeface="Segoe UI"/>
                <a:cs typeface="Segoe UI"/>
              </a:rPr>
              <a:t>computing </a:t>
            </a:r>
            <a:r>
              <a:rPr sz="1000">
                <a:solidFill>
                  <a:srgbClr val="505050"/>
                </a:solidFill>
                <a:latin typeface="Segoe UI"/>
                <a:cs typeface="Segoe UI"/>
              </a:rPr>
              <a:t>power</a:t>
            </a:r>
            <a:r>
              <a:rPr sz="1000" spc="-15">
                <a:solidFill>
                  <a:srgbClr val="505050"/>
                </a:solidFill>
                <a:latin typeface="Segoe UI"/>
                <a:cs typeface="Segoe UI"/>
              </a:rPr>
              <a:t> </a:t>
            </a:r>
            <a:r>
              <a:rPr sz="1000">
                <a:solidFill>
                  <a:srgbClr val="505050"/>
                </a:solidFill>
                <a:latin typeface="Segoe UI"/>
                <a:cs typeface="Segoe UI"/>
              </a:rPr>
              <a:t>and</a:t>
            </a:r>
            <a:r>
              <a:rPr sz="1000" spc="-5">
                <a:solidFill>
                  <a:srgbClr val="505050"/>
                </a:solidFill>
                <a:latin typeface="Segoe UI"/>
                <a:cs typeface="Segoe UI"/>
              </a:rPr>
              <a:t> </a:t>
            </a:r>
            <a:r>
              <a:rPr lang="en-US" sz="1000" spc="-5">
                <a:solidFill>
                  <a:srgbClr val="505050"/>
                </a:solidFill>
                <a:latin typeface="Segoe UI"/>
                <a:cs typeface="Segoe UI"/>
              </a:rPr>
              <a:t>your choice of powerful NVIDIA GPUs </a:t>
            </a:r>
            <a:r>
              <a:rPr sz="1000">
                <a:solidFill>
                  <a:srgbClr val="505050"/>
                </a:solidFill>
                <a:latin typeface="Segoe UI"/>
                <a:cs typeface="Segoe UI"/>
              </a:rPr>
              <a:t>for</a:t>
            </a:r>
            <a:r>
              <a:rPr sz="1000" spc="-5">
                <a:solidFill>
                  <a:srgbClr val="505050"/>
                </a:solidFill>
                <a:latin typeface="Segoe UI"/>
                <a:cs typeface="Segoe UI"/>
              </a:rPr>
              <a:t> </a:t>
            </a:r>
            <a:r>
              <a:rPr lang="en-US" sz="1000" spc="-5">
                <a:solidFill>
                  <a:srgbClr val="505050"/>
                </a:solidFill>
                <a:latin typeface="Segoe UI"/>
                <a:cs typeface="Segoe UI"/>
              </a:rPr>
              <a:t>multitasking, </a:t>
            </a:r>
            <a:r>
              <a:rPr lang="en-US" sz="1000">
                <a:solidFill>
                  <a:srgbClr val="505050"/>
                </a:solidFill>
                <a:latin typeface="Segoe UI"/>
                <a:cs typeface="Segoe UI"/>
              </a:rPr>
              <a:t>research, and demanding technical or design apps</a:t>
            </a:r>
            <a:r>
              <a:rPr sz="1000" spc="-10">
                <a:solidFill>
                  <a:srgbClr val="505050"/>
                </a:solidFill>
                <a:latin typeface="Segoe UI"/>
                <a:cs typeface="Segoe UI"/>
              </a:rPr>
              <a:t>.</a:t>
            </a:r>
            <a:r>
              <a:rPr sz="1000" spc="-15" baseline="30864">
                <a:solidFill>
                  <a:srgbClr val="505050"/>
                </a:solidFill>
                <a:latin typeface="Segoe UI"/>
                <a:cs typeface="Segoe UI"/>
              </a:rPr>
              <a:t>1</a:t>
            </a:r>
            <a:endParaRPr sz="1000" baseline="30864">
              <a:solidFill>
                <a:srgbClr val="505050"/>
              </a:solidFill>
              <a:latin typeface="Segoe UI"/>
              <a:cs typeface="Segoe UI"/>
            </a:endParaRPr>
          </a:p>
        </p:txBody>
      </p:sp>
      <p:sp>
        <p:nvSpPr>
          <p:cNvPr id="55" name="TextBox 54">
            <a:extLst>
              <a:ext uri="{FF2B5EF4-FFF2-40B4-BE49-F238E27FC236}">
                <a16:creationId xmlns:a16="http://schemas.microsoft.com/office/drawing/2014/main" id="{5DBFC19B-3992-DD2A-D2C0-11D7A36332B3}"/>
              </a:ext>
            </a:extLst>
          </p:cNvPr>
          <p:cNvSpPr txBox="1">
            <a:spLocks/>
          </p:cNvSpPr>
          <p:nvPr/>
        </p:nvSpPr>
        <p:spPr>
          <a:xfrm>
            <a:off x="3549559" y="1770695"/>
            <a:ext cx="2752001" cy="156005"/>
          </a:xfrm>
          <a:prstGeom prst="rect">
            <a:avLst/>
          </a:prstGeom>
          <a:noFill/>
        </p:spPr>
        <p:txBody>
          <a:bodyPr wrap="square" lIns="0" tIns="0" rIns="0" bIns="0" anchor="b">
            <a:spAutoFit/>
          </a:bodyPr>
          <a:lstStyle/>
          <a:p>
            <a:pPr defTabSz="932742">
              <a:lnSpc>
                <a:spcPct val="110000"/>
              </a:lnSpc>
              <a:defRPr/>
            </a:pPr>
            <a:r>
              <a:rPr lang="en-US" sz="1000" spc="200">
                <a:solidFill>
                  <a:srgbClr val="505050"/>
                </a:solidFill>
                <a:latin typeface="Segoe UI Semibold"/>
                <a:cs typeface="Segoe UI Semibold" panose="020B0502040204020203" pitchFamily="34" charset="0"/>
              </a:rPr>
              <a:t>DESIGNED FOR PERFORMANCE</a:t>
            </a:r>
          </a:p>
        </p:txBody>
      </p:sp>
      <p:sp>
        <p:nvSpPr>
          <p:cNvPr id="60" name="object 19">
            <a:extLst>
              <a:ext uri="{FF2B5EF4-FFF2-40B4-BE49-F238E27FC236}">
                <a16:creationId xmlns:a16="http://schemas.microsoft.com/office/drawing/2014/main" id="{FC4FCB20-7112-3B2A-2FBC-302A361645EC}"/>
              </a:ext>
            </a:extLst>
          </p:cNvPr>
          <p:cNvSpPr txBox="1"/>
          <p:nvPr/>
        </p:nvSpPr>
        <p:spPr>
          <a:xfrm>
            <a:off x="3549559" y="3074863"/>
            <a:ext cx="2780373" cy="628377"/>
          </a:xfrm>
          <a:prstGeom prst="rect">
            <a:avLst/>
          </a:prstGeom>
        </p:spPr>
        <p:txBody>
          <a:bodyPr vert="horz" wrap="square" lIns="0" tIns="12700" rIns="0" bIns="0" rtlCol="0">
            <a:spAutoFit/>
          </a:bodyPr>
          <a:lstStyle/>
          <a:p>
            <a:pPr marR="30480"/>
            <a:r>
              <a:rPr lang="en-US" sz="1000">
                <a:solidFill>
                  <a:srgbClr val="505050"/>
                </a:solidFill>
                <a:latin typeface="Segoe UI"/>
                <a:cs typeface="Segoe UI"/>
              </a:rPr>
              <a:t>Elevate research and collaborative learning through a high-quality touchscreen, Studio Camera, speakers, mics, and all the ports your educators, staff, and students need. </a:t>
            </a:r>
          </a:p>
        </p:txBody>
      </p:sp>
      <p:sp>
        <p:nvSpPr>
          <p:cNvPr id="61" name="TextBox 60">
            <a:extLst>
              <a:ext uri="{FF2B5EF4-FFF2-40B4-BE49-F238E27FC236}">
                <a16:creationId xmlns:a16="http://schemas.microsoft.com/office/drawing/2014/main" id="{0539F358-35C7-3012-CCEE-3C8614FD83BD}"/>
              </a:ext>
            </a:extLst>
          </p:cNvPr>
          <p:cNvSpPr txBox="1">
            <a:spLocks/>
          </p:cNvSpPr>
          <p:nvPr/>
        </p:nvSpPr>
        <p:spPr>
          <a:xfrm>
            <a:off x="3549559" y="2721150"/>
            <a:ext cx="2752001" cy="325282"/>
          </a:xfrm>
          <a:prstGeom prst="rect">
            <a:avLst/>
          </a:prstGeom>
          <a:noFill/>
        </p:spPr>
        <p:txBody>
          <a:bodyPr wrap="square" lIns="0" tIns="0" rIns="0" bIns="0" anchor="b">
            <a:spAutoFit/>
          </a:bodyPr>
          <a:lstStyle/>
          <a:p>
            <a:pPr defTabSz="932742">
              <a:lnSpc>
                <a:spcPct val="110000"/>
              </a:lnSpc>
              <a:defRPr/>
            </a:pPr>
            <a:r>
              <a:rPr lang="en-US" sz="1000" spc="200">
                <a:solidFill>
                  <a:srgbClr val="505050"/>
                </a:solidFill>
                <a:latin typeface="Segoe UI Semibold"/>
                <a:cs typeface="Segoe UI Semibold" panose="020B0502040204020203" pitchFamily="34" charset="0"/>
              </a:rPr>
              <a:t>EMPOWER CREATIVITY AND COLLABORATION</a:t>
            </a:r>
          </a:p>
        </p:txBody>
      </p:sp>
      <p:sp>
        <p:nvSpPr>
          <p:cNvPr id="64" name="object 19">
            <a:extLst>
              <a:ext uri="{FF2B5EF4-FFF2-40B4-BE49-F238E27FC236}">
                <a16:creationId xmlns:a16="http://schemas.microsoft.com/office/drawing/2014/main" id="{55B01A5D-2273-74B3-6485-CAB62EBE9D8C}"/>
              </a:ext>
            </a:extLst>
          </p:cNvPr>
          <p:cNvSpPr txBox="1"/>
          <p:nvPr/>
        </p:nvSpPr>
        <p:spPr>
          <a:xfrm>
            <a:off x="6634485" y="3075861"/>
            <a:ext cx="3024688" cy="628377"/>
          </a:xfrm>
          <a:prstGeom prst="rect">
            <a:avLst/>
          </a:prstGeom>
        </p:spPr>
        <p:txBody>
          <a:bodyPr vert="horz" wrap="square" lIns="0" tIns="12700" rIns="0" bIns="0" rtlCol="0">
            <a:spAutoFit/>
          </a:bodyPr>
          <a:lstStyle/>
          <a:p>
            <a:pPr marR="30480"/>
            <a:r>
              <a:rPr lang="en-US" sz="1000">
                <a:solidFill>
                  <a:srgbClr val="505050"/>
                </a:solidFill>
                <a:latin typeface="Segoe UI"/>
                <a:cs typeface="Segoe UI"/>
              </a:rPr>
              <a:t>Protect school, staff, and student data with Secured-core PCs and chip-to-cloud security</a:t>
            </a:r>
            <a:r>
              <a:rPr lang="en-US" sz="1000" baseline="30000">
                <a:solidFill>
                  <a:srgbClr val="505050"/>
                </a:solidFill>
                <a:latin typeface="Segoe UI"/>
                <a:cs typeface="Segoe UI"/>
              </a:rPr>
              <a:t>2</a:t>
            </a:r>
            <a:r>
              <a:rPr lang="en-US" sz="1000">
                <a:solidFill>
                  <a:srgbClr val="505050"/>
                </a:solidFill>
                <a:latin typeface="Segoe UI"/>
                <a:cs typeface="Segoe UI"/>
              </a:rPr>
              <a:t> as IT saves time </a:t>
            </a:r>
          </a:p>
          <a:p>
            <a:pPr marR="30480"/>
            <a:r>
              <a:rPr lang="en-US" sz="1000">
                <a:solidFill>
                  <a:srgbClr val="505050"/>
                </a:solidFill>
                <a:latin typeface="Segoe UI"/>
                <a:cs typeface="Segoe UI"/>
              </a:rPr>
              <a:t>and money through modern deployment </a:t>
            </a:r>
          </a:p>
          <a:p>
            <a:pPr marR="30480"/>
            <a:r>
              <a:rPr lang="en-US" sz="1000">
                <a:solidFill>
                  <a:srgbClr val="505050"/>
                </a:solidFill>
                <a:latin typeface="Segoe UI"/>
                <a:cs typeface="Segoe UI"/>
              </a:rPr>
              <a:t>and management.</a:t>
            </a:r>
          </a:p>
        </p:txBody>
      </p:sp>
      <p:sp>
        <p:nvSpPr>
          <p:cNvPr id="65" name="TextBox 64">
            <a:extLst>
              <a:ext uri="{FF2B5EF4-FFF2-40B4-BE49-F238E27FC236}">
                <a16:creationId xmlns:a16="http://schemas.microsoft.com/office/drawing/2014/main" id="{39E0D11C-B6B5-4D10-9C20-DC192490AD74}"/>
              </a:ext>
            </a:extLst>
          </p:cNvPr>
          <p:cNvSpPr txBox="1">
            <a:spLocks/>
          </p:cNvSpPr>
          <p:nvPr/>
        </p:nvSpPr>
        <p:spPr>
          <a:xfrm>
            <a:off x="6634485" y="2722148"/>
            <a:ext cx="2752001" cy="325282"/>
          </a:xfrm>
          <a:prstGeom prst="rect">
            <a:avLst/>
          </a:prstGeom>
          <a:noFill/>
        </p:spPr>
        <p:txBody>
          <a:bodyPr wrap="square" lIns="0" tIns="0" rIns="0" bIns="0" anchor="b">
            <a:spAutoFit/>
          </a:bodyPr>
          <a:lstStyle/>
          <a:p>
            <a:pPr defTabSz="932742">
              <a:lnSpc>
                <a:spcPct val="110000"/>
              </a:lnSpc>
              <a:defRPr/>
            </a:pPr>
            <a:r>
              <a:rPr lang="en-US" sz="1000" spc="200">
                <a:solidFill>
                  <a:srgbClr val="505050"/>
                </a:solidFill>
                <a:latin typeface="Segoe UI Semibold"/>
                <a:cs typeface="Segoe UI Semibold" panose="020B0502040204020203" pitchFamily="34" charset="0"/>
              </a:rPr>
              <a:t>DEPLOY, MANAGE, AND STAY SECURED FROM ANYWHERE</a:t>
            </a:r>
          </a:p>
        </p:txBody>
      </p:sp>
      <p:sp>
        <p:nvSpPr>
          <p:cNvPr id="68" name="object 19">
            <a:extLst>
              <a:ext uri="{FF2B5EF4-FFF2-40B4-BE49-F238E27FC236}">
                <a16:creationId xmlns:a16="http://schemas.microsoft.com/office/drawing/2014/main" id="{AD46E231-1919-8115-7451-2C5ED467E38F}"/>
              </a:ext>
            </a:extLst>
          </p:cNvPr>
          <p:cNvSpPr txBox="1"/>
          <p:nvPr/>
        </p:nvSpPr>
        <p:spPr>
          <a:xfrm>
            <a:off x="6634486" y="1953686"/>
            <a:ext cx="2938584" cy="628377"/>
          </a:xfrm>
          <a:prstGeom prst="rect">
            <a:avLst/>
          </a:prstGeom>
        </p:spPr>
        <p:txBody>
          <a:bodyPr vert="horz" wrap="square" lIns="0" tIns="12700" rIns="0" bIns="0" rtlCol="0">
            <a:spAutoFit/>
          </a:bodyPr>
          <a:lstStyle/>
          <a:p>
            <a:pPr marR="30480"/>
            <a:r>
              <a:rPr lang="en-US" sz="1000">
                <a:solidFill>
                  <a:srgbClr val="505050"/>
                </a:solidFill>
                <a:latin typeface="Segoe UI"/>
                <a:cs typeface="Segoe UI"/>
              </a:rPr>
              <a:t>Give educators and students the power to tackle any challenge, whether they’re compiling research data, multitasking across 4K displays, jumping between classes, or sketching out equations.</a:t>
            </a:r>
          </a:p>
        </p:txBody>
      </p:sp>
      <p:sp>
        <p:nvSpPr>
          <p:cNvPr id="69" name="TextBox 68">
            <a:extLst>
              <a:ext uri="{FF2B5EF4-FFF2-40B4-BE49-F238E27FC236}">
                <a16:creationId xmlns:a16="http://schemas.microsoft.com/office/drawing/2014/main" id="{64DB5A45-FD05-3FC8-0553-FB8F964F24FE}"/>
              </a:ext>
            </a:extLst>
          </p:cNvPr>
          <p:cNvSpPr txBox="1">
            <a:spLocks/>
          </p:cNvSpPr>
          <p:nvPr/>
        </p:nvSpPr>
        <p:spPr>
          <a:xfrm>
            <a:off x="6634485" y="1769250"/>
            <a:ext cx="2886738" cy="156005"/>
          </a:xfrm>
          <a:prstGeom prst="rect">
            <a:avLst/>
          </a:prstGeom>
          <a:noFill/>
        </p:spPr>
        <p:txBody>
          <a:bodyPr wrap="square" lIns="0" tIns="0" rIns="0" bIns="0" anchor="b">
            <a:spAutoFit/>
          </a:bodyPr>
          <a:lstStyle/>
          <a:p>
            <a:pPr defTabSz="932742">
              <a:lnSpc>
                <a:spcPct val="110000"/>
              </a:lnSpc>
              <a:defRPr/>
            </a:pPr>
            <a:r>
              <a:rPr lang="en-US" sz="1000" spc="200">
                <a:solidFill>
                  <a:srgbClr val="505050"/>
                </a:solidFill>
                <a:latin typeface="Segoe UI Semibold"/>
                <a:cs typeface="Segoe UI Semibold" panose="020B0502040204020203" pitchFamily="34" charset="0"/>
              </a:rPr>
              <a:t>VERSATILITY FOR ANY CHALLENGE</a:t>
            </a:r>
          </a:p>
        </p:txBody>
      </p:sp>
      <p:sp>
        <p:nvSpPr>
          <p:cNvPr id="5" name="object 17">
            <a:extLst>
              <a:ext uri="{FF2B5EF4-FFF2-40B4-BE49-F238E27FC236}">
                <a16:creationId xmlns:a16="http://schemas.microsoft.com/office/drawing/2014/main" id="{F413A088-6573-C8E4-3133-AE158FED6580}"/>
              </a:ext>
            </a:extLst>
          </p:cNvPr>
          <p:cNvSpPr txBox="1">
            <a:spLocks/>
          </p:cNvSpPr>
          <p:nvPr/>
        </p:nvSpPr>
        <p:spPr>
          <a:xfrm>
            <a:off x="424179" y="852177"/>
            <a:ext cx="5431155" cy="366767"/>
          </a:xfrm>
          <a:prstGeom prst="rect">
            <a:avLst/>
          </a:prstGeom>
        </p:spPr>
        <p:txBody>
          <a:bodyPr vert="horz" wrap="square" lIns="0" tIns="12700" rIns="0" bIns="0" rtlCol="0">
            <a:spAutoFit/>
          </a:bodyPr>
          <a:lstStyle>
            <a:lvl1pPr>
              <a:defRPr sz="2400" b="0" i="0">
                <a:solidFill>
                  <a:srgbClr val="505050"/>
                </a:solidFill>
                <a:latin typeface="SegoeUI-Light"/>
                <a:ea typeface="+mj-ea"/>
                <a:cs typeface="SegoeUI-Light"/>
              </a:defRPr>
            </a:lvl1pPr>
          </a:lstStyle>
          <a:p>
            <a:pPr marL="12700">
              <a:spcBef>
                <a:spcPts val="100"/>
              </a:spcBef>
            </a:pPr>
            <a:r>
              <a:rPr lang="en-CA" sz="2300" kern="1200">
                <a:latin typeface="Segoe UI Light"/>
                <a:ea typeface="+mn-ea"/>
                <a:cs typeface="Segoe UI Light"/>
              </a:rPr>
              <a:t>Microsoft Surface Laptop Studio 2</a:t>
            </a:r>
          </a:p>
        </p:txBody>
      </p:sp>
      <p:pic>
        <p:nvPicPr>
          <p:cNvPr id="2" name="Picture 1" descr="Microsoft Surface logo">
            <a:extLst>
              <a:ext uri="{FF2B5EF4-FFF2-40B4-BE49-F238E27FC236}">
                <a16:creationId xmlns:a16="http://schemas.microsoft.com/office/drawing/2014/main" id="{F0687203-5CE4-A38D-AD50-8F233D80CFAB}"/>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49395" y="251808"/>
            <a:ext cx="1984478" cy="618538"/>
          </a:xfrm>
          <a:prstGeom prst="rect">
            <a:avLst/>
          </a:prstGeom>
        </p:spPr>
      </p:pic>
      <p:grpSp>
        <p:nvGrpSpPr>
          <p:cNvPr id="12" name="Group 11">
            <a:extLst>
              <a:ext uri="{FF2B5EF4-FFF2-40B4-BE49-F238E27FC236}">
                <a16:creationId xmlns:a16="http://schemas.microsoft.com/office/drawing/2014/main" id="{BAC0A2CD-759A-D3AA-D8FD-FADB76F24D1B}"/>
              </a:ext>
            </a:extLst>
          </p:cNvPr>
          <p:cNvGrpSpPr/>
          <p:nvPr/>
        </p:nvGrpSpPr>
        <p:grpSpPr>
          <a:xfrm>
            <a:off x="8849607" y="6304212"/>
            <a:ext cx="759854" cy="789497"/>
            <a:chOff x="6555346" y="8809155"/>
            <a:chExt cx="759854" cy="789497"/>
          </a:xfrm>
        </p:grpSpPr>
        <p:sp>
          <p:nvSpPr>
            <p:cNvPr id="14" name="Rectangle 13">
              <a:extLst>
                <a:ext uri="{FF2B5EF4-FFF2-40B4-BE49-F238E27FC236}">
                  <a16:creationId xmlns:a16="http://schemas.microsoft.com/office/drawing/2014/main" id="{479B2634-5A5C-A8E5-9DA8-452DED80C642}"/>
                </a:ext>
              </a:extLst>
            </p:cNvPr>
            <p:cNvSpPr/>
            <p:nvPr/>
          </p:nvSpPr>
          <p:spPr>
            <a:xfrm>
              <a:off x="6555346" y="8809155"/>
              <a:ext cx="759854" cy="78949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bject 19">
              <a:extLst>
                <a:ext uri="{FF2B5EF4-FFF2-40B4-BE49-F238E27FC236}">
                  <a16:creationId xmlns:a16="http://schemas.microsoft.com/office/drawing/2014/main" id="{7452509C-9149-D59B-B47D-2F8043F630CA}"/>
                </a:ext>
              </a:extLst>
            </p:cNvPr>
            <p:cNvSpPr txBox="1"/>
            <p:nvPr/>
          </p:nvSpPr>
          <p:spPr>
            <a:xfrm>
              <a:off x="6591738" y="9058992"/>
              <a:ext cx="687070" cy="289823"/>
            </a:xfrm>
            <a:prstGeom prst="rect">
              <a:avLst/>
            </a:prstGeom>
          </p:spPr>
          <p:txBody>
            <a:bodyPr vert="horz" wrap="square" lIns="0" tIns="12700" rIns="0" bIns="0" rtlCol="0">
              <a:spAutoFit/>
            </a:bodyPr>
            <a:lstStyle/>
            <a:p>
              <a:pPr marR="30480" algn="ctr"/>
              <a:r>
                <a:rPr lang="en-US" sz="900">
                  <a:solidFill>
                    <a:srgbClr val="505050"/>
                  </a:solidFill>
                  <a:latin typeface="+mj-lt"/>
                  <a:cs typeface="Segoe UI"/>
                </a:rPr>
                <a:t>PARTNER LOGO</a:t>
              </a:r>
              <a:endParaRPr lang="en-US" sz="900" baseline="30000">
                <a:solidFill>
                  <a:srgbClr val="505050"/>
                </a:solidFill>
                <a:latin typeface="+mj-lt"/>
                <a:cs typeface="Segoe U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tablet and stylus on a black background&#10;&#10;Description automatically generated">
            <a:extLst>
              <a:ext uri="{FF2B5EF4-FFF2-40B4-BE49-F238E27FC236}">
                <a16:creationId xmlns:a16="http://schemas.microsoft.com/office/drawing/2014/main" id="{766BFAE5-0C28-5A8D-E8A5-641B94EBB4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9668" y="5012054"/>
            <a:ext cx="2021039" cy="1136834"/>
          </a:xfrm>
          <a:prstGeom prst="rect">
            <a:avLst/>
          </a:prstGeom>
        </p:spPr>
      </p:pic>
      <p:pic>
        <p:nvPicPr>
          <p:cNvPr id="22" name="Picture 21" descr="A computer with a black background&#10;&#10;Description automatically generated">
            <a:extLst>
              <a:ext uri="{FF2B5EF4-FFF2-40B4-BE49-F238E27FC236}">
                <a16:creationId xmlns:a16="http://schemas.microsoft.com/office/drawing/2014/main" id="{FF8F23AA-AAD3-9C32-969F-2366885F9C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2879" y="3900070"/>
            <a:ext cx="2389083" cy="1343859"/>
          </a:xfrm>
          <a:prstGeom prst="rect">
            <a:avLst/>
          </a:prstGeom>
        </p:spPr>
      </p:pic>
      <p:pic>
        <p:nvPicPr>
          <p:cNvPr id="21" name="Picture 20">
            <a:extLst>
              <a:ext uri="{FF2B5EF4-FFF2-40B4-BE49-F238E27FC236}">
                <a16:creationId xmlns:a16="http://schemas.microsoft.com/office/drawing/2014/main" id="{424E1E9F-4760-434E-D5F7-7B40C01CDFE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235980" y="2755722"/>
            <a:ext cx="2348405" cy="1320978"/>
          </a:xfrm>
          <a:prstGeom prst="rect">
            <a:avLst/>
          </a:prstGeom>
        </p:spPr>
      </p:pic>
      <p:sp>
        <p:nvSpPr>
          <p:cNvPr id="2" name="object 2"/>
          <p:cNvSpPr txBox="1"/>
          <p:nvPr/>
        </p:nvSpPr>
        <p:spPr>
          <a:xfrm>
            <a:off x="4180812" y="1425641"/>
            <a:ext cx="764540" cy="289823"/>
          </a:xfrm>
          <a:prstGeom prst="rect">
            <a:avLst/>
          </a:prstGeom>
        </p:spPr>
        <p:txBody>
          <a:bodyPr vert="horz" wrap="square" lIns="0" tIns="30480" rIns="0" bIns="0" rtlCol="0">
            <a:spAutoFit/>
          </a:bodyPr>
          <a:lstStyle/>
          <a:p>
            <a:pPr marR="30480" algn="r">
              <a:lnSpc>
                <a:spcPct val="100000"/>
              </a:lnSpc>
              <a:spcBef>
                <a:spcPts val="240"/>
              </a:spcBef>
            </a:pPr>
            <a:r>
              <a:rPr sz="800">
                <a:solidFill>
                  <a:srgbClr val="505050"/>
                </a:solidFill>
                <a:latin typeface="Segoe UI Semibold" panose="020B0702040204020203" pitchFamily="34" charset="0"/>
                <a:cs typeface="Segoe UI Semibold" panose="020B0702040204020203" pitchFamily="34" charset="0"/>
              </a:rPr>
              <a:t>MEMORY</a:t>
            </a:r>
            <a:r>
              <a:rPr sz="800" spc="-10">
                <a:solidFill>
                  <a:srgbClr val="505050"/>
                </a:solidFill>
                <a:latin typeface="Segoe UI Semibold" panose="020B0702040204020203" pitchFamily="34" charset="0"/>
                <a:cs typeface="Segoe UI Semibold" panose="020B0702040204020203" pitchFamily="34" charset="0"/>
              </a:rPr>
              <a:t> </a:t>
            </a:r>
            <a:r>
              <a:rPr sz="800" spc="-25">
                <a:solidFill>
                  <a:srgbClr val="505050"/>
                </a:solidFill>
                <a:latin typeface="Segoe UI Semibold" panose="020B0702040204020203" pitchFamily="34" charset="0"/>
                <a:cs typeface="Segoe UI Semibold" panose="020B0702040204020203" pitchFamily="34" charset="0"/>
              </a:rPr>
              <a:t>AND</a:t>
            </a:r>
            <a:endParaRPr sz="800">
              <a:latin typeface="Segoe UI Semibold" panose="020B0702040204020203" pitchFamily="34" charset="0"/>
              <a:cs typeface="Segoe UI Semibold" panose="020B0702040204020203" pitchFamily="34" charset="0"/>
            </a:endParaRPr>
          </a:p>
          <a:p>
            <a:pPr marR="31750" algn="r">
              <a:lnSpc>
                <a:spcPct val="100000"/>
              </a:lnSpc>
              <a:spcBef>
                <a:spcPts val="140"/>
              </a:spcBef>
            </a:pPr>
            <a:r>
              <a:rPr sz="800" spc="-10">
                <a:solidFill>
                  <a:srgbClr val="505050"/>
                </a:solidFill>
                <a:latin typeface="Segoe UI Semibold" panose="020B0702040204020203" pitchFamily="34" charset="0"/>
                <a:cs typeface="Segoe UI Semibold" panose="020B0702040204020203" pitchFamily="34" charset="0"/>
              </a:rPr>
              <a:t>STORAGE</a:t>
            </a:r>
            <a:r>
              <a:rPr lang="en-CA" sz="800" spc="-15" baseline="30864">
                <a:solidFill>
                  <a:srgbClr val="505050"/>
                </a:solidFill>
                <a:latin typeface="Segoe UI Semibold" panose="020B0702040204020203" pitchFamily="34" charset="0"/>
                <a:cs typeface="Segoe UI Semibold" panose="020B0702040204020203" pitchFamily="34" charset="0"/>
              </a:rPr>
              <a:t>1</a:t>
            </a:r>
            <a:endParaRPr lang="en-CA" sz="800" baseline="30864">
              <a:latin typeface="Segoe UI Semibold" panose="020B0702040204020203" pitchFamily="34" charset="0"/>
              <a:cs typeface="Segoe UI Semibold" panose="020B0702040204020203" pitchFamily="34" charset="0"/>
            </a:endParaRPr>
          </a:p>
        </p:txBody>
      </p:sp>
      <p:sp>
        <p:nvSpPr>
          <p:cNvPr id="3" name="object 3"/>
          <p:cNvSpPr txBox="1"/>
          <p:nvPr/>
        </p:nvSpPr>
        <p:spPr>
          <a:xfrm>
            <a:off x="5116163" y="1409875"/>
            <a:ext cx="1372870" cy="1003300"/>
          </a:xfrm>
          <a:prstGeom prst="rect">
            <a:avLst/>
          </a:prstGeom>
        </p:spPr>
        <p:txBody>
          <a:bodyPr vert="horz" wrap="square" lIns="0" tIns="30480" rIns="0" bIns="0" rtlCol="0">
            <a:spAutoFit/>
          </a:bodyPr>
          <a:lstStyle/>
          <a:p>
            <a:pPr marL="38100" algn="l">
              <a:lnSpc>
                <a:spcPct val="100000"/>
              </a:lnSpc>
              <a:spcBef>
                <a:spcPts val="240"/>
              </a:spcBef>
            </a:pPr>
            <a:r>
              <a:rPr sz="800" spc="-10" dirty="0">
                <a:solidFill>
                  <a:srgbClr val="505050"/>
                </a:solidFill>
                <a:latin typeface="Segoe UI"/>
                <a:cs typeface="Segoe UI"/>
              </a:rPr>
              <a:t>Memory</a:t>
            </a:r>
            <a:r>
              <a:rPr sz="800" spc="-40" dirty="0">
                <a:solidFill>
                  <a:srgbClr val="505050"/>
                </a:solidFill>
                <a:latin typeface="Segoe UI"/>
                <a:cs typeface="Segoe UI"/>
              </a:rPr>
              <a:t> </a:t>
            </a:r>
            <a:r>
              <a:rPr sz="800" spc="-10" dirty="0">
                <a:solidFill>
                  <a:srgbClr val="505050"/>
                </a:solidFill>
                <a:latin typeface="Segoe UI"/>
                <a:cs typeface="Segoe UI"/>
              </a:rPr>
              <a:t>options:</a:t>
            </a:r>
            <a:endParaRPr sz="800" dirty="0">
              <a:latin typeface="Segoe UI"/>
              <a:cs typeface="Segoe UI"/>
            </a:endParaRPr>
          </a:p>
          <a:p>
            <a:pPr marL="38100" marR="30480" algn="l">
              <a:lnSpc>
                <a:spcPct val="114599"/>
              </a:lnSpc>
            </a:pPr>
            <a:r>
              <a:rPr sz="800" spc="-10" dirty="0">
                <a:solidFill>
                  <a:srgbClr val="505050"/>
                </a:solidFill>
                <a:latin typeface="Segoe UI"/>
                <a:cs typeface="Segoe UI"/>
              </a:rPr>
              <a:t>16GB,</a:t>
            </a:r>
            <a:r>
              <a:rPr sz="800" spc="-35" dirty="0">
                <a:solidFill>
                  <a:srgbClr val="505050"/>
                </a:solidFill>
                <a:latin typeface="Segoe UI"/>
                <a:cs typeface="Segoe UI"/>
              </a:rPr>
              <a:t> </a:t>
            </a:r>
            <a:r>
              <a:rPr sz="800" spc="-20" dirty="0">
                <a:solidFill>
                  <a:srgbClr val="505050"/>
                </a:solidFill>
                <a:latin typeface="Segoe UI"/>
                <a:cs typeface="Segoe UI"/>
              </a:rPr>
              <a:t>32GB</a:t>
            </a:r>
            <a:r>
              <a:rPr sz="800" spc="-30" dirty="0">
                <a:solidFill>
                  <a:srgbClr val="505050"/>
                </a:solidFill>
                <a:latin typeface="Segoe UI"/>
                <a:cs typeface="Segoe UI"/>
              </a:rPr>
              <a:t> </a:t>
            </a:r>
            <a:r>
              <a:rPr sz="800" dirty="0">
                <a:solidFill>
                  <a:srgbClr val="505050"/>
                </a:solidFill>
                <a:latin typeface="Segoe UI"/>
                <a:cs typeface="Segoe UI"/>
              </a:rPr>
              <a:t>or</a:t>
            </a:r>
            <a:r>
              <a:rPr sz="800" spc="-30" dirty="0">
                <a:solidFill>
                  <a:srgbClr val="505050"/>
                </a:solidFill>
                <a:latin typeface="Segoe UI"/>
                <a:cs typeface="Segoe UI"/>
              </a:rPr>
              <a:t> </a:t>
            </a:r>
            <a:r>
              <a:rPr sz="800" spc="-20" dirty="0">
                <a:solidFill>
                  <a:srgbClr val="505050"/>
                </a:solidFill>
                <a:latin typeface="Segoe UI"/>
                <a:cs typeface="Segoe UI"/>
              </a:rPr>
              <a:t>64GB</a:t>
            </a:r>
            <a:r>
              <a:rPr sz="800" spc="-30" dirty="0">
                <a:solidFill>
                  <a:srgbClr val="505050"/>
                </a:solidFill>
                <a:latin typeface="Segoe UI"/>
                <a:cs typeface="Segoe UI"/>
              </a:rPr>
              <a:t> </a:t>
            </a:r>
            <a:r>
              <a:rPr sz="800" spc="-25" dirty="0">
                <a:solidFill>
                  <a:srgbClr val="505050"/>
                </a:solidFill>
                <a:latin typeface="Segoe UI"/>
                <a:cs typeface="Segoe UI"/>
              </a:rPr>
              <a:t>LPDDR5x</a:t>
            </a:r>
            <a:r>
              <a:rPr sz="800" spc="500" dirty="0">
                <a:solidFill>
                  <a:srgbClr val="505050"/>
                </a:solidFill>
                <a:latin typeface="Segoe UI"/>
                <a:cs typeface="Segoe UI"/>
              </a:rPr>
              <a:t> </a:t>
            </a:r>
            <a:r>
              <a:rPr sz="800" spc="-25" dirty="0">
                <a:solidFill>
                  <a:srgbClr val="505050"/>
                </a:solidFill>
                <a:latin typeface="Segoe UI"/>
                <a:cs typeface="Segoe UI"/>
              </a:rPr>
              <a:t>RAM</a:t>
            </a:r>
            <a:endParaRPr sz="800" dirty="0">
              <a:latin typeface="Segoe UI"/>
              <a:cs typeface="Segoe UI"/>
            </a:endParaRPr>
          </a:p>
          <a:p>
            <a:pPr marL="38100" algn="l">
              <a:lnSpc>
                <a:spcPct val="100000"/>
              </a:lnSpc>
              <a:spcBef>
                <a:spcPts val="140"/>
              </a:spcBef>
            </a:pPr>
            <a:r>
              <a:rPr sz="800" spc="-20" dirty="0">
                <a:solidFill>
                  <a:srgbClr val="505050"/>
                </a:solidFill>
                <a:latin typeface="Segoe UI"/>
                <a:cs typeface="Segoe UI"/>
              </a:rPr>
              <a:t>Storage</a:t>
            </a:r>
            <a:r>
              <a:rPr sz="800" spc="-15" dirty="0">
                <a:solidFill>
                  <a:srgbClr val="505050"/>
                </a:solidFill>
                <a:latin typeface="Segoe UI"/>
                <a:cs typeface="Segoe UI"/>
              </a:rPr>
              <a:t> </a:t>
            </a:r>
            <a:r>
              <a:rPr sz="800" spc="-10" dirty="0">
                <a:solidFill>
                  <a:srgbClr val="505050"/>
                </a:solidFill>
                <a:latin typeface="Segoe UI"/>
                <a:cs typeface="Segoe UI"/>
              </a:rPr>
              <a:t>options:</a:t>
            </a:r>
            <a:endParaRPr sz="800" dirty="0">
              <a:latin typeface="Segoe UI"/>
              <a:cs typeface="Segoe UI"/>
            </a:endParaRPr>
          </a:p>
          <a:p>
            <a:pPr marL="38100" marR="88265" algn="l">
              <a:lnSpc>
                <a:spcPct val="114599"/>
              </a:lnSpc>
            </a:pPr>
            <a:r>
              <a:rPr sz="800" spc="-20" dirty="0">
                <a:solidFill>
                  <a:srgbClr val="505050"/>
                </a:solidFill>
                <a:latin typeface="Segoe UI"/>
                <a:cs typeface="Segoe UI"/>
              </a:rPr>
              <a:t>Removable</a:t>
            </a:r>
            <a:r>
              <a:rPr sz="800" spc="-30" baseline="30864" dirty="0">
                <a:solidFill>
                  <a:srgbClr val="505050"/>
                </a:solidFill>
                <a:latin typeface="Segoe UI"/>
                <a:cs typeface="Segoe UI"/>
              </a:rPr>
              <a:t>2</a:t>
            </a:r>
            <a:r>
              <a:rPr sz="800" spc="120" baseline="30864" dirty="0">
                <a:solidFill>
                  <a:srgbClr val="505050"/>
                </a:solidFill>
                <a:latin typeface="Segoe UI"/>
                <a:cs typeface="Segoe UI"/>
              </a:rPr>
              <a:t> </a:t>
            </a:r>
            <a:r>
              <a:rPr sz="800" spc="-20" dirty="0">
                <a:solidFill>
                  <a:srgbClr val="505050"/>
                </a:solidFill>
                <a:latin typeface="Segoe UI"/>
                <a:cs typeface="Segoe UI"/>
              </a:rPr>
              <a:t>solid-</a:t>
            </a:r>
            <a:r>
              <a:rPr sz="800" spc="-10" dirty="0">
                <a:solidFill>
                  <a:srgbClr val="505050"/>
                </a:solidFill>
                <a:latin typeface="Segoe UI"/>
                <a:cs typeface="Segoe UI"/>
              </a:rPr>
              <a:t>state</a:t>
            </a:r>
            <a:r>
              <a:rPr sz="800" spc="-5" dirty="0">
                <a:solidFill>
                  <a:srgbClr val="505050"/>
                </a:solidFill>
                <a:latin typeface="Segoe UI"/>
                <a:cs typeface="Segoe UI"/>
              </a:rPr>
              <a:t> </a:t>
            </a:r>
            <a:r>
              <a:rPr sz="800" spc="-20" dirty="0">
                <a:solidFill>
                  <a:srgbClr val="505050"/>
                </a:solidFill>
                <a:latin typeface="Segoe UI"/>
                <a:cs typeface="Segoe UI"/>
              </a:rPr>
              <a:t>drive</a:t>
            </a:r>
            <a:r>
              <a:rPr sz="800" spc="-10" dirty="0">
                <a:solidFill>
                  <a:srgbClr val="505050"/>
                </a:solidFill>
                <a:latin typeface="Segoe UI"/>
                <a:cs typeface="Segoe UI"/>
              </a:rPr>
              <a:t> (Gen</a:t>
            </a:r>
            <a:r>
              <a:rPr sz="800" spc="-35" dirty="0">
                <a:solidFill>
                  <a:srgbClr val="505050"/>
                </a:solidFill>
                <a:latin typeface="Segoe UI"/>
                <a:cs typeface="Segoe UI"/>
              </a:rPr>
              <a:t> </a:t>
            </a:r>
            <a:r>
              <a:rPr sz="800" dirty="0">
                <a:solidFill>
                  <a:srgbClr val="505050"/>
                </a:solidFill>
                <a:latin typeface="Segoe UI"/>
                <a:cs typeface="Segoe UI"/>
              </a:rPr>
              <a:t>4</a:t>
            </a:r>
            <a:r>
              <a:rPr sz="800" spc="-35" dirty="0">
                <a:solidFill>
                  <a:srgbClr val="505050"/>
                </a:solidFill>
                <a:latin typeface="Segoe UI"/>
                <a:cs typeface="Segoe UI"/>
              </a:rPr>
              <a:t> </a:t>
            </a:r>
            <a:r>
              <a:rPr sz="800" spc="-10" dirty="0">
                <a:solidFill>
                  <a:srgbClr val="505050"/>
                </a:solidFill>
                <a:latin typeface="Segoe UI"/>
                <a:cs typeface="Segoe UI"/>
              </a:rPr>
              <a:t>SSD)</a:t>
            </a:r>
            <a:r>
              <a:rPr sz="800" spc="-35" dirty="0">
                <a:solidFill>
                  <a:srgbClr val="505050"/>
                </a:solidFill>
                <a:latin typeface="Segoe UI"/>
                <a:cs typeface="Segoe UI"/>
              </a:rPr>
              <a:t> </a:t>
            </a:r>
            <a:r>
              <a:rPr sz="800" spc="-10" dirty="0">
                <a:solidFill>
                  <a:srgbClr val="505050"/>
                </a:solidFill>
                <a:latin typeface="Segoe UI"/>
                <a:cs typeface="Segoe UI"/>
              </a:rPr>
              <a:t>options:</a:t>
            </a:r>
            <a:r>
              <a:rPr sz="800" spc="-40" dirty="0">
                <a:solidFill>
                  <a:srgbClr val="505050"/>
                </a:solidFill>
                <a:latin typeface="Segoe UI"/>
                <a:cs typeface="Segoe UI"/>
              </a:rPr>
              <a:t> </a:t>
            </a:r>
            <a:r>
              <a:rPr sz="800" spc="-10" dirty="0">
                <a:solidFill>
                  <a:srgbClr val="505050"/>
                </a:solidFill>
                <a:latin typeface="Segoe UI"/>
                <a:cs typeface="Segoe UI"/>
              </a:rPr>
              <a:t>512</a:t>
            </a:r>
            <a:r>
              <a:rPr sz="800" spc="-35" dirty="0">
                <a:solidFill>
                  <a:srgbClr val="505050"/>
                </a:solidFill>
                <a:latin typeface="Segoe UI"/>
                <a:cs typeface="Segoe UI"/>
              </a:rPr>
              <a:t> </a:t>
            </a:r>
            <a:r>
              <a:rPr sz="800" spc="-30" dirty="0">
                <a:solidFill>
                  <a:srgbClr val="505050"/>
                </a:solidFill>
                <a:latin typeface="Segoe UI"/>
                <a:cs typeface="Segoe UI"/>
              </a:rPr>
              <a:t>GB,</a:t>
            </a:r>
            <a:r>
              <a:rPr sz="800" spc="-10" dirty="0">
                <a:solidFill>
                  <a:srgbClr val="505050"/>
                </a:solidFill>
                <a:latin typeface="Segoe UI"/>
                <a:cs typeface="Segoe UI"/>
              </a:rPr>
              <a:t> 1TB</a:t>
            </a:r>
            <a:r>
              <a:rPr sz="800" spc="-45" dirty="0">
                <a:solidFill>
                  <a:srgbClr val="505050"/>
                </a:solidFill>
                <a:latin typeface="Segoe UI"/>
                <a:cs typeface="Segoe UI"/>
              </a:rPr>
              <a:t> </a:t>
            </a:r>
            <a:r>
              <a:rPr sz="800" dirty="0">
                <a:solidFill>
                  <a:srgbClr val="505050"/>
                </a:solidFill>
                <a:latin typeface="Segoe UI"/>
                <a:cs typeface="Segoe UI"/>
              </a:rPr>
              <a:t>or</a:t>
            </a:r>
            <a:r>
              <a:rPr sz="800" spc="-40" dirty="0">
                <a:solidFill>
                  <a:srgbClr val="505050"/>
                </a:solidFill>
                <a:latin typeface="Segoe UI"/>
                <a:cs typeface="Segoe UI"/>
              </a:rPr>
              <a:t> </a:t>
            </a:r>
            <a:r>
              <a:rPr sz="800" spc="-25" dirty="0">
                <a:solidFill>
                  <a:srgbClr val="505050"/>
                </a:solidFill>
                <a:latin typeface="Segoe UI"/>
                <a:cs typeface="Segoe UI"/>
              </a:rPr>
              <a:t>2TB</a:t>
            </a:r>
            <a:endParaRPr sz="800" dirty="0">
              <a:latin typeface="Segoe UI"/>
              <a:cs typeface="Segoe UI"/>
            </a:endParaRPr>
          </a:p>
        </p:txBody>
      </p:sp>
      <p:sp>
        <p:nvSpPr>
          <p:cNvPr id="4" name="object 4"/>
          <p:cNvSpPr txBox="1"/>
          <p:nvPr/>
        </p:nvSpPr>
        <p:spPr>
          <a:xfrm>
            <a:off x="4497135" y="2601152"/>
            <a:ext cx="419100" cy="135935"/>
          </a:xfrm>
          <a:prstGeom prst="rect">
            <a:avLst/>
          </a:prstGeom>
        </p:spPr>
        <p:txBody>
          <a:bodyPr vert="horz" wrap="square" lIns="0" tIns="12700" rIns="0" bIns="0" rtlCol="0">
            <a:spAutoFit/>
          </a:bodyPr>
          <a:lstStyle/>
          <a:p>
            <a:pPr marL="12700" algn="r">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DISPLAY</a:t>
            </a:r>
            <a:endParaRPr sz="800">
              <a:latin typeface="Segoe UI Semibold" panose="020B0702040204020203" pitchFamily="34" charset="0"/>
              <a:cs typeface="Segoe UI Semibold" panose="020B0702040204020203" pitchFamily="34" charset="0"/>
            </a:endParaRPr>
          </a:p>
        </p:txBody>
      </p:sp>
      <p:sp>
        <p:nvSpPr>
          <p:cNvPr id="5" name="object 5"/>
          <p:cNvSpPr txBox="1"/>
          <p:nvPr/>
        </p:nvSpPr>
        <p:spPr>
          <a:xfrm>
            <a:off x="5116163" y="2583405"/>
            <a:ext cx="1310640" cy="2260299"/>
          </a:xfrm>
          <a:prstGeom prst="rect">
            <a:avLst/>
          </a:prstGeom>
        </p:spPr>
        <p:txBody>
          <a:bodyPr vert="horz" wrap="square" lIns="0" tIns="12700" rIns="0" bIns="0" rtlCol="0" anchor="t">
            <a:spAutoFit/>
          </a:bodyPr>
          <a:lstStyle/>
          <a:p>
            <a:pPr marL="38100" marR="30480" indent="-635" algn="l">
              <a:lnSpc>
                <a:spcPct val="114599"/>
              </a:lnSpc>
              <a:spcBef>
                <a:spcPts val="100"/>
              </a:spcBef>
            </a:pPr>
            <a:r>
              <a:rPr lang="en-US" sz="800" spc="-25" dirty="0">
                <a:solidFill>
                  <a:srgbClr val="505050"/>
                </a:solidFill>
                <a:latin typeface="Segoe UI"/>
                <a:cs typeface="Segoe UI"/>
              </a:rPr>
              <a:t>Touchscreen</a:t>
            </a:r>
            <a:r>
              <a:rPr sz="800" spc="-25" dirty="0">
                <a:solidFill>
                  <a:srgbClr val="505050"/>
                </a:solidFill>
                <a:latin typeface="Segoe UI"/>
                <a:cs typeface="Segoe UI"/>
              </a:rPr>
              <a:t>:</a:t>
            </a:r>
            <a:r>
              <a:rPr sz="800" spc="-5" dirty="0">
                <a:solidFill>
                  <a:srgbClr val="505050"/>
                </a:solidFill>
                <a:latin typeface="Segoe UI"/>
                <a:cs typeface="Segoe UI"/>
              </a:rPr>
              <a:t> </a:t>
            </a:r>
            <a:r>
              <a:rPr sz="800" spc="-10" dirty="0">
                <a:solidFill>
                  <a:srgbClr val="505050"/>
                </a:solidFill>
                <a:latin typeface="Segoe UI"/>
                <a:cs typeface="Segoe UI"/>
              </a:rPr>
              <a:t>14.4”</a:t>
            </a:r>
            <a:r>
              <a:rPr lang="en-CA" sz="800" spc="-15" baseline="30864" dirty="0">
                <a:solidFill>
                  <a:srgbClr val="505050"/>
                </a:solidFill>
                <a:latin typeface="Segoe UI"/>
                <a:cs typeface="Segoe UI"/>
              </a:rPr>
              <a:t>3</a:t>
            </a:r>
            <a:r>
              <a:rPr lang="en-CA" sz="800" spc="750" baseline="30864" dirty="0">
                <a:solidFill>
                  <a:srgbClr val="505050"/>
                </a:solidFill>
                <a:latin typeface="Segoe UI"/>
                <a:cs typeface="Segoe UI"/>
              </a:rPr>
              <a:t> </a:t>
            </a:r>
            <a:r>
              <a:rPr sz="800" spc="-20" dirty="0">
                <a:solidFill>
                  <a:srgbClr val="505050"/>
                </a:solidFill>
                <a:latin typeface="Segoe UI"/>
                <a:cs typeface="Segoe UI"/>
              </a:rPr>
              <a:t>PixelSense™</a:t>
            </a:r>
            <a:r>
              <a:rPr sz="800" spc="-5" dirty="0">
                <a:solidFill>
                  <a:srgbClr val="505050"/>
                </a:solidFill>
                <a:latin typeface="Segoe UI"/>
                <a:cs typeface="Segoe UI"/>
              </a:rPr>
              <a:t> </a:t>
            </a:r>
            <a:r>
              <a:rPr sz="800" spc="-10" dirty="0">
                <a:solidFill>
                  <a:srgbClr val="505050"/>
                </a:solidFill>
                <a:latin typeface="Segoe UI"/>
                <a:cs typeface="Segoe UI"/>
              </a:rPr>
              <a:t>Flow</a:t>
            </a:r>
            <a:r>
              <a:rPr sz="800" spc="-5" dirty="0">
                <a:solidFill>
                  <a:srgbClr val="505050"/>
                </a:solidFill>
                <a:latin typeface="Segoe UI"/>
                <a:cs typeface="Segoe UI"/>
              </a:rPr>
              <a:t> </a:t>
            </a:r>
            <a:r>
              <a:rPr sz="800" spc="-10" dirty="0">
                <a:solidFill>
                  <a:srgbClr val="505050"/>
                </a:solidFill>
                <a:latin typeface="Segoe UI"/>
                <a:cs typeface="Segoe UI"/>
              </a:rPr>
              <a:t>Display </a:t>
            </a:r>
            <a:r>
              <a:rPr sz="800" spc="-20" dirty="0">
                <a:solidFill>
                  <a:srgbClr val="505050"/>
                </a:solidFill>
                <a:latin typeface="Segoe UI"/>
                <a:cs typeface="Segoe UI"/>
              </a:rPr>
              <a:t>Resolution: </a:t>
            </a:r>
            <a:r>
              <a:rPr sz="800" spc="-10" dirty="0">
                <a:solidFill>
                  <a:srgbClr val="505050"/>
                </a:solidFill>
                <a:latin typeface="Segoe UI"/>
                <a:cs typeface="Segoe UI"/>
              </a:rPr>
              <a:t>2400</a:t>
            </a:r>
            <a:r>
              <a:rPr sz="800" spc="-20" dirty="0">
                <a:solidFill>
                  <a:srgbClr val="505050"/>
                </a:solidFill>
                <a:latin typeface="Segoe UI"/>
                <a:cs typeface="Segoe UI"/>
              </a:rPr>
              <a:t> </a:t>
            </a:r>
            <a:r>
              <a:rPr sz="800" dirty="0">
                <a:solidFill>
                  <a:srgbClr val="505050"/>
                </a:solidFill>
                <a:latin typeface="Segoe UI"/>
                <a:cs typeface="Segoe UI"/>
              </a:rPr>
              <a:t>x</a:t>
            </a:r>
            <a:r>
              <a:rPr sz="800" spc="-20" dirty="0">
                <a:solidFill>
                  <a:srgbClr val="505050"/>
                </a:solidFill>
                <a:latin typeface="Segoe UI"/>
                <a:cs typeface="Segoe UI"/>
              </a:rPr>
              <a:t> </a:t>
            </a:r>
            <a:r>
              <a:rPr sz="800" spc="-10" dirty="0">
                <a:solidFill>
                  <a:srgbClr val="505050"/>
                </a:solidFill>
                <a:latin typeface="Segoe UI"/>
                <a:cs typeface="Segoe UI"/>
              </a:rPr>
              <a:t>1600</a:t>
            </a:r>
            <a:r>
              <a:rPr sz="800" spc="-15" dirty="0">
                <a:solidFill>
                  <a:srgbClr val="505050"/>
                </a:solidFill>
                <a:latin typeface="Segoe UI"/>
                <a:cs typeface="Segoe UI"/>
              </a:rPr>
              <a:t> </a:t>
            </a:r>
            <a:r>
              <a:rPr sz="800" spc="-30" dirty="0">
                <a:solidFill>
                  <a:srgbClr val="505050"/>
                </a:solidFill>
                <a:latin typeface="Segoe UI"/>
                <a:cs typeface="Segoe UI"/>
              </a:rPr>
              <a:t>(200</a:t>
            </a:r>
            <a:r>
              <a:rPr sz="800" spc="500" dirty="0">
                <a:solidFill>
                  <a:srgbClr val="505050"/>
                </a:solidFill>
                <a:latin typeface="Segoe UI"/>
                <a:cs typeface="Segoe UI"/>
              </a:rPr>
              <a:t> </a:t>
            </a:r>
            <a:r>
              <a:rPr sz="800" spc="-20" dirty="0">
                <a:solidFill>
                  <a:srgbClr val="505050"/>
                </a:solidFill>
                <a:latin typeface="Segoe UI"/>
                <a:cs typeface="Segoe UI"/>
              </a:rPr>
              <a:t>PPI)</a:t>
            </a:r>
            <a:endParaRPr sz="800" dirty="0">
              <a:latin typeface="Segoe UI"/>
              <a:cs typeface="Segoe UI"/>
            </a:endParaRPr>
          </a:p>
          <a:p>
            <a:pPr marL="38100" marR="178435" algn="l">
              <a:lnSpc>
                <a:spcPct val="114599"/>
              </a:lnSpc>
            </a:pPr>
            <a:r>
              <a:rPr sz="800" spc="-20" dirty="0">
                <a:solidFill>
                  <a:srgbClr val="505050"/>
                </a:solidFill>
                <a:latin typeface="Segoe UI"/>
                <a:cs typeface="Segoe UI"/>
              </a:rPr>
              <a:t>Refresh</a:t>
            </a:r>
            <a:r>
              <a:rPr sz="800" spc="-35" dirty="0">
                <a:solidFill>
                  <a:srgbClr val="505050"/>
                </a:solidFill>
                <a:latin typeface="Segoe UI"/>
                <a:cs typeface="Segoe UI"/>
              </a:rPr>
              <a:t> </a:t>
            </a:r>
            <a:r>
              <a:rPr sz="800" spc="-10" dirty="0">
                <a:solidFill>
                  <a:srgbClr val="505050"/>
                </a:solidFill>
                <a:latin typeface="Segoe UI"/>
                <a:cs typeface="Segoe UI"/>
              </a:rPr>
              <a:t>rate:</a:t>
            </a:r>
            <a:r>
              <a:rPr sz="800" spc="-40" dirty="0">
                <a:solidFill>
                  <a:srgbClr val="505050"/>
                </a:solidFill>
                <a:latin typeface="Segoe UI"/>
                <a:cs typeface="Segoe UI"/>
              </a:rPr>
              <a:t> </a:t>
            </a:r>
            <a:r>
              <a:rPr sz="800" dirty="0">
                <a:solidFill>
                  <a:srgbClr val="505050"/>
                </a:solidFill>
                <a:latin typeface="Segoe UI"/>
                <a:cs typeface="Segoe UI"/>
              </a:rPr>
              <a:t>up</a:t>
            </a:r>
            <a:r>
              <a:rPr sz="800" spc="-35" dirty="0">
                <a:solidFill>
                  <a:srgbClr val="505050"/>
                </a:solidFill>
                <a:latin typeface="Segoe UI"/>
                <a:cs typeface="Segoe UI"/>
              </a:rPr>
              <a:t> </a:t>
            </a:r>
            <a:r>
              <a:rPr sz="800" dirty="0">
                <a:solidFill>
                  <a:srgbClr val="505050"/>
                </a:solidFill>
                <a:latin typeface="Segoe UI"/>
                <a:cs typeface="Segoe UI"/>
              </a:rPr>
              <a:t>to</a:t>
            </a:r>
            <a:r>
              <a:rPr sz="800" spc="-35" dirty="0">
                <a:solidFill>
                  <a:srgbClr val="505050"/>
                </a:solidFill>
                <a:latin typeface="Segoe UI"/>
                <a:cs typeface="Segoe UI"/>
              </a:rPr>
              <a:t> </a:t>
            </a:r>
            <a:r>
              <a:rPr sz="800" spc="-25" dirty="0">
                <a:solidFill>
                  <a:srgbClr val="505050"/>
                </a:solidFill>
                <a:latin typeface="Segoe UI"/>
                <a:cs typeface="Segoe UI"/>
              </a:rPr>
              <a:t>120Hz</a:t>
            </a:r>
            <a:r>
              <a:rPr sz="800" spc="500" dirty="0">
                <a:solidFill>
                  <a:srgbClr val="505050"/>
                </a:solidFill>
                <a:latin typeface="Segoe UI"/>
                <a:cs typeface="Segoe UI"/>
              </a:rPr>
              <a:t> </a:t>
            </a:r>
            <a:r>
              <a:rPr sz="800" spc="-20" dirty="0">
                <a:solidFill>
                  <a:srgbClr val="505050"/>
                </a:solidFill>
                <a:latin typeface="Segoe UI"/>
                <a:cs typeface="Segoe UI"/>
              </a:rPr>
              <a:t>Aspect</a:t>
            </a:r>
            <a:r>
              <a:rPr sz="800" spc="-5" dirty="0">
                <a:solidFill>
                  <a:srgbClr val="505050"/>
                </a:solidFill>
                <a:latin typeface="Segoe UI"/>
                <a:cs typeface="Segoe UI"/>
              </a:rPr>
              <a:t> </a:t>
            </a:r>
            <a:r>
              <a:rPr sz="800" spc="-10" dirty="0">
                <a:solidFill>
                  <a:srgbClr val="505050"/>
                </a:solidFill>
                <a:latin typeface="Segoe UI"/>
                <a:cs typeface="Segoe UI"/>
              </a:rPr>
              <a:t>ratio:</a:t>
            </a:r>
            <a:r>
              <a:rPr sz="800" spc="-5" dirty="0">
                <a:solidFill>
                  <a:srgbClr val="505050"/>
                </a:solidFill>
                <a:latin typeface="Segoe UI"/>
                <a:cs typeface="Segoe UI"/>
              </a:rPr>
              <a:t> </a:t>
            </a:r>
            <a:r>
              <a:rPr sz="800" spc="-25" dirty="0">
                <a:solidFill>
                  <a:srgbClr val="505050"/>
                </a:solidFill>
                <a:latin typeface="Segoe UI"/>
                <a:cs typeface="Segoe UI"/>
              </a:rPr>
              <a:t>3:2</a:t>
            </a:r>
            <a:endParaRPr sz="800" dirty="0">
              <a:latin typeface="Segoe UI"/>
              <a:cs typeface="Segoe UI"/>
            </a:endParaRPr>
          </a:p>
          <a:p>
            <a:pPr marL="38100" algn="l">
              <a:lnSpc>
                <a:spcPct val="100000"/>
              </a:lnSpc>
              <a:spcBef>
                <a:spcPts val="140"/>
              </a:spcBef>
            </a:pPr>
            <a:r>
              <a:rPr sz="800" spc="-20" dirty="0">
                <a:solidFill>
                  <a:srgbClr val="505050"/>
                </a:solidFill>
                <a:latin typeface="Segoe UI"/>
                <a:cs typeface="Segoe UI"/>
              </a:rPr>
              <a:t>Contrast</a:t>
            </a:r>
            <a:r>
              <a:rPr sz="800" dirty="0">
                <a:solidFill>
                  <a:srgbClr val="505050"/>
                </a:solidFill>
                <a:latin typeface="Segoe UI"/>
                <a:cs typeface="Segoe UI"/>
              </a:rPr>
              <a:t> </a:t>
            </a:r>
            <a:r>
              <a:rPr sz="800" spc="-10" dirty="0">
                <a:solidFill>
                  <a:srgbClr val="505050"/>
                </a:solidFill>
                <a:latin typeface="Segoe UI"/>
                <a:cs typeface="Segoe UI"/>
              </a:rPr>
              <a:t>ratio</a:t>
            </a:r>
            <a:r>
              <a:rPr sz="800" spc="5" dirty="0">
                <a:solidFill>
                  <a:srgbClr val="505050"/>
                </a:solidFill>
                <a:latin typeface="Segoe UI"/>
                <a:cs typeface="Segoe UI"/>
              </a:rPr>
              <a:t> </a:t>
            </a:r>
            <a:r>
              <a:rPr sz="800" spc="-10" dirty="0">
                <a:solidFill>
                  <a:srgbClr val="505050"/>
                </a:solidFill>
                <a:latin typeface="Segoe UI"/>
                <a:cs typeface="Segoe UI"/>
              </a:rPr>
              <a:t>1500:1</a:t>
            </a:r>
            <a:endParaRPr sz="800" dirty="0">
              <a:latin typeface="Segoe UI"/>
              <a:cs typeface="Segoe UI"/>
            </a:endParaRPr>
          </a:p>
          <a:p>
            <a:pPr marL="38100" marR="33020" algn="l">
              <a:lnSpc>
                <a:spcPct val="114599"/>
              </a:lnSpc>
            </a:pPr>
            <a:r>
              <a:rPr sz="800" spc="-10" dirty="0">
                <a:solidFill>
                  <a:srgbClr val="505050"/>
                </a:solidFill>
                <a:latin typeface="Segoe UI"/>
                <a:cs typeface="Segoe UI"/>
              </a:rPr>
              <a:t>Color</a:t>
            </a:r>
            <a:r>
              <a:rPr sz="800" spc="-25" dirty="0">
                <a:solidFill>
                  <a:srgbClr val="505050"/>
                </a:solidFill>
                <a:latin typeface="Segoe UI"/>
                <a:cs typeface="Segoe UI"/>
              </a:rPr>
              <a:t> </a:t>
            </a:r>
            <a:r>
              <a:rPr sz="800" spc="-20" dirty="0">
                <a:solidFill>
                  <a:srgbClr val="505050"/>
                </a:solidFill>
                <a:latin typeface="Segoe UI"/>
                <a:cs typeface="Segoe UI"/>
              </a:rPr>
              <a:t>profile: sRGB </a:t>
            </a:r>
            <a:r>
              <a:rPr sz="800" spc="-10" dirty="0">
                <a:solidFill>
                  <a:srgbClr val="505050"/>
                </a:solidFill>
                <a:latin typeface="Segoe UI"/>
                <a:cs typeface="Segoe UI"/>
              </a:rPr>
              <a:t>and</a:t>
            </a:r>
            <a:r>
              <a:rPr sz="800" spc="-20" dirty="0">
                <a:solidFill>
                  <a:srgbClr val="505050"/>
                </a:solidFill>
                <a:latin typeface="Segoe UI"/>
                <a:cs typeface="Segoe UI"/>
              </a:rPr>
              <a:t> Vivid</a:t>
            </a:r>
            <a:r>
              <a:rPr sz="800" spc="500" dirty="0">
                <a:solidFill>
                  <a:srgbClr val="505050"/>
                </a:solidFill>
                <a:latin typeface="Segoe UI"/>
                <a:cs typeface="Segoe UI"/>
              </a:rPr>
              <a:t> </a:t>
            </a:r>
            <a:r>
              <a:rPr sz="800" spc="-20" dirty="0">
                <a:solidFill>
                  <a:srgbClr val="505050"/>
                </a:solidFill>
                <a:latin typeface="Segoe UI"/>
                <a:cs typeface="Segoe UI"/>
              </a:rPr>
              <a:t>Individually</a:t>
            </a:r>
            <a:r>
              <a:rPr sz="800" spc="114" dirty="0">
                <a:solidFill>
                  <a:srgbClr val="505050"/>
                </a:solidFill>
                <a:latin typeface="Segoe UI"/>
                <a:cs typeface="Segoe UI"/>
              </a:rPr>
              <a:t> </a:t>
            </a:r>
            <a:r>
              <a:rPr sz="800" spc="-30" dirty="0">
                <a:solidFill>
                  <a:srgbClr val="505050"/>
                </a:solidFill>
                <a:latin typeface="Segoe UI"/>
                <a:cs typeface="Segoe UI"/>
              </a:rPr>
              <a:t>color-</a:t>
            </a:r>
            <a:r>
              <a:rPr sz="800" spc="-10" dirty="0">
                <a:solidFill>
                  <a:srgbClr val="505050"/>
                </a:solidFill>
                <a:latin typeface="Segoe UI"/>
                <a:cs typeface="Segoe UI"/>
              </a:rPr>
              <a:t>calibrated display</a:t>
            </a:r>
            <a:endParaRPr sz="800" dirty="0">
              <a:latin typeface="Segoe UI"/>
              <a:cs typeface="Segoe UI"/>
            </a:endParaRPr>
          </a:p>
          <a:p>
            <a:pPr marL="38100" marR="321310" algn="l">
              <a:lnSpc>
                <a:spcPct val="114599"/>
              </a:lnSpc>
            </a:pPr>
            <a:r>
              <a:rPr sz="800" spc="-10" dirty="0">
                <a:solidFill>
                  <a:srgbClr val="505050"/>
                </a:solidFill>
                <a:latin typeface="Segoe UI"/>
                <a:cs typeface="Segoe UI"/>
              </a:rPr>
              <a:t>VESA </a:t>
            </a:r>
            <a:r>
              <a:rPr lang="en-CA" sz="800" spc="-25" dirty="0" err="1">
                <a:solidFill>
                  <a:srgbClr val="505050"/>
                </a:solidFill>
                <a:latin typeface="Segoe UI"/>
                <a:cs typeface="Segoe UI"/>
              </a:rPr>
              <a:t>DisplayHDR</a:t>
            </a:r>
            <a:r>
              <a:rPr sz="800" spc="-10" dirty="0">
                <a:solidFill>
                  <a:srgbClr val="505050"/>
                </a:solidFill>
                <a:latin typeface="Segoe UI"/>
                <a:cs typeface="Segoe UI"/>
              </a:rPr>
              <a:t> </a:t>
            </a:r>
            <a:r>
              <a:rPr sz="800" spc="-25" dirty="0">
                <a:solidFill>
                  <a:srgbClr val="505050"/>
                </a:solidFill>
                <a:latin typeface="Segoe UI"/>
                <a:cs typeface="Segoe UI"/>
              </a:rPr>
              <a:t>400</a:t>
            </a:r>
            <a:r>
              <a:rPr sz="800" spc="-10" dirty="0">
                <a:solidFill>
                  <a:srgbClr val="505050"/>
                </a:solidFill>
                <a:latin typeface="Segoe UI"/>
                <a:cs typeface="Segoe UI"/>
              </a:rPr>
              <a:t> certified</a:t>
            </a:r>
            <a:endParaRPr sz="800" dirty="0">
              <a:latin typeface="Segoe UI"/>
              <a:cs typeface="Segoe UI"/>
            </a:endParaRPr>
          </a:p>
          <a:p>
            <a:pPr marL="38100" marR="61594" algn="l">
              <a:lnSpc>
                <a:spcPct val="114599"/>
              </a:lnSpc>
            </a:pPr>
            <a:r>
              <a:rPr sz="800" spc="-10" dirty="0">
                <a:solidFill>
                  <a:srgbClr val="505050"/>
                </a:solidFill>
                <a:latin typeface="Segoe UI"/>
                <a:cs typeface="Segoe UI"/>
              </a:rPr>
              <a:t>Dolby</a:t>
            </a:r>
            <a:r>
              <a:rPr sz="800" spc="-45" dirty="0">
                <a:solidFill>
                  <a:srgbClr val="505050"/>
                </a:solidFill>
                <a:latin typeface="Segoe UI"/>
                <a:cs typeface="Segoe UI"/>
              </a:rPr>
              <a:t> </a:t>
            </a:r>
            <a:r>
              <a:rPr sz="800" spc="-10" dirty="0">
                <a:solidFill>
                  <a:srgbClr val="505050"/>
                </a:solidFill>
                <a:latin typeface="Segoe UI"/>
                <a:cs typeface="Segoe UI"/>
              </a:rPr>
              <a:t>Vision</a:t>
            </a:r>
            <a:r>
              <a:rPr sz="800" spc="-45" dirty="0">
                <a:solidFill>
                  <a:srgbClr val="505050"/>
                </a:solidFill>
                <a:latin typeface="Segoe UI"/>
                <a:cs typeface="Segoe UI"/>
              </a:rPr>
              <a:t> </a:t>
            </a:r>
            <a:r>
              <a:rPr sz="800" dirty="0">
                <a:solidFill>
                  <a:srgbClr val="505050"/>
                </a:solidFill>
                <a:latin typeface="Segoe UI"/>
                <a:cs typeface="Segoe UI"/>
              </a:rPr>
              <a:t>IQ</a:t>
            </a:r>
            <a:r>
              <a:rPr sz="800" baseline="30864" dirty="0">
                <a:solidFill>
                  <a:srgbClr val="515151"/>
                </a:solidFill>
                <a:latin typeface="Segoe UI"/>
                <a:cs typeface="Segoe UI"/>
              </a:rPr>
              <a:t>®</a:t>
            </a:r>
            <a:r>
              <a:rPr sz="800" baseline="30864" dirty="0">
                <a:solidFill>
                  <a:srgbClr val="505050"/>
                </a:solidFill>
                <a:latin typeface="Segoe UI"/>
                <a:cs typeface="Segoe UI"/>
              </a:rPr>
              <a:t>4</a:t>
            </a:r>
            <a:r>
              <a:rPr sz="800" spc="60" baseline="30864" dirty="0">
                <a:solidFill>
                  <a:srgbClr val="505050"/>
                </a:solidFill>
                <a:latin typeface="Segoe UI"/>
                <a:cs typeface="Segoe UI"/>
              </a:rPr>
              <a:t> </a:t>
            </a:r>
            <a:r>
              <a:rPr sz="800" spc="-10" dirty="0">
                <a:solidFill>
                  <a:srgbClr val="505050"/>
                </a:solidFill>
                <a:latin typeface="Segoe UI"/>
                <a:cs typeface="Segoe UI"/>
              </a:rPr>
              <a:t>support </a:t>
            </a:r>
            <a:r>
              <a:rPr sz="800" spc="-30" dirty="0">
                <a:solidFill>
                  <a:srgbClr val="505050"/>
                </a:solidFill>
                <a:latin typeface="Segoe UI"/>
                <a:cs typeface="Segoe UI"/>
              </a:rPr>
              <a:t>Touch:</a:t>
            </a:r>
            <a:r>
              <a:rPr sz="800" spc="10" dirty="0">
                <a:solidFill>
                  <a:srgbClr val="505050"/>
                </a:solidFill>
                <a:latin typeface="Segoe UI"/>
                <a:cs typeface="Segoe UI"/>
              </a:rPr>
              <a:t> </a:t>
            </a:r>
            <a:r>
              <a:rPr sz="800" spc="-25" dirty="0">
                <a:solidFill>
                  <a:srgbClr val="505050"/>
                </a:solidFill>
                <a:latin typeface="Segoe UI"/>
                <a:cs typeface="Segoe UI"/>
              </a:rPr>
              <a:t>10-</a:t>
            </a:r>
            <a:r>
              <a:rPr sz="800" spc="-10" dirty="0">
                <a:solidFill>
                  <a:srgbClr val="505050"/>
                </a:solidFill>
                <a:latin typeface="Segoe UI"/>
                <a:cs typeface="Segoe UI"/>
              </a:rPr>
              <a:t>point</a:t>
            </a:r>
            <a:r>
              <a:rPr sz="800" spc="15" dirty="0">
                <a:solidFill>
                  <a:srgbClr val="505050"/>
                </a:solidFill>
                <a:latin typeface="Segoe UI"/>
                <a:cs typeface="Segoe UI"/>
              </a:rPr>
              <a:t> </a:t>
            </a:r>
            <a:r>
              <a:rPr sz="800" spc="-20" dirty="0">
                <a:solidFill>
                  <a:srgbClr val="505050"/>
                </a:solidFill>
                <a:latin typeface="Segoe UI"/>
                <a:cs typeface="Segoe UI"/>
              </a:rPr>
              <a:t>multi-</a:t>
            </a:r>
            <a:r>
              <a:rPr sz="800" spc="-30" dirty="0">
                <a:solidFill>
                  <a:srgbClr val="505050"/>
                </a:solidFill>
                <a:latin typeface="Segoe UI"/>
                <a:cs typeface="Segoe UI"/>
              </a:rPr>
              <a:t>touch</a:t>
            </a:r>
            <a:r>
              <a:rPr sz="800" spc="-10" dirty="0">
                <a:solidFill>
                  <a:srgbClr val="505050"/>
                </a:solidFill>
                <a:latin typeface="Segoe UI"/>
                <a:cs typeface="Segoe UI"/>
              </a:rPr>
              <a:t> Corning</a:t>
            </a:r>
            <a:r>
              <a:rPr sz="800" spc="-15" baseline="30864" dirty="0">
                <a:solidFill>
                  <a:srgbClr val="515151"/>
                </a:solidFill>
                <a:latin typeface="Segoe UI"/>
                <a:cs typeface="Segoe UI"/>
              </a:rPr>
              <a:t>®</a:t>
            </a:r>
            <a:r>
              <a:rPr sz="800" spc="75" baseline="30864" dirty="0">
                <a:solidFill>
                  <a:srgbClr val="515151"/>
                </a:solidFill>
                <a:latin typeface="Segoe UI"/>
                <a:cs typeface="Segoe UI"/>
              </a:rPr>
              <a:t> </a:t>
            </a:r>
            <a:r>
              <a:rPr sz="800" spc="-10" dirty="0">
                <a:solidFill>
                  <a:srgbClr val="505050"/>
                </a:solidFill>
                <a:latin typeface="Segoe UI"/>
                <a:cs typeface="Segoe UI"/>
              </a:rPr>
              <a:t>Gorilla</a:t>
            </a:r>
            <a:r>
              <a:rPr sz="800" spc="-15" baseline="30864" dirty="0">
                <a:solidFill>
                  <a:srgbClr val="515151"/>
                </a:solidFill>
                <a:latin typeface="Segoe UI"/>
                <a:cs typeface="Segoe UI"/>
              </a:rPr>
              <a:t>®</a:t>
            </a:r>
            <a:r>
              <a:rPr sz="800" spc="89" baseline="30864" dirty="0">
                <a:solidFill>
                  <a:srgbClr val="515151"/>
                </a:solidFill>
                <a:latin typeface="Segoe UI"/>
                <a:cs typeface="Segoe UI"/>
              </a:rPr>
              <a:t> </a:t>
            </a:r>
            <a:r>
              <a:rPr sz="800" spc="-20" dirty="0">
                <a:solidFill>
                  <a:srgbClr val="505050"/>
                </a:solidFill>
                <a:latin typeface="Segoe UI"/>
                <a:cs typeface="Segoe UI"/>
              </a:rPr>
              <a:t>Glass</a:t>
            </a:r>
            <a:r>
              <a:rPr sz="800" spc="-30" dirty="0">
                <a:solidFill>
                  <a:srgbClr val="505050"/>
                </a:solidFill>
                <a:latin typeface="Segoe UI"/>
                <a:cs typeface="Segoe UI"/>
              </a:rPr>
              <a:t> </a:t>
            </a:r>
            <a:r>
              <a:rPr sz="800" spc="-50" dirty="0">
                <a:solidFill>
                  <a:srgbClr val="505050"/>
                </a:solidFill>
                <a:latin typeface="Segoe UI"/>
                <a:cs typeface="Segoe UI"/>
              </a:rPr>
              <a:t>5</a:t>
            </a:r>
            <a:r>
              <a:rPr sz="800" spc="-10" dirty="0">
                <a:solidFill>
                  <a:srgbClr val="505050"/>
                </a:solidFill>
                <a:latin typeface="Segoe UI"/>
                <a:cs typeface="Segoe UI"/>
              </a:rPr>
              <a:t> display</a:t>
            </a:r>
            <a:endParaRPr sz="800" dirty="0">
              <a:latin typeface="Segoe UI"/>
              <a:cs typeface="Segoe UI"/>
            </a:endParaRPr>
          </a:p>
        </p:txBody>
      </p:sp>
      <p:sp>
        <p:nvSpPr>
          <p:cNvPr id="6" name="object 6"/>
          <p:cNvSpPr txBox="1"/>
          <p:nvPr/>
        </p:nvSpPr>
        <p:spPr>
          <a:xfrm>
            <a:off x="1220095" y="1443421"/>
            <a:ext cx="598805" cy="135935"/>
          </a:xfrm>
          <a:prstGeom prst="rect">
            <a:avLst/>
          </a:prstGeom>
        </p:spPr>
        <p:txBody>
          <a:bodyPr vert="horz" wrap="square" lIns="0" tIns="12700" rIns="0" bIns="0" rtlCol="0">
            <a:spAutoFit/>
          </a:bodyPr>
          <a:lstStyle/>
          <a:p>
            <a:pPr marL="12700" algn="r">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PROCESSOR</a:t>
            </a:r>
            <a:endParaRPr sz="800">
              <a:latin typeface="Segoe UI Semibold" panose="020B0702040204020203" pitchFamily="34" charset="0"/>
              <a:cs typeface="Segoe UI Semibold" panose="020B0702040204020203" pitchFamily="34" charset="0"/>
            </a:endParaRPr>
          </a:p>
        </p:txBody>
      </p:sp>
      <p:sp>
        <p:nvSpPr>
          <p:cNvPr id="7" name="object 7"/>
          <p:cNvSpPr txBox="1"/>
          <p:nvPr/>
        </p:nvSpPr>
        <p:spPr>
          <a:xfrm>
            <a:off x="2015081" y="1433524"/>
            <a:ext cx="1343025" cy="863600"/>
          </a:xfrm>
          <a:prstGeom prst="rect">
            <a:avLst/>
          </a:prstGeom>
        </p:spPr>
        <p:txBody>
          <a:bodyPr vert="horz" wrap="square" lIns="0" tIns="12700" rIns="0" bIns="0" rtlCol="0">
            <a:spAutoFit/>
          </a:bodyPr>
          <a:lstStyle/>
          <a:p>
            <a:pPr marL="38100" marR="192405" indent="-635" algn="l">
              <a:lnSpc>
                <a:spcPct val="114599"/>
              </a:lnSpc>
              <a:spcBef>
                <a:spcPts val="100"/>
              </a:spcBef>
            </a:pPr>
            <a:r>
              <a:rPr sz="800" spc="-10" dirty="0">
                <a:solidFill>
                  <a:srgbClr val="515151"/>
                </a:solidFill>
                <a:latin typeface="Segoe UI"/>
                <a:cs typeface="Segoe UI"/>
              </a:rPr>
              <a:t>13th</a:t>
            </a:r>
            <a:r>
              <a:rPr sz="800" spc="-35" dirty="0">
                <a:solidFill>
                  <a:srgbClr val="515151"/>
                </a:solidFill>
                <a:latin typeface="Segoe UI"/>
                <a:cs typeface="Segoe UI"/>
              </a:rPr>
              <a:t> </a:t>
            </a:r>
            <a:r>
              <a:rPr sz="800" spc="-10" dirty="0">
                <a:solidFill>
                  <a:srgbClr val="515151"/>
                </a:solidFill>
                <a:latin typeface="Segoe UI"/>
                <a:cs typeface="Segoe UI"/>
              </a:rPr>
              <a:t>Gen</a:t>
            </a:r>
            <a:r>
              <a:rPr sz="800" spc="-30" dirty="0">
                <a:solidFill>
                  <a:srgbClr val="515151"/>
                </a:solidFill>
                <a:latin typeface="Segoe UI"/>
                <a:cs typeface="Segoe UI"/>
              </a:rPr>
              <a:t> </a:t>
            </a:r>
            <a:r>
              <a:rPr sz="800" spc="-10" dirty="0">
                <a:solidFill>
                  <a:srgbClr val="515151"/>
                </a:solidFill>
                <a:latin typeface="Segoe UI"/>
                <a:cs typeface="Segoe UI"/>
              </a:rPr>
              <a:t>Intel</a:t>
            </a:r>
            <a:r>
              <a:rPr sz="800" spc="-15" baseline="30864" dirty="0">
                <a:solidFill>
                  <a:srgbClr val="505050"/>
                </a:solidFill>
                <a:latin typeface="Segoe UI"/>
                <a:cs typeface="Segoe UI"/>
              </a:rPr>
              <a:t>®</a:t>
            </a:r>
            <a:r>
              <a:rPr sz="800" spc="89" baseline="30864" dirty="0">
                <a:solidFill>
                  <a:srgbClr val="505050"/>
                </a:solidFill>
                <a:latin typeface="Segoe UI"/>
                <a:cs typeface="Segoe UI"/>
              </a:rPr>
              <a:t> </a:t>
            </a:r>
            <a:r>
              <a:rPr sz="800" spc="-20" dirty="0">
                <a:solidFill>
                  <a:srgbClr val="515151"/>
                </a:solidFill>
                <a:latin typeface="Segoe UI"/>
                <a:cs typeface="Segoe UI"/>
              </a:rPr>
              <a:t>Core™</a:t>
            </a:r>
            <a:r>
              <a:rPr sz="800" spc="-30" dirty="0">
                <a:solidFill>
                  <a:srgbClr val="515151"/>
                </a:solidFill>
                <a:latin typeface="Segoe UI"/>
                <a:cs typeface="Segoe UI"/>
              </a:rPr>
              <a:t> </a:t>
            </a:r>
            <a:r>
              <a:rPr sz="800" spc="-25" dirty="0">
                <a:solidFill>
                  <a:srgbClr val="515151"/>
                </a:solidFill>
                <a:latin typeface="Segoe UI"/>
                <a:cs typeface="Segoe UI"/>
              </a:rPr>
              <a:t>i7-</a:t>
            </a:r>
            <a:r>
              <a:rPr sz="800" spc="500" dirty="0">
                <a:solidFill>
                  <a:srgbClr val="515151"/>
                </a:solidFill>
                <a:latin typeface="Segoe UI"/>
                <a:cs typeface="Segoe UI"/>
              </a:rPr>
              <a:t> </a:t>
            </a:r>
            <a:r>
              <a:rPr sz="800" spc="-20" dirty="0">
                <a:solidFill>
                  <a:srgbClr val="515151"/>
                </a:solidFill>
                <a:latin typeface="Segoe UI"/>
                <a:cs typeface="Segoe UI"/>
              </a:rPr>
              <a:t>13800H</a:t>
            </a:r>
            <a:r>
              <a:rPr sz="800" dirty="0">
                <a:solidFill>
                  <a:srgbClr val="515151"/>
                </a:solidFill>
                <a:latin typeface="Segoe UI"/>
                <a:cs typeface="Segoe UI"/>
              </a:rPr>
              <a:t> </a:t>
            </a:r>
            <a:r>
              <a:rPr sz="800" spc="-10" dirty="0">
                <a:solidFill>
                  <a:srgbClr val="515151"/>
                </a:solidFill>
                <a:latin typeface="Segoe UI"/>
                <a:cs typeface="Segoe UI"/>
              </a:rPr>
              <a:t>Processor</a:t>
            </a:r>
            <a:endParaRPr sz="800" dirty="0">
              <a:latin typeface="Segoe UI"/>
              <a:cs typeface="Segoe UI"/>
            </a:endParaRPr>
          </a:p>
          <a:p>
            <a:pPr marL="38100" marR="280035" indent="-635" algn="l">
              <a:lnSpc>
                <a:spcPct val="114599"/>
              </a:lnSpc>
            </a:pPr>
            <a:r>
              <a:rPr sz="800" spc="-10" dirty="0">
                <a:solidFill>
                  <a:srgbClr val="515151"/>
                </a:solidFill>
                <a:latin typeface="Segoe UI"/>
                <a:cs typeface="Segoe UI"/>
              </a:rPr>
              <a:t>Built</a:t>
            </a:r>
            <a:r>
              <a:rPr sz="800" spc="-35" dirty="0">
                <a:solidFill>
                  <a:srgbClr val="515151"/>
                </a:solidFill>
                <a:latin typeface="Segoe UI"/>
                <a:cs typeface="Segoe UI"/>
              </a:rPr>
              <a:t> </a:t>
            </a:r>
            <a:r>
              <a:rPr sz="800" dirty="0">
                <a:solidFill>
                  <a:srgbClr val="515151"/>
                </a:solidFill>
                <a:latin typeface="Segoe UI"/>
                <a:cs typeface="Segoe UI"/>
              </a:rPr>
              <a:t>on</a:t>
            </a:r>
            <a:r>
              <a:rPr sz="800" spc="-35" dirty="0">
                <a:solidFill>
                  <a:srgbClr val="515151"/>
                </a:solidFill>
                <a:latin typeface="Segoe UI"/>
                <a:cs typeface="Segoe UI"/>
              </a:rPr>
              <a:t> </a:t>
            </a:r>
            <a:r>
              <a:rPr sz="800" spc="-10" dirty="0">
                <a:solidFill>
                  <a:srgbClr val="515151"/>
                </a:solidFill>
                <a:latin typeface="Segoe UI"/>
                <a:cs typeface="Segoe UI"/>
              </a:rPr>
              <a:t>the</a:t>
            </a:r>
            <a:r>
              <a:rPr sz="800" spc="-30" dirty="0">
                <a:solidFill>
                  <a:srgbClr val="515151"/>
                </a:solidFill>
                <a:latin typeface="Segoe UI"/>
                <a:cs typeface="Segoe UI"/>
              </a:rPr>
              <a:t> </a:t>
            </a:r>
            <a:r>
              <a:rPr sz="800" spc="-10" dirty="0">
                <a:solidFill>
                  <a:srgbClr val="515151"/>
                </a:solidFill>
                <a:latin typeface="Segoe UI"/>
                <a:cs typeface="Segoe UI"/>
              </a:rPr>
              <a:t>Intel</a:t>
            </a:r>
            <a:r>
              <a:rPr sz="800" spc="-15" baseline="30864" dirty="0">
                <a:solidFill>
                  <a:srgbClr val="505050"/>
                </a:solidFill>
                <a:latin typeface="Segoe UI"/>
                <a:cs typeface="Segoe UI"/>
              </a:rPr>
              <a:t>®</a:t>
            </a:r>
            <a:r>
              <a:rPr sz="800" spc="82" baseline="30864" dirty="0">
                <a:solidFill>
                  <a:srgbClr val="505050"/>
                </a:solidFill>
                <a:latin typeface="Segoe UI"/>
                <a:cs typeface="Segoe UI"/>
              </a:rPr>
              <a:t> </a:t>
            </a:r>
            <a:r>
              <a:rPr sz="800" spc="-30" dirty="0">
                <a:solidFill>
                  <a:srgbClr val="515151"/>
                </a:solidFill>
                <a:latin typeface="Segoe UI"/>
                <a:cs typeface="Segoe UI"/>
              </a:rPr>
              <a:t>Evo™</a:t>
            </a:r>
            <a:r>
              <a:rPr sz="800" spc="-10" dirty="0">
                <a:solidFill>
                  <a:srgbClr val="515151"/>
                </a:solidFill>
                <a:latin typeface="Segoe UI"/>
                <a:cs typeface="Segoe UI"/>
              </a:rPr>
              <a:t> platform</a:t>
            </a:r>
            <a:endParaRPr sz="800" dirty="0">
              <a:latin typeface="Segoe UI"/>
              <a:cs typeface="Segoe UI"/>
            </a:endParaRPr>
          </a:p>
          <a:p>
            <a:pPr marL="38100" marR="30480" indent="-635" algn="l">
              <a:lnSpc>
                <a:spcPct val="114599"/>
              </a:lnSpc>
            </a:pPr>
            <a:r>
              <a:rPr sz="800" spc="-10" dirty="0">
                <a:solidFill>
                  <a:srgbClr val="515151"/>
                </a:solidFill>
                <a:latin typeface="Segoe UI"/>
                <a:cs typeface="Segoe UI"/>
              </a:rPr>
              <a:t>Intel</a:t>
            </a:r>
            <a:r>
              <a:rPr sz="800" spc="-15" baseline="30864" dirty="0">
                <a:solidFill>
                  <a:srgbClr val="505050"/>
                </a:solidFill>
                <a:latin typeface="Segoe UI"/>
                <a:cs typeface="Segoe UI"/>
              </a:rPr>
              <a:t>®</a:t>
            </a:r>
            <a:r>
              <a:rPr sz="800" spc="89" baseline="30864" dirty="0">
                <a:solidFill>
                  <a:srgbClr val="505050"/>
                </a:solidFill>
                <a:latin typeface="Segoe UI"/>
                <a:cs typeface="Segoe UI"/>
              </a:rPr>
              <a:t> </a:t>
            </a:r>
            <a:r>
              <a:rPr sz="800" spc="-10" dirty="0">
                <a:solidFill>
                  <a:srgbClr val="515151"/>
                </a:solidFill>
                <a:latin typeface="Segoe UI"/>
                <a:cs typeface="Segoe UI"/>
              </a:rPr>
              <a:t>Gen3</a:t>
            </a:r>
            <a:r>
              <a:rPr sz="800" spc="-30" dirty="0">
                <a:solidFill>
                  <a:srgbClr val="515151"/>
                </a:solidFill>
                <a:latin typeface="Segoe UI"/>
                <a:cs typeface="Segoe UI"/>
              </a:rPr>
              <a:t> </a:t>
            </a:r>
            <a:r>
              <a:rPr sz="800" spc="-20" dirty="0" err="1">
                <a:solidFill>
                  <a:srgbClr val="515151"/>
                </a:solidFill>
                <a:latin typeface="Segoe UI"/>
                <a:cs typeface="Segoe UI"/>
              </a:rPr>
              <a:t>Movidius</a:t>
            </a:r>
            <a:r>
              <a:rPr sz="800" spc="-30" dirty="0">
                <a:solidFill>
                  <a:srgbClr val="515151"/>
                </a:solidFill>
                <a:latin typeface="Segoe UI"/>
                <a:cs typeface="Segoe UI"/>
              </a:rPr>
              <a:t> </a:t>
            </a:r>
            <a:r>
              <a:rPr sz="800" spc="-25" dirty="0">
                <a:solidFill>
                  <a:srgbClr val="515151"/>
                </a:solidFill>
                <a:latin typeface="Segoe UI"/>
                <a:cs typeface="Segoe UI"/>
              </a:rPr>
              <a:t>3700VC</a:t>
            </a:r>
            <a:r>
              <a:rPr sz="800" spc="-10" dirty="0">
                <a:solidFill>
                  <a:srgbClr val="515151"/>
                </a:solidFill>
                <a:latin typeface="Segoe UI"/>
                <a:cs typeface="Segoe UI"/>
              </a:rPr>
              <a:t> VPU</a:t>
            </a:r>
            <a:r>
              <a:rPr sz="800" spc="-45" dirty="0">
                <a:solidFill>
                  <a:srgbClr val="515151"/>
                </a:solidFill>
                <a:latin typeface="Segoe UI"/>
                <a:cs typeface="Segoe UI"/>
              </a:rPr>
              <a:t> </a:t>
            </a:r>
            <a:r>
              <a:rPr sz="800" dirty="0">
                <a:solidFill>
                  <a:srgbClr val="515151"/>
                </a:solidFill>
                <a:latin typeface="Segoe UI"/>
                <a:cs typeface="Segoe UI"/>
              </a:rPr>
              <a:t>AI</a:t>
            </a:r>
            <a:r>
              <a:rPr sz="800" spc="-40" dirty="0">
                <a:solidFill>
                  <a:srgbClr val="515151"/>
                </a:solidFill>
                <a:latin typeface="Segoe UI"/>
                <a:cs typeface="Segoe UI"/>
              </a:rPr>
              <a:t> </a:t>
            </a:r>
            <a:r>
              <a:rPr sz="800" spc="-10" dirty="0">
                <a:solidFill>
                  <a:srgbClr val="515151"/>
                </a:solidFill>
                <a:latin typeface="Segoe UI"/>
                <a:cs typeface="Segoe UI"/>
              </a:rPr>
              <a:t>Accelerator</a:t>
            </a:r>
            <a:endParaRPr sz="800" dirty="0">
              <a:latin typeface="Segoe UI"/>
              <a:cs typeface="Segoe UI"/>
            </a:endParaRPr>
          </a:p>
        </p:txBody>
      </p:sp>
      <p:sp>
        <p:nvSpPr>
          <p:cNvPr id="8" name="object 8"/>
          <p:cNvSpPr txBox="1"/>
          <p:nvPr/>
        </p:nvSpPr>
        <p:spPr>
          <a:xfrm>
            <a:off x="1300716" y="2461452"/>
            <a:ext cx="518159" cy="135935"/>
          </a:xfrm>
          <a:prstGeom prst="rect">
            <a:avLst/>
          </a:prstGeom>
        </p:spPr>
        <p:txBody>
          <a:bodyPr vert="horz" wrap="square" lIns="0" tIns="12700" rIns="0" bIns="0" rtlCol="0">
            <a:spAutoFit/>
          </a:bodyPr>
          <a:lstStyle/>
          <a:p>
            <a:pPr marL="12700" algn="r">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GRAPHICS</a:t>
            </a:r>
            <a:endParaRPr sz="800">
              <a:latin typeface="Segoe UI Semibold" panose="020B0702040204020203" pitchFamily="34" charset="0"/>
              <a:cs typeface="Segoe UI Semibold" panose="020B0702040204020203" pitchFamily="34" charset="0"/>
            </a:endParaRPr>
          </a:p>
        </p:txBody>
      </p:sp>
      <p:sp>
        <p:nvSpPr>
          <p:cNvPr id="9" name="object 9"/>
          <p:cNvSpPr txBox="1"/>
          <p:nvPr/>
        </p:nvSpPr>
        <p:spPr>
          <a:xfrm>
            <a:off x="2015072" y="2435789"/>
            <a:ext cx="1344295" cy="2819400"/>
          </a:xfrm>
          <a:prstGeom prst="rect">
            <a:avLst/>
          </a:prstGeom>
        </p:spPr>
        <p:txBody>
          <a:bodyPr vert="horz" wrap="square" lIns="0" tIns="30480" rIns="0" bIns="0" rtlCol="0">
            <a:spAutoFit/>
          </a:bodyPr>
          <a:lstStyle/>
          <a:p>
            <a:pPr marL="38100" algn="l">
              <a:lnSpc>
                <a:spcPct val="100000"/>
              </a:lnSpc>
              <a:spcBef>
                <a:spcPts val="240"/>
              </a:spcBef>
            </a:pPr>
            <a:r>
              <a:rPr sz="800" spc="-20" dirty="0">
                <a:solidFill>
                  <a:srgbClr val="505050"/>
                </a:solidFill>
                <a:latin typeface="Segoe UI"/>
                <a:cs typeface="Segoe UI"/>
              </a:rPr>
              <a:t>Graphics</a:t>
            </a:r>
            <a:r>
              <a:rPr sz="800" spc="-10" dirty="0">
                <a:solidFill>
                  <a:srgbClr val="505050"/>
                </a:solidFill>
                <a:latin typeface="Segoe UI"/>
                <a:cs typeface="Segoe UI"/>
              </a:rPr>
              <a:t> options:</a:t>
            </a:r>
            <a:endParaRPr sz="800" dirty="0">
              <a:latin typeface="Segoe UI"/>
              <a:cs typeface="Segoe UI"/>
            </a:endParaRPr>
          </a:p>
          <a:p>
            <a:pPr marL="38100" marR="30480" algn="l">
              <a:lnSpc>
                <a:spcPct val="114599"/>
              </a:lnSpc>
            </a:pPr>
            <a:r>
              <a:rPr sz="800" spc="-10" dirty="0">
                <a:solidFill>
                  <a:srgbClr val="505050"/>
                </a:solidFill>
                <a:latin typeface="Segoe UI"/>
                <a:cs typeface="Segoe UI"/>
              </a:rPr>
              <a:t>NVIDIA</a:t>
            </a:r>
            <a:r>
              <a:rPr sz="800" spc="-15" baseline="30864" dirty="0">
                <a:solidFill>
                  <a:srgbClr val="505050"/>
                </a:solidFill>
                <a:latin typeface="Segoe UI"/>
                <a:cs typeface="Segoe UI"/>
              </a:rPr>
              <a:t>®</a:t>
            </a:r>
            <a:r>
              <a:rPr sz="800" spc="89" baseline="30864" dirty="0">
                <a:solidFill>
                  <a:srgbClr val="505050"/>
                </a:solidFill>
                <a:latin typeface="Segoe UI"/>
                <a:cs typeface="Segoe UI"/>
              </a:rPr>
              <a:t> </a:t>
            </a:r>
            <a:r>
              <a:rPr sz="800" spc="-20" dirty="0">
                <a:solidFill>
                  <a:srgbClr val="505050"/>
                </a:solidFill>
                <a:latin typeface="Segoe UI"/>
                <a:cs typeface="Segoe UI"/>
              </a:rPr>
              <a:t>GeForce</a:t>
            </a:r>
            <a:r>
              <a:rPr sz="800" spc="-30" dirty="0">
                <a:solidFill>
                  <a:srgbClr val="505050"/>
                </a:solidFill>
                <a:latin typeface="Segoe UI"/>
                <a:cs typeface="Segoe UI"/>
              </a:rPr>
              <a:t> </a:t>
            </a:r>
            <a:r>
              <a:rPr sz="800" spc="-20" dirty="0">
                <a:solidFill>
                  <a:srgbClr val="505050"/>
                </a:solidFill>
                <a:latin typeface="Segoe UI"/>
                <a:cs typeface="Segoe UI"/>
              </a:rPr>
              <a:t>RTX™</a:t>
            </a:r>
            <a:r>
              <a:rPr sz="800" spc="-30" dirty="0">
                <a:solidFill>
                  <a:srgbClr val="505050"/>
                </a:solidFill>
                <a:latin typeface="Segoe UI"/>
                <a:cs typeface="Segoe UI"/>
              </a:rPr>
              <a:t> </a:t>
            </a:r>
            <a:r>
              <a:rPr sz="800" spc="-20" dirty="0">
                <a:solidFill>
                  <a:srgbClr val="505050"/>
                </a:solidFill>
                <a:latin typeface="Segoe UI"/>
                <a:cs typeface="Segoe UI"/>
              </a:rPr>
              <a:t>4050</a:t>
            </a:r>
            <a:r>
              <a:rPr sz="800" spc="500" dirty="0">
                <a:solidFill>
                  <a:srgbClr val="505050"/>
                </a:solidFill>
                <a:latin typeface="Segoe UI"/>
                <a:cs typeface="Segoe UI"/>
              </a:rPr>
              <a:t> </a:t>
            </a:r>
            <a:r>
              <a:rPr sz="800" spc="-20" dirty="0">
                <a:solidFill>
                  <a:srgbClr val="505050"/>
                </a:solidFill>
                <a:latin typeface="Segoe UI"/>
                <a:cs typeface="Segoe UI"/>
              </a:rPr>
              <a:t>Laptop</a:t>
            </a:r>
            <a:r>
              <a:rPr sz="800" spc="-25" dirty="0">
                <a:solidFill>
                  <a:srgbClr val="505050"/>
                </a:solidFill>
                <a:latin typeface="Segoe UI"/>
                <a:cs typeface="Segoe UI"/>
              </a:rPr>
              <a:t> </a:t>
            </a:r>
            <a:r>
              <a:rPr sz="800" spc="-10" dirty="0">
                <a:solidFill>
                  <a:srgbClr val="505050"/>
                </a:solidFill>
                <a:latin typeface="Segoe UI"/>
                <a:cs typeface="Segoe UI"/>
              </a:rPr>
              <a:t>GPU</a:t>
            </a:r>
            <a:r>
              <a:rPr sz="800" spc="-20" dirty="0">
                <a:solidFill>
                  <a:srgbClr val="505050"/>
                </a:solidFill>
                <a:latin typeface="Segoe UI"/>
                <a:cs typeface="Segoe UI"/>
              </a:rPr>
              <a:t> </a:t>
            </a:r>
            <a:r>
              <a:rPr sz="800" spc="-10" dirty="0">
                <a:solidFill>
                  <a:srgbClr val="505050"/>
                </a:solidFill>
                <a:latin typeface="Segoe UI"/>
                <a:cs typeface="Segoe UI"/>
              </a:rPr>
              <a:t>with</a:t>
            </a:r>
            <a:r>
              <a:rPr sz="800" spc="-25" dirty="0">
                <a:solidFill>
                  <a:srgbClr val="505050"/>
                </a:solidFill>
                <a:latin typeface="Segoe UI"/>
                <a:cs typeface="Segoe UI"/>
              </a:rPr>
              <a:t> </a:t>
            </a:r>
            <a:r>
              <a:rPr sz="800" spc="-20" dirty="0">
                <a:solidFill>
                  <a:srgbClr val="505050"/>
                </a:solidFill>
                <a:latin typeface="Segoe UI"/>
                <a:cs typeface="Segoe UI"/>
              </a:rPr>
              <a:t>6GB </a:t>
            </a:r>
            <a:r>
              <a:rPr sz="800" spc="-30" dirty="0">
                <a:solidFill>
                  <a:srgbClr val="505050"/>
                </a:solidFill>
                <a:latin typeface="Segoe UI"/>
                <a:cs typeface="Segoe UI"/>
              </a:rPr>
              <a:t>GDDR6</a:t>
            </a:r>
            <a:r>
              <a:rPr sz="800" spc="500" dirty="0">
                <a:solidFill>
                  <a:srgbClr val="505050"/>
                </a:solidFill>
                <a:latin typeface="Segoe UI"/>
                <a:cs typeface="Segoe UI"/>
              </a:rPr>
              <a:t> </a:t>
            </a:r>
            <a:r>
              <a:rPr sz="800" spc="-20" dirty="0" err="1">
                <a:solidFill>
                  <a:srgbClr val="505050"/>
                </a:solidFill>
                <a:latin typeface="Segoe UI"/>
                <a:cs typeface="Segoe UI"/>
              </a:rPr>
              <a:t>vRAM</a:t>
            </a:r>
            <a:endParaRPr sz="800" dirty="0">
              <a:latin typeface="Segoe UI"/>
              <a:cs typeface="Segoe UI"/>
            </a:endParaRPr>
          </a:p>
          <a:p>
            <a:pPr marL="38100" marR="34925" algn="l">
              <a:lnSpc>
                <a:spcPct val="114599"/>
              </a:lnSpc>
            </a:pPr>
            <a:r>
              <a:rPr sz="800" spc="-10" dirty="0">
                <a:solidFill>
                  <a:srgbClr val="505050"/>
                </a:solidFill>
                <a:latin typeface="Segoe UI"/>
                <a:cs typeface="Segoe UI"/>
              </a:rPr>
              <a:t>2130</a:t>
            </a:r>
            <a:r>
              <a:rPr sz="800" spc="-30" dirty="0">
                <a:solidFill>
                  <a:srgbClr val="505050"/>
                </a:solidFill>
                <a:latin typeface="Segoe UI"/>
                <a:cs typeface="Segoe UI"/>
              </a:rPr>
              <a:t> </a:t>
            </a:r>
            <a:r>
              <a:rPr sz="800" spc="-20" dirty="0">
                <a:solidFill>
                  <a:srgbClr val="505050"/>
                </a:solidFill>
                <a:latin typeface="Segoe UI"/>
                <a:cs typeface="Segoe UI"/>
              </a:rPr>
              <a:t>MHz</a:t>
            </a:r>
            <a:r>
              <a:rPr sz="800" spc="-25" dirty="0">
                <a:solidFill>
                  <a:srgbClr val="505050"/>
                </a:solidFill>
                <a:latin typeface="Segoe UI"/>
                <a:cs typeface="Segoe UI"/>
              </a:rPr>
              <a:t> </a:t>
            </a:r>
            <a:r>
              <a:rPr sz="800" spc="-10" dirty="0">
                <a:solidFill>
                  <a:srgbClr val="505050"/>
                </a:solidFill>
                <a:latin typeface="Segoe UI"/>
                <a:cs typeface="Segoe UI"/>
              </a:rPr>
              <a:t>boost</a:t>
            </a:r>
            <a:r>
              <a:rPr sz="800" spc="-30" dirty="0">
                <a:solidFill>
                  <a:srgbClr val="505050"/>
                </a:solidFill>
                <a:latin typeface="Segoe UI"/>
                <a:cs typeface="Segoe UI"/>
              </a:rPr>
              <a:t> </a:t>
            </a:r>
            <a:r>
              <a:rPr sz="800" spc="-20" dirty="0">
                <a:solidFill>
                  <a:srgbClr val="505050"/>
                </a:solidFill>
                <a:latin typeface="Segoe UI"/>
                <a:cs typeface="Segoe UI"/>
              </a:rPr>
              <a:t>clock</a:t>
            </a:r>
            <a:r>
              <a:rPr sz="800" spc="-25" dirty="0">
                <a:solidFill>
                  <a:srgbClr val="505050"/>
                </a:solidFill>
                <a:latin typeface="Segoe UI"/>
                <a:cs typeface="Segoe UI"/>
              </a:rPr>
              <a:t> speed,</a:t>
            </a:r>
            <a:r>
              <a:rPr sz="800" spc="500" dirty="0">
                <a:solidFill>
                  <a:srgbClr val="505050"/>
                </a:solidFill>
                <a:latin typeface="Segoe UI"/>
                <a:cs typeface="Segoe UI"/>
              </a:rPr>
              <a:t> </a:t>
            </a:r>
            <a:r>
              <a:rPr sz="800" spc="-20" dirty="0">
                <a:solidFill>
                  <a:srgbClr val="505050"/>
                </a:solidFill>
                <a:latin typeface="Segoe UI"/>
                <a:cs typeface="Segoe UI"/>
              </a:rPr>
              <a:t>80W</a:t>
            </a:r>
            <a:r>
              <a:rPr sz="800" spc="-15" dirty="0">
                <a:solidFill>
                  <a:srgbClr val="505050"/>
                </a:solidFill>
                <a:latin typeface="Segoe UI"/>
                <a:cs typeface="Segoe UI"/>
              </a:rPr>
              <a:t> </a:t>
            </a:r>
            <a:r>
              <a:rPr sz="800" spc="-25" dirty="0">
                <a:solidFill>
                  <a:srgbClr val="505050"/>
                </a:solidFill>
                <a:latin typeface="Segoe UI"/>
                <a:cs typeface="Segoe UI"/>
              </a:rPr>
              <a:t>maximum</a:t>
            </a:r>
            <a:r>
              <a:rPr sz="800" spc="-15" dirty="0">
                <a:solidFill>
                  <a:srgbClr val="505050"/>
                </a:solidFill>
                <a:latin typeface="Segoe UI"/>
                <a:cs typeface="Segoe UI"/>
              </a:rPr>
              <a:t> </a:t>
            </a:r>
            <a:r>
              <a:rPr sz="800" spc="-10" dirty="0">
                <a:solidFill>
                  <a:srgbClr val="505050"/>
                </a:solidFill>
                <a:latin typeface="Segoe UI"/>
                <a:cs typeface="Segoe UI"/>
              </a:rPr>
              <a:t>graphics power</a:t>
            </a:r>
            <a:endParaRPr sz="800" dirty="0">
              <a:latin typeface="Segoe UI"/>
              <a:cs typeface="Segoe UI"/>
            </a:endParaRPr>
          </a:p>
          <a:p>
            <a:pPr marL="38100" marR="30480" algn="l">
              <a:lnSpc>
                <a:spcPct val="114599"/>
              </a:lnSpc>
            </a:pPr>
            <a:r>
              <a:rPr sz="800" dirty="0">
                <a:solidFill>
                  <a:srgbClr val="505050"/>
                </a:solidFill>
                <a:latin typeface="Segoe UI"/>
                <a:cs typeface="Segoe UI"/>
              </a:rPr>
              <a:t>NVIDIA</a:t>
            </a:r>
            <a:r>
              <a:rPr sz="800" baseline="30864" dirty="0">
                <a:solidFill>
                  <a:srgbClr val="505050"/>
                </a:solidFill>
                <a:latin typeface="Segoe UI"/>
                <a:cs typeface="Segoe UI"/>
              </a:rPr>
              <a:t>®</a:t>
            </a:r>
            <a:r>
              <a:rPr sz="800" spc="7" baseline="30864" dirty="0">
                <a:solidFill>
                  <a:srgbClr val="505050"/>
                </a:solidFill>
                <a:latin typeface="Segoe UI"/>
                <a:cs typeface="Segoe UI"/>
              </a:rPr>
              <a:t> </a:t>
            </a:r>
            <a:r>
              <a:rPr sz="800" spc="-20" dirty="0">
                <a:solidFill>
                  <a:srgbClr val="505050"/>
                </a:solidFill>
                <a:latin typeface="Segoe UI"/>
                <a:cs typeface="Segoe UI"/>
              </a:rPr>
              <a:t>GeForce</a:t>
            </a:r>
            <a:r>
              <a:rPr sz="800" spc="-35" dirty="0">
                <a:solidFill>
                  <a:srgbClr val="505050"/>
                </a:solidFill>
                <a:latin typeface="Segoe UI"/>
                <a:cs typeface="Segoe UI"/>
              </a:rPr>
              <a:t> </a:t>
            </a:r>
            <a:r>
              <a:rPr sz="800" spc="-20" dirty="0">
                <a:solidFill>
                  <a:srgbClr val="505050"/>
                </a:solidFill>
                <a:latin typeface="Segoe UI"/>
                <a:cs typeface="Segoe UI"/>
              </a:rPr>
              <a:t>RTX™</a:t>
            </a:r>
            <a:r>
              <a:rPr sz="800" spc="-35" dirty="0">
                <a:solidFill>
                  <a:srgbClr val="505050"/>
                </a:solidFill>
                <a:latin typeface="Segoe UI"/>
                <a:cs typeface="Segoe UI"/>
              </a:rPr>
              <a:t> </a:t>
            </a:r>
            <a:r>
              <a:rPr sz="800" spc="-20" dirty="0">
                <a:solidFill>
                  <a:srgbClr val="505050"/>
                </a:solidFill>
                <a:latin typeface="Segoe UI"/>
                <a:cs typeface="Segoe UI"/>
              </a:rPr>
              <a:t>4060</a:t>
            </a:r>
            <a:r>
              <a:rPr sz="800" spc="500" dirty="0">
                <a:solidFill>
                  <a:srgbClr val="505050"/>
                </a:solidFill>
                <a:latin typeface="Segoe UI"/>
                <a:cs typeface="Segoe UI"/>
              </a:rPr>
              <a:t> </a:t>
            </a:r>
            <a:r>
              <a:rPr sz="800" spc="-20" dirty="0">
                <a:solidFill>
                  <a:srgbClr val="505050"/>
                </a:solidFill>
                <a:latin typeface="Segoe UI"/>
                <a:cs typeface="Segoe UI"/>
              </a:rPr>
              <a:t>Laptop</a:t>
            </a:r>
            <a:r>
              <a:rPr sz="800" spc="-25" dirty="0">
                <a:solidFill>
                  <a:srgbClr val="505050"/>
                </a:solidFill>
                <a:latin typeface="Segoe UI"/>
                <a:cs typeface="Segoe UI"/>
              </a:rPr>
              <a:t> </a:t>
            </a:r>
            <a:r>
              <a:rPr sz="800" spc="-10" dirty="0">
                <a:solidFill>
                  <a:srgbClr val="505050"/>
                </a:solidFill>
                <a:latin typeface="Segoe UI"/>
                <a:cs typeface="Segoe UI"/>
              </a:rPr>
              <a:t>GPU</a:t>
            </a:r>
            <a:r>
              <a:rPr sz="800" spc="-20" dirty="0">
                <a:solidFill>
                  <a:srgbClr val="505050"/>
                </a:solidFill>
                <a:latin typeface="Segoe UI"/>
                <a:cs typeface="Segoe UI"/>
              </a:rPr>
              <a:t> </a:t>
            </a:r>
            <a:r>
              <a:rPr sz="800" spc="-10" dirty="0">
                <a:solidFill>
                  <a:srgbClr val="505050"/>
                </a:solidFill>
                <a:latin typeface="Segoe UI"/>
                <a:cs typeface="Segoe UI"/>
              </a:rPr>
              <a:t>with</a:t>
            </a:r>
            <a:r>
              <a:rPr sz="800" spc="-25" dirty="0">
                <a:solidFill>
                  <a:srgbClr val="505050"/>
                </a:solidFill>
                <a:latin typeface="Segoe UI"/>
                <a:cs typeface="Segoe UI"/>
              </a:rPr>
              <a:t> </a:t>
            </a:r>
            <a:r>
              <a:rPr sz="800" spc="-20" dirty="0">
                <a:solidFill>
                  <a:srgbClr val="505050"/>
                </a:solidFill>
                <a:latin typeface="Segoe UI"/>
                <a:cs typeface="Segoe UI"/>
              </a:rPr>
              <a:t>8GB </a:t>
            </a:r>
            <a:r>
              <a:rPr sz="800" spc="-30" dirty="0">
                <a:solidFill>
                  <a:srgbClr val="505050"/>
                </a:solidFill>
                <a:latin typeface="Segoe UI"/>
                <a:cs typeface="Segoe UI"/>
              </a:rPr>
              <a:t>GDDR6</a:t>
            </a:r>
            <a:r>
              <a:rPr sz="800" spc="500" dirty="0">
                <a:solidFill>
                  <a:srgbClr val="505050"/>
                </a:solidFill>
                <a:latin typeface="Segoe UI"/>
                <a:cs typeface="Segoe UI"/>
              </a:rPr>
              <a:t> </a:t>
            </a:r>
            <a:r>
              <a:rPr sz="800" spc="-20" dirty="0" err="1">
                <a:solidFill>
                  <a:srgbClr val="505050"/>
                </a:solidFill>
                <a:latin typeface="Segoe UI"/>
                <a:cs typeface="Segoe UI"/>
              </a:rPr>
              <a:t>vRAM</a:t>
            </a:r>
            <a:endParaRPr sz="800" dirty="0">
              <a:latin typeface="Segoe UI"/>
              <a:cs typeface="Segoe UI"/>
            </a:endParaRPr>
          </a:p>
          <a:p>
            <a:pPr marL="38100" marR="34925" algn="l">
              <a:lnSpc>
                <a:spcPct val="114599"/>
              </a:lnSpc>
            </a:pPr>
            <a:r>
              <a:rPr sz="800" spc="-10" dirty="0">
                <a:solidFill>
                  <a:srgbClr val="505050"/>
                </a:solidFill>
                <a:latin typeface="Segoe UI"/>
                <a:cs typeface="Segoe UI"/>
              </a:rPr>
              <a:t>2010</a:t>
            </a:r>
            <a:r>
              <a:rPr sz="800" spc="-30" dirty="0">
                <a:solidFill>
                  <a:srgbClr val="505050"/>
                </a:solidFill>
                <a:latin typeface="Segoe UI"/>
                <a:cs typeface="Segoe UI"/>
              </a:rPr>
              <a:t> </a:t>
            </a:r>
            <a:r>
              <a:rPr sz="800" spc="-20" dirty="0">
                <a:solidFill>
                  <a:srgbClr val="505050"/>
                </a:solidFill>
                <a:latin typeface="Segoe UI"/>
                <a:cs typeface="Segoe UI"/>
              </a:rPr>
              <a:t>MHz</a:t>
            </a:r>
            <a:r>
              <a:rPr sz="800" spc="-25" dirty="0">
                <a:solidFill>
                  <a:srgbClr val="505050"/>
                </a:solidFill>
                <a:latin typeface="Segoe UI"/>
                <a:cs typeface="Segoe UI"/>
              </a:rPr>
              <a:t> </a:t>
            </a:r>
            <a:r>
              <a:rPr sz="800" spc="-10" dirty="0">
                <a:solidFill>
                  <a:srgbClr val="505050"/>
                </a:solidFill>
                <a:latin typeface="Segoe UI"/>
                <a:cs typeface="Segoe UI"/>
              </a:rPr>
              <a:t>boost</a:t>
            </a:r>
            <a:r>
              <a:rPr sz="800" spc="-30" dirty="0">
                <a:solidFill>
                  <a:srgbClr val="505050"/>
                </a:solidFill>
                <a:latin typeface="Segoe UI"/>
                <a:cs typeface="Segoe UI"/>
              </a:rPr>
              <a:t> </a:t>
            </a:r>
            <a:r>
              <a:rPr sz="800" spc="-20" dirty="0">
                <a:solidFill>
                  <a:srgbClr val="505050"/>
                </a:solidFill>
                <a:latin typeface="Segoe UI"/>
                <a:cs typeface="Segoe UI"/>
              </a:rPr>
              <a:t>clock</a:t>
            </a:r>
            <a:r>
              <a:rPr sz="800" spc="-25" dirty="0">
                <a:solidFill>
                  <a:srgbClr val="505050"/>
                </a:solidFill>
                <a:latin typeface="Segoe UI"/>
                <a:cs typeface="Segoe UI"/>
              </a:rPr>
              <a:t> speed,</a:t>
            </a:r>
            <a:r>
              <a:rPr sz="800" spc="500" dirty="0">
                <a:solidFill>
                  <a:srgbClr val="505050"/>
                </a:solidFill>
                <a:latin typeface="Segoe UI"/>
                <a:cs typeface="Segoe UI"/>
              </a:rPr>
              <a:t> </a:t>
            </a:r>
            <a:r>
              <a:rPr sz="800" spc="-20" dirty="0">
                <a:solidFill>
                  <a:srgbClr val="505050"/>
                </a:solidFill>
                <a:latin typeface="Segoe UI"/>
                <a:cs typeface="Segoe UI"/>
              </a:rPr>
              <a:t>80W</a:t>
            </a:r>
            <a:r>
              <a:rPr sz="800" spc="-15" dirty="0">
                <a:solidFill>
                  <a:srgbClr val="505050"/>
                </a:solidFill>
                <a:latin typeface="Segoe UI"/>
                <a:cs typeface="Segoe UI"/>
              </a:rPr>
              <a:t> </a:t>
            </a:r>
            <a:r>
              <a:rPr sz="800" spc="-25" dirty="0">
                <a:solidFill>
                  <a:srgbClr val="505050"/>
                </a:solidFill>
                <a:latin typeface="Segoe UI"/>
                <a:cs typeface="Segoe UI"/>
              </a:rPr>
              <a:t>maximum</a:t>
            </a:r>
            <a:r>
              <a:rPr sz="800" spc="-15" dirty="0">
                <a:solidFill>
                  <a:srgbClr val="505050"/>
                </a:solidFill>
                <a:latin typeface="Segoe UI"/>
                <a:cs typeface="Segoe UI"/>
              </a:rPr>
              <a:t> </a:t>
            </a:r>
            <a:r>
              <a:rPr sz="800" spc="-10" dirty="0">
                <a:solidFill>
                  <a:srgbClr val="505050"/>
                </a:solidFill>
                <a:latin typeface="Segoe UI"/>
                <a:cs typeface="Segoe UI"/>
              </a:rPr>
              <a:t>graphics power</a:t>
            </a:r>
            <a:endParaRPr sz="800" dirty="0">
              <a:latin typeface="Segoe UI"/>
              <a:cs typeface="Segoe UI"/>
            </a:endParaRPr>
          </a:p>
          <a:p>
            <a:pPr marL="38100" algn="l">
              <a:lnSpc>
                <a:spcPct val="100000"/>
              </a:lnSpc>
              <a:spcBef>
                <a:spcPts val="140"/>
              </a:spcBef>
            </a:pPr>
            <a:r>
              <a:rPr sz="800" spc="-10" dirty="0">
                <a:solidFill>
                  <a:srgbClr val="505050"/>
                </a:solidFill>
                <a:latin typeface="Segoe UI"/>
                <a:cs typeface="Segoe UI"/>
              </a:rPr>
              <a:t>NVIDIA</a:t>
            </a:r>
            <a:r>
              <a:rPr sz="800" spc="-15" baseline="30864" dirty="0">
                <a:solidFill>
                  <a:srgbClr val="505050"/>
                </a:solidFill>
                <a:latin typeface="Segoe UI"/>
                <a:cs typeface="Segoe UI"/>
              </a:rPr>
              <a:t>®</a:t>
            </a:r>
            <a:r>
              <a:rPr sz="800" spc="60" baseline="30864" dirty="0">
                <a:solidFill>
                  <a:srgbClr val="505050"/>
                </a:solidFill>
                <a:latin typeface="Segoe UI"/>
                <a:cs typeface="Segoe UI"/>
              </a:rPr>
              <a:t> </a:t>
            </a:r>
            <a:r>
              <a:rPr sz="800" spc="-20" dirty="0">
                <a:solidFill>
                  <a:srgbClr val="505050"/>
                </a:solidFill>
                <a:latin typeface="Segoe UI"/>
                <a:cs typeface="Segoe UI"/>
              </a:rPr>
              <a:t>RTX™</a:t>
            </a:r>
            <a:r>
              <a:rPr sz="800" spc="-35" dirty="0">
                <a:solidFill>
                  <a:srgbClr val="505050"/>
                </a:solidFill>
                <a:latin typeface="Segoe UI"/>
                <a:cs typeface="Segoe UI"/>
              </a:rPr>
              <a:t> </a:t>
            </a:r>
            <a:r>
              <a:rPr sz="800" spc="-10" dirty="0">
                <a:solidFill>
                  <a:srgbClr val="505050"/>
                </a:solidFill>
                <a:latin typeface="Segoe UI"/>
                <a:cs typeface="Segoe UI"/>
              </a:rPr>
              <a:t>2000</a:t>
            </a:r>
            <a:r>
              <a:rPr sz="800" spc="-40" dirty="0">
                <a:solidFill>
                  <a:srgbClr val="505050"/>
                </a:solidFill>
                <a:latin typeface="Segoe UI"/>
                <a:cs typeface="Segoe UI"/>
              </a:rPr>
              <a:t> </a:t>
            </a:r>
            <a:r>
              <a:rPr sz="800" spc="-25" dirty="0">
                <a:solidFill>
                  <a:srgbClr val="505050"/>
                </a:solidFill>
                <a:latin typeface="Segoe UI"/>
                <a:cs typeface="Segoe UI"/>
              </a:rPr>
              <a:t>Ada</a:t>
            </a:r>
            <a:endParaRPr sz="800" dirty="0">
              <a:latin typeface="Segoe UI"/>
              <a:cs typeface="Segoe UI"/>
            </a:endParaRPr>
          </a:p>
          <a:p>
            <a:pPr marL="38100" marR="69850" algn="l">
              <a:lnSpc>
                <a:spcPct val="114599"/>
              </a:lnSpc>
            </a:pPr>
            <a:r>
              <a:rPr sz="800" spc="-20" dirty="0">
                <a:solidFill>
                  <a:srgbClr val="505050"/>
                </a:solidFill>
                <a:latin typeface="Segoe UI"/>
                <a:cs typeface="Segoe UI"/>
              </a:rPr>
              <a:t>Generation</a:t>
            </a:r>
            <a:r>
              <a:rPr sz="800" spc="-5" dirty="0">
                <a:solidFill>
                  <a:srgbClr val="505050"/>
                </a:solidFill>
                <a:latin typeface="Segoe UI"/>
                <a:cs typeface="Segoe UI"/>
              </a:rPr>
              <a:t> </a:t>
            </a:r>
            <a:r>
              <a:rPr sz="800" spc="-20" dirty="0">
                <a:solidFill>
                  <a:srgbClr val="505050"/>
                </a:solidFill>
                <a:latin typeface="Segoe UI"/>
                <a:cs typeface="Segoe UI"/>
              </a:rPr>
              <a:t>Laptop</a:t>
            </a:r>
            <a:r>
              <a:rPr sz="800" dirty="0">
                <a:solidFill>
                  <a:srgbClr val="505050"/>
                </a:solidFill>
                <a:latin typeface="Segoe UI"/>
                <a:cs typeface="Segoe UI"/>
              </a:rPr>
              <a:t> </a:t>
            </a:r>
            <a:r>
              <a:rPr sz="800" spc="-10" dirty="0">
                <a:solidFill>
                  <a:srgbClr val="505050"/>
                </a:solidFill>
                <a:latin typeface="Segoe UI"/>
                <a:cs typeface="Segoe UI"/>
              </a:rPr>
              <a:t>GPU</a:t>
            </a:r>
            <a:r>
              <a:rPr sz="800" spc="-5" dirty="0">
                <a:solidFill>
                  <a:srgbClr val="505050"/>
                </a:solidFill>
                <a:latin typeface="Segoe UI"/>
                <a:cs typeface="Segoe UI"/>
              </a:rPr>
              <a:t> </a:t>
            </a:r>
            <a:r>
              <a:rPr sz="800" spc="-30" dirty="0">
                <a:solidFill>
                  <a:srgbClr val="505050"/>
                </a:solidFill>
                <a:latin typeface="Segoe UI"/>
                <a:cs typeface="Segoe UI"/>
              </a:rPr>
              <a:t>with</a:t>
            </a:r>
            <a:r>
              <a:rPr sz="800" spc="500" dirty="0">
                <a:solidFill>
                  <a:srgbClr val="505050"/>
                </a:solidFill>
                <a:latin typeface="Segoe UI"/>
                <a:cs typeface="Segoe UI"/>
              </a:rPr>
              <a:t> </a:t>
            </a:r>
            <a:r>
              <a:rPr sz="800" spc="-20" dirty="0">
                <a:solidFill>
                  <a:srgbClr val="505050"/>
                </a:solidFill>
                <a:latin typeface="Segoe UI"/>
                <a:cs typeface="Segoe UI"/>
              </a:rPr>
              <a:t>8GB GDDR6</a:t>
            </a:r>
            <a:r>
              <a:rPr sz="800" spc="-15" dirty="0">
                <a:solidFill>
                  <a:srgbClr val="505050"/>
                </a:solidFill>
                <a:latin typeface="Segoe UI"/>
                <a:cs typeface="Segoe UI"/>
              </a:rPr>
              <a:t> </a:t>
            </a:r>
            <a:r>
              <a:rPr sz="800" spc="-20" dirty="0" err="1">
                <a:solidFill>
                  <a:srgbClr val="505050"/>
                </a:solidFill>
                <a:latin typeface="Segoe UI"/>
                <a:cs typeface="Segoe UI"/>
              </a:rPr>
              <a:t>vRAM</a:t>
            </a:r>
            <a:endParaRPr sz="800" dirty="0">
              <a:latin typeface="Segoe UI"/>
              <a:cs typeface="Segoe UI"/>
            </a:endParaRPr>
          </a:p>
          <a:p>
            <a:pPr marL="38100" marR="34925" algn="l">
              <a:lnSpc>
                <a:spcPct val="114599"/>
              </a:lnSpc>
            </a:pPr>
            <a:r>
              <a:rPr sz="800" spc="-10" dirty="0">
                <a:solidFill>
                  <a:srgbClr val="505050"/>
                </a:solidFill>
                <a:latin typeface="Segoe UI"/>
                <a:cs typeface="Segoe UI"/>
              </a:rPr>
              <a:t>2115</a:t>
            </a:r>
            <a:r>
              <a:rPr sz="800" spc="-30" dirty="0">
                <a:solidFill>
                  <a:srgbClr val="505050"/>
                </a:solidFill>
                <a:latin typeface="Segoe UI"/>
                <a:cs typeface="Segoe UI"/>
              </a:rPr>
              <a:t> </a:t>
            </a:r>
            <a:r>
              <a:rPr sz="800" spc="-20" dirty="0">
                <a:solidFill>
                  <a:srgbClr val="505050"/>
                </a:solidFill>
                <a:latin typeface="Segoe UI"/>
                <a:cs typeface="Segoe UI"/>
              </a:rPr>
              <a:t>MHz</a:t>
            </a:r>
            <a:r>
              <a:rPr sz="800" spc="-25" dirty="0">
                <a:solidFill>
                  <a:srgbClr val="505050"/>
                </a:solidFill>
                <a:latin typeface="Segoe UI"/>
                <a:cs typeface="Segoe UI"/>
              </a:rPr>
              <a:t> </a:t>
            </a:r>
            <a:r>
              <a:rPr sz="800" spc="-10" dirty="0">
                <a:solidFill>
                  <a:srgbClr val="505050"/>
                </a:solidFill>
                <a:latin typeface="Segoe UI"/>
                <a:cs typeface="Segoe UI"/>
              </a:rPr>
              <a:t>boost</a:t>
            </a:r>
            <a:r>
              <a:rPr sz="800" spc="-30" dirty="0">
                <a:solidFill>
                  <a:srgbClr val="505050"/>
                </a:solidFill>
                <a:latin typeface="Segoe UI"/>
                <a:cs typeface="Segoe UI"/>
              </a:rPr>
              <a:t> </a:t>
            </a:r>
            <a:r>
              <a:rPr sz="800" spc="-20" dirty="0">
                <a:solidFill>
                  <a:srgbClr val="505050"/>
                </a:solidFill>
                <a:latin typeface="Segoe UI"/>
                <a:cs typeface="Segoe UI"/>
              </a:rPr>
              <a:t>clock</a:t>
            </a:r>
            <a:r>
              <a:rPr sz="800" spc="-25" dirty="0">
                <a:solidFill>
                  <a:srgbClr val="505050"/>
                </a:solidFill>
                <a:latin typeface="Segoe UI"/>
                <a:cs typeface="Segoe UI"/>
              </a:rPr>
              <a:t> speed,</a:t>
            </a:r>
            <a:r>
              <a:rPr sz="800" spc="500" dirty="0">
                <a:solidFill>
                  <a:srgbClr val="505050"/>
                </a:solidFill>
                <a:latin typeface="Segoe UI"/>
                <a:cs typeface="Segoe UI"/>
              </a:rPr>
              <a:t> </a:t>
            </a:r>
            <a:r>
              <a:rPr sz="800" spc="-20" dirty="0">
                <a:solidFill>
                  <a:srgbClr val="505050"/>
                </a:solidFill>
                <a:latin typeface="Segoe UI"/>
                <a:cs typeface="Segoe UI"/>
              </a:rPr>
              <a:t>80W</a:t>
            </a:r>
            <a:r>
              <a:rPr sz="800" spc="-15" dirty="0">
                <a:solidFill>
                  <a:srgbClr val="505050"/>
                </a:solidFill>
                <a:latin typeface="Segoe UI"/>
                <a:cs typeface="Segoe UI"/>
              </a:rPr>
              <a:t> </a:t>
            </a:r>
            <a:r>
              <a:rPr sz="800" spc="-25" dirty="0">
                <a:solidFill>
                  <a:srgbClr val="505050"/>
                </a:solidFill>
                <a:latin typeface="Segoe UI"/>
                <a:cs typeface="Segoe UI"/>
              </a:rPr>
              <a:t>maximum</a:t>
            </a:r>
            <a:r>
              <a:rPr sz="800" spc="-15" dirty="0">
                <a:solidFill>
                  <a:srgbClr val="505050"/>
                </a:solidFill>
                <a:latin typeface="Segoe UI"/>
                <a:cs typeface="Segoe UI"/>
              </a:rPr>
              <a:t> </a:t>
            </a:r>
            <a:r>
              <a:rPr sz="800" spc="-10" dirty="0">
                <a:solidFill>
                  <a:srgbClr val="505050"/>
                </a:solidFill>
                <a:latin typeface="Segoe UI"/>
                <a:cs typeface="Segoe UI"/>
              </a:rPr>
              <a:t>graphics power</a:t>
            </a:r>
            <a:endParaRPr sz="800" dirty="0">
              <a:latin typeface="Segoe UI"/>
              <a:cs typeface="Segoe UI"/>
            </a:endParaRPr>
          </a:p>
          <a:p>
            <a:pPr marL="38100" algn="l">
              <a:lnSpc>
                <a:spcPct val="100000"/>
              </a:lnSpc>
              <a:spcBef>
                <a:spcPts val="140"/>
              </a:spcBef>
            </a:pPr>
            <a:r>
              <a:rPr sz="800" spc="-10" dirty="0">
                <a:solidFill>
                  <a:srgbClr val="505050"/>
                </a:solidFill>
                <a:latin typeface="Segoe UI"/>
                <a:cs typeface="Segoe UI"/>
              </a:rPr>
              <a:t>Intel</a:t>
            </a:r>
            <a:r>
              <a:rPr sz="800" spc="-15" baseline="30864" dirty="0">
                <a:solidFill>
                  <a:srgbClr val="505050"/>
                </a:solidFill>
                <a:latin typeface="Segoe UI"/>
                <a:cs typeface="Segoe UI"/>
              </a:rPr>
              <a:t>®</a:t>
            </a:r>
            <a:r>
              <a:rPr sz="800" spc="60" baseline="30864" dirty="0">
                <a:solidFill>
                  <a:srgbClr val="505050"/>
                </a:solidFill>
                <a:latin typeface="Segoe UI"/>
                <a:cs typeface="Segoe UI"/>
              </a:rPr>
              <a:t> </a:t>
            </a:r>
            <a:r>
              <a:rPr sz="800" dirty="0">
                <a:solidFill>
                  <a:srgbClr val="505050"/>
                </a:solidFill>
                <a:latin typeface="Segoe UI"/>
                <a:cs typeface="Segoe UI"/>
              </a:rPr>
              <a:t>Iris</a:t>
            </a:r>
            <a:r>
              <a:rPr sz="800" baseline="30864" dirty="0">
                <a:solidFill>
                  <a:srgbClr val="505050"/>
                </a:solidFill>
                <a:latin typeface="Segoe UI"/>
                <a:cs typeface="Segoe UI"/>
              </a:rPr>
              <a:t>®</a:t>
            </a:r>
            <a:r>
              <a:rPr sz="800" spc="60" baseline="30864" dirty="0">
                <a:solidFill>
                  <a:srgbClr val="505050"/>
                </a:solidFill>
                <a:latin typeface="Segoe UI"/>
                <a:cs typeface="Segoe UI"/>
              </a:rPr>
              <a:t> </a:t>
            </a:r>
            <a:r>
              <a:rPr sz="800" dirty="0">
                <a:solidFill>
                  <a:srgbClr val="505050"/>
                </a:solidFill>
                <a:latin typeface="Segoe UI"/>
                <a:cs typeface="Segoe UI"/>
              </a:rPr>
              <a:t>Xe</a:t>
            </a:r>
            <a:r>
              <a:rPr sz="800" spc="-50" dirty="0">
                <a:solidFill>
                  <a:srgbClr val="505050"/>
                </a:solidFill>
                <a:latin typeface="Segoe UI"/>
                <a:cs typeface="Segoe UI"/>
              </a:rPr>
              <a:t> </a:t>
            </a:r>
            <a:r>
              <a:rPr sz="800" spc="-10" dirty="0">
                <a:solidFill>
                  <a:srgbClr val="505050"/>
                </a:solidFill>
                <a:latin typeface="Segoe UI"/>
                <a:cs typeface="Segoe UI"/>
              </a:rPr>
              <a:t>Graphics</a:t>
            </a:r>
            <a:endParaRPr sz="800" dirty="0">
              <a:latin typeface="Segoe UI"/>
              <a:cs typeface="Segoe UI"/>
            </a:endParaRPr>
          </a:p>
        </p:txBody>
      </p:sp>
      <p:sp>
        <p:nvSpPr>
          <p:cNvPr id="13" name="object 13"/>
          <p:cNvSpPr txBox="1"/>
          <p:nvPr/>
        </p:nvSpPr>
        <p:spPr>
          <a:xfrm>
            <a:off x="415231" y="6411267"/>
            <a:ext cx="8311515" cy="641842"/>
          </a:xfrm>
          <a:prstGeom prst="rect">
            <a:avLst/>
          </a:prstGeom>
        </p:spPr>
        <p:txBody>
          <a:bodyPr vert="horz" wrap="square" lIns="0" tIns="13335" rIns="0" bIns="0" rtlCol="0">
            <a:spAutoFit/>
          </a:bodyPr>
          <a:lstStyle/>
          <a:p>
            <a:pPr marL="38100">
              <a:lnSpc>
                <a:spcPts val="705"/>
              </a:lnSpc>
              <a:spcBef>
                <a:spcPts val="655"/>
              </a:spcBef>
            </a:pPr>
            <a:r>
              <a:rPr sz="525" spc="-30" baseline="31746">
                <a:solidFill>
                  <a:srgbClr val="505050"/>
                </a:solidFill>
                <a:latin typeface="Segoe UI"/>
                <a:cs typeface="Segoe UI"/>
              </a:rPr>
              <a:t>1</a:t>
            </a:r>
            <a:r>
              <a:rPr sz="600" spc="-20">
                <a:solidFill>
                  <a:srgbClr val="505050"/>
                </a:solidFill>
                <a:latin typeface="Segoe UI"/>
                <a:cs typeface="Segoe UI"/>
              </a:rPr>
              <a:t>System</a:t>
            </a:r>
            <a:r>
              <a:rPr sz="600" spc="-10">
                <a:solidFill>
                  <a:srgbClr val="505050"/>
                </a:solidFill>
                <a:latin typeface="Segoe UI"/>
                <a:cs typeface="Segoe UI"/>
              </a:rPr>
              <a:t> </a:t>
            </a:r>
            <a:r>
              <a:rPr sz="600" spc="-20">
                <a:solidFill>
                  <a:srgbClr val="505050"/>
                </a:solidFill>
                <a:latin typeface="Segoe UI"/>
                <a:cs typeface="Segoe UI"/>
              </a:rPr>
              <a:t>software</a:t>
            </a:r>
            <a:r>
              <a:rPr sz="600" spc="-5">
                <a:solidFill>
                  <a:srgbClr val="505050"/>
                </a:solidFill>
                <a:latin typeface="Segoe UI"/>
                <a:cs typeface="Segoe UI"/>
              </a:rPr>
              <a:t> </a:t>
            </a:r>
            <a:r>
              <a:rPr sz="600" spc="-20">
                <a:solidFill>
                  <a:srgbClr val="505050"/>
                </a:solidFill>
                <a:latin typeface="Segoe UI"/>
                <a:cs typeface="Segoe UI"/>
              </a:rPr>
              <a:t>uses</a:t>
            </a:r>
            <a:r>
              <a:rPr sz="600" spc="-5">
                <a:solidFill>
                  <a:srgbClr val="505050"/>
                </a:solidFill>
                <a:latin typeface="Segoe UI"/>
                <a:cs typeface="Segoe UI"/>
              </a:rPr>
              <a:t> </a:t>
            </a:r>
            <a:r>
              <a:rPr sz="600" spc="-10">
                <a:solidFill>
                  <a:srgbClr val="505050"/>
                </a:solidFill>
                <a:latin typeface="Segoe UI"/>
                <a:cs typeface="Segoe UI"/>
              </a:rPr>
              <a:t>significant</a:t>
            </a:r>
            <a:r>
              <a:rPr sz="600" spc="-5">
                <a:solidFill>
                  <a:srgbClr val="505050"/>
                </a:solidFill>
                <a:latin typeface="Segoe UI"/>
                <a:cs typeface="Segoe UI"/>
              </a:rPr>
              <a:t> </a:t>
            </a:r>
            <a:r>
              <a:rPr sz="600" spc="-10">
                <a:solidFill>
                  <a:srgbClr val="505050"/>
                </a:solidFill>
                <a:latin typeface="Segoe UI"/>
                <a:cs typeface="Segoe UI"/>
              </a:rPr>
              <a:t>storage</a:t>
            </a:r>
            <a:r>
              <a:rPr sz="600" spc="-5">
                <a:solidFill>
                  <a:srgbClr val="505050"/>
                </a:solidFill>
                <a:latin typeface="Segoe UI"/>
                <a:cs typeface="Segoe UI"/>
              </a:rPr>
              <a:t> </a:t>
            </a:r>
            <a:r>
              <a:rPr sz="600" spc="-10">
                <a:solidFill>
                  <a:srgbClr val="505050"/>
                </a:solidFill>
                <a:latin typeface="Segoe UI"/>
                <a:cs typeface="Segoe UI"/>
              </a:rPr>
              <a:t>space. </a:t>
            </a:r>
            <a:r>
              <a:rPr lang="en-US" sz="600" spc="-20">
                <a:solidFill>
                  <a:srgbClr val="505050"/>
                </a:solidFill>
                <a:latin typeface="+mn-lt"/>
                <a:cs typeface="Segoe UI"/>
              </a:rPr>
              <a:t>Available</a:t>
            </a:r>
            <a:r>
              <a:rPr lang="en-US" sz="600" spc="-5">
                <a:solidFill>
                  <a:srgbClr val="505050"/>
                </a:solidFill>
                <a:latin typeface="+mn-lt"/>
                <a:cs typeface="Segoe UI"/>
              </a:rPr>
              <a:t> </a:t>
            </a:r>
            <a:r>
              <a:rPr lang="en-US" sz="600" spc="-10">
                <a:solidFill>
                  <a:srgbClr val="505050"/>
                </a:solidFill>
                <a:latin typeface="+mn-lt"/>
                <a:cs typeface="Segoe UI"/>
              </a:rPr>
              <a:t>storage</a:t>
            </a:r>
            <a:r>
              <a:rPr lang="en-US" sz="600" spc="-5">
                <a:solidFill>
                  <a:srgbClr val="505050"/>
                </a:solidFill>
                <a:latin typeface="+mn-lt"/>
                <a:cs typeface="Segoe UI"/>
              </a:rPr>
              <a:t> </a:t>
            </a:r>
            <a:r>
              <a:rPr lang="en-US" sz="600">
                <a:solidFill>
                  <a:srgbClr val="505050"/>
                </a:solidFill>
                <a:latin typeface="+mn-lt"/>
                <a:cs typeface="Segoe UI"/>
              </a:rPr>
              <a:t>is</a:t>
            </a:r>
            <a:r>
              <a:rPr lang="en-US" sz="600" spc="-5">
                <a:solidFill>
                  <a:srgbClr val="505050"/>
                </a:solidFill>
                <a:latin typeface="+mn-lt"/>
                <a:cs typeface="Segoe UI"/>
              </a:rPr>
              <a:t> </a:t>
            </a:r>
            <a:r>
              <a:rPr lang="en-US" sz="600" spc="-10">
                <a:solidFill>
                  <a:srgbClr val="505050"/>
                </a:solidFill>
                <a:latin typeface="+mn-lt"/>
                <a:cs typeface="Segoe UI"/>
              </a:rPr>
              <a:t>subject</a:t>
            </a:r>
            <a:r>
              <a:rPr lang="en-US" sz="600" spc="-5">
                <a:solidFill>
                  <a:srgbClr val="505050"/>
                </a:solidFill>
                <a:latin typeface="+mn-lt"/>
                <a:cs typeface="Segoe UI"/>
              </a:rPr>
              <a:t> </a:t>
            </a:r>
            <a:r>
              <a:rPr lang="en-US" sz="600">
                <a:solidFill>
                  <a:srgbClr val="505050"/>
                </a:solidFill>
                <a:latin typeface="+mn-lt"/>
                <a:cs typeface="Segoe UI"/>
              </a:rPr>
              <a:t>to</a:t>
            </a:r>
            <a:r>
              <a:rPr lang="en-US" sz="600" spc="-10">
                <a:solidFill>
                  <a:srgbClr val="505050"/>
                </a:solidFill>
                <a:latin typeface="+mn-lt"/>
                <a:cs typeface="Segoe UI"/>
              </a:rPr>
              <a:t> change</a:t>
            </a:r>
            <a:r>
              <a:rPr lang="en-US" sz="600" spc="-5">
                <a:solidFill>
                  <a:srgbClr val="505050"/>
                </a:solidFill>
                <a:latin typeface="+mn-lt"/>
                <a:cs typeface="Segoe UI"/>
              </a:rPr>
              <a:t> </a:t>
            </a:r>
            <a:r>
              <a:rPr lang="en-US" sz="600" spc="-20">
                <a:solidFill>
                  <a:srgbClr val="505050"/>
                </a:solidFill>
                <a:latin typeface="+mn-lt"/>
                <a:cs typeface="Segoe UI"/>
              </a:rPr>
              <a:t>based</a:t>
            </a:r>
            <a:r>
              <a:rPr lang="en-US" sz="600" spc="-5">
                <a:solidFill>
                  <a:srgbClr val="505050"/>
                </a:solidFill>
                <a:latin typeface="+mn-lt"/>
                <a:cs typeface="Segoe UI"/>
              </a:rPr>
              <a:t> </a:t>
            </a:r>
            <a:r>
              <a:rPr lang="en-US" sz="600">
                <a:solidFill>
                  <a:srgbClr val="505050"/>
                </a:solidFill>
                <a:latin typeface="+mn-lt"/>
                <a:cs typeface="Segoe UI"/>
              </a:rPr>
              <a:t>on</a:t>
            </a:r>
            <a:r>
              <a:rPr lang="en-US" sz="600" spc="-5">
                <a:solidFill>
                  <a:srgbClr val="505050"/>
                </a:solidFill>
                <a:latin typeface="+mn-lt"/>
                <a:cs typeface="Segoe UI"/>
              </a:rPr>
              <a:t> </a:t>
            </a:r>
            <a:r>
              <a:rPr lang="en-US" sz="600" spc="-20">
                <a:solidFill>
                  <a:srgbClr val="505050"/>
                </a:solidFill>
                <a:latin typeface="+mn-lt"/>
                <a:cs typeface="Segoe UI"/>
              </a:rPr>
              <a:t>system</a:t>
            </a:r>
            <a:r>
              <a:rPr lang="en-US" sz="600" spc="-5">
                <a:solidFill>
                  <a:srgbClr val="505050"/>
                </a:solidFill>
                <a:latin typeface="+mn-lt"/>
                <a:cs typeface="Segoe UI"/>
              </a:rPr>
              <a:t> </a:t>
            </a:r>
            <a:r>
              <a:rPr lang="en-US" sz="600" spc="-20">
                <a:solidFill>
                  <a:srgbClr val="505050"/>
                </a:solidFill>
                <a:latin typeface="+mn-lt"/>
                <a:cs typeface="Segoe UI"/>
              </a:rPr>
              <a:t>software</a:t>
            </a:r>
            <a:r>
              <a:rPr lang="en-US" sz="600" spc="-5">
                <a:solidFill>
                  <a:srgbClr val="505050"/>
                </a:solidFill>
                <a:latin typeface="+mn-lt"/>
                <a:cs typeface="Segoe UI"/>
              </a:rPr>
              <a:t> </a:t>
            </a:r>
            <a:r>
              <a:rPr lang="en-US" sz="600" spc="-20">
                <a:solidFill>
                  <a:srgbClr val="505050"/>
                </a:solidFill>
                <a:latin typeface="+mn-lt"/>
                <a:cs typeface="Segoe UI"/>
              </a:rPr>
              <a:t>updates</a:t>
            </a:r>
            <a:r>
              <a:rPr lang="en-US" sz="600" spc="-10">
                <a:solidFill>
                  <a:srgbClr val="505050"/>
                </a:solidFill>
                <a:latin typeface="+mn-lt"/>
                <a:cs typeface="Segoe UI"/>
              </a:rPr>
              <a:t> and</a:t>
            </a:r>
            <a:r>
              <a:rPr lang="en-US" sz="600" spc="-5">
                <a:solidFill>
                  <a:srgbClr val="505050"/>
                </a:solidFill>
                <a:latin typeface="+mn-lt"/>
                <a:cs typeface="Segoe UI"/>
              </a:rPr>
              <a:t> </a:t>
            </a:r>
            <a:r>
              <a:rPr lang="en-US" sz="600" spc="-20">
                <a:solidFill>
                  <a:srgbClr val="505050"/>
                </a:solidFill>
                <a:latin typeface="+mn-lt"/>
                <a:cs typeface="Segoe UI"/>
              </a:rPr>
              <a:t>apps</a:t>
            </a:r>
            <a:r>
              <a:rPr lang="en-US" sz="600" spc="-5">
                <a:solidFill>
                  <a:srgbClr val="505050"/>
                </a:solidFill>
                <a:latin typeface="+mn-lt"/>
                <a:cs typeface="Segoe UI"/>
              </a:rPr>
              <a:t> </a:t>
            </a:r>
            <a:r>
              <a:rPr lang="en-US" sz="600" spc="-10">
                <a:solidFill>
                  <a:srgbClr val="505050"/>
                </a:solidFill>
                <a:latin typeface="+mn-lt"/>
                <a:cs typeface="Segoe UI"/>
              </a:rPr>
              <a:t>usage.</a:t>
            </a:r>
            <a:r>
              <a:rPr lang="en-US" sz="600" spc="-5">
                <a:solidFill>
                  <a:srgbClr val="505050"/>
                </a:solidFill>
                <a:latin typeface="+mn-lt"/>
                <a:cs typeface="Segoe UI"/>
              </a:rPr>
              <a:t> </a:t>
            </a:r>
            <a:r>
              <a:rPr lang="en-US" sz="600">
                <a:solidFill>
                  <a:srgbClr val="505050"/>
                </a:solidFill>
                <a:latin typeface="+mn-lt"/>
                <a:cs typeface="Segoe UI"/>
              </a:rPr>
              <a:t>1</a:t>
            </a:r>
            <a:r>
              <a:rPr lang="en-US" sz="600" spc="-5">
                <a:solidFill>
                  <a:srgbClr val="505050"/>
                </a:solidFill>
                <a:latin typeface="+mn-lt"/>
                <a:cs typeface="Segoe UI"/>
              </a:rPr>
              <a:t> </a:t>
            </a:r>
            <a:r>
              <a:rPr lang="en-US" sz="600" spc="-10">
                <a:solidFill>
                  <a:srgbClr val="505050"/>
                </a:solidFill>
                <a:latin typeface="+mn-lt"/>
                <a:cs typeface="Segoe UI"/>
              </a:rPr>
              <a:t>GB </a:t>
            </a:r>
            <a:r>
              <a:rPr lang="en-US" sz="600">
                <a:solidFill>
                  <a:srgbClr val="505050"/>
                </a:solidFill>
                <a:latin typeface="+mn-lt"/>
                <a:cs typeface="Segoe UI"/>
              </a:rPr>
              <a:t>=</a:t>
            </a:r>
            <a:r>
              <a:rPr lang="en-US" sz="600" spc="-5">
                <a:solidFill>
                  <a:srgbClr val="505050"/>
                </a:solidFill>
                <a:latin typeface="+mn-lt"/>
                <a:cs typeface="Segoe UI"/>
              </a:rPr>
              <a:t> </a:t>
            </a:r>
            <a:r>
              <a:rPr lang="en-US" sz="600">
                <a:solidFill>
                  <a:srgbClr val="505050"/>
                </a:solidFill>
                <a:latin typeface="+mn-lt"/>
                <a:cs typeface="Segoe UI"/>
              </a:rPr>
              <a:t>1</a:t>
            </a:r>
            <a:r>
              <a:rPr lang="en-US" sz="600" spc="-5">
                <a:solidFill>
                  <a:srgbClr val="505050"/>
                </a:solidFill>
                <a:latin typeface="+mn-lt"/>
                <a:cs typeface="Segoe UI"/>
              </a:rPr>
              <a:t> </a:t>
            </a:r>
            <a:r>
              <a:rPr lang="en-US" sz="600" spc="-10">
                <a:solidFill>
                  <a:srgbClr val="505050"/>
                </a:solidFill>
                <a:latin typeface="+mn-lt"/>
                <a:cs typeface="Segoe UI"/>
              </a:rPr>
              <a:t>billion</a:t>
            </a:r>
            <a:r>
              <a:rPr lang="en-US" sz="600" spc="-5">
                <a:solidFill>
                  <a:srgbClr val="505050"/>
                </a:solidFill>
                <a:latin typeface="+mn-lt"/>
                <a:cs typeface="Segoe UI"/>
              </a:rPr>
              <a:t> </a:t>
            </a:r>
            <a:r>
              <a:rPr lang="en-US" sz="600" spc="-10">
                <a:solidFill>
                  <a:srgbClr val="505050"/>
                </a:solidFill>
                <a:latin typeface="+mn-lt"/>
                <a:cs typeface="Segoe UI"/>
              </a:rPr>
              <a:t>bytes.</a:t>
            </a:r>
            <a:r>
              <a:rPr lang="en-US" sz="600" spc="-5">
                <a:solidFill>
                  <a:srgbClr val="505050"/>
                </a:solidFill>
                <a:latin typeface="+mn-lt"/>
                <a:cs typeface="Segoe UI"/>
              </a:rPr>
              <a:t> </a:t>
            </a:r>
            <a:r>
              <a:rPr lang="en-US" sz="600">
                <a:solidFill>
                  <a:srgbClr val="505050"/>
                </a:solidFill>
                <a:latin typeface="+mn-lt"/>
                <a:cs typeface="Segoe UI"/>
              </a:rPr>
              <a:t>1</a:t>
            </a:r>
            <a:r>
              <a:rPr lang="en-US" sz="600" spc="-10">
                <a:solidFill>
                  <a:srgbClr val="505050"/>
                </a:solidFill>
                <a:latin typeface="+mn-lt"/>
                <a:cs typeface="Segoe UI"/>
              </a:rPr>
              <a:t> TB</a:t>
            </a:r>
            <a:r>
              <a:rPr lang="en-US" sz="600" spc="-5">
                <a:solidFill>
                  <a:srgbClr val="505050"/>
                </a:solidFill>
                <a:latin typeface="+mn-lt"/>
                <a:cs typeface="Segoe UI"/>
              </a:rPr>
              <a:t> </a:t>
            </a:r>
            <a:r>
              <a:rPr lang="en-US" sz="600">
                <a:solidFill>
                  <a:srgbClr val="505050"/>
                </a:solidFill>
                <a:latin typeface="+mn-lt"/>
                <a:cs typeface="Segoe UI"/>
              </a:rPr>
              <a:t>=</a:t>
            </a:r>
            <a:r>
              <a:rPr lang="en-US" sz="600" spc="-5">
                <a:solidFill>
                  <a:srgbClr val="505050"/>
                </a:solidFill>
                <a:latin typeface="+mn-lt"/>
                <a:cs typeface="Segoe UI"/>
              </a:rPr>
              <a:t> </a:t>
            </a:r>
            <a:r>
              <a:rPr lang="en-US" sz="600" spc="-10">
                <a:solidFill>
                  <a:srgbClr val="505050"/>
                </a:solidFill>
                <a:latin typeface="+mn-lt"/>
                <a:cs typeface="Segoe UI"/>
              </a:rPr>
              <a:t>1,000</a:t>
            </a:r>
            <a:r>
              <a:rPr lang="en-US" sz="600" spc="-5">
                <a:solidFill>
                  <a:srgbClr val="505050"/>
                </a:solidFill>
                <a:latin typeface="+mn-lt"/>
                <a:cs typeface="Segoe UI"/>
              </a:rPr>
              <a:t> </a:t>
            </a:r>
            <a:r>
              <a:rPr lang="en-US" sz="600" spc="-10">
                <a:solidFill>
                  <a:srgbClr val="505050"/>
                </a:solidFill>
                <a:latin typeface="+mn-lt"/>
                <a:cs typeface="Segoe UI"/>
              </a:rPr>
              <a:t>GB.</a:t>
            </a:r>
            <a:r>
              <a:rPr lang="en-US" sz="600" spc="-5">
                <a:solidFill>
                  <a:srgbClr val="505050"/>
                </a:solidFill>
                <a:latin typeface="+mn-lt"/>
                <a:cs typeface="Segoe UI"/>
              </a:rPr>
              <a:t> </a:t>
            </a:r>
            <a:r>
              <a:rPr sz="600" spc="-10">
                <a:solidFill>
                  <a:srgbClr val="505050"/>
                </a:solidFill>
                <a:latin typeface="+mn-lt"/>
                <a:cs typeface="Segoe UI"/>
              </a:rPr>
              <a:t>See </a:t>
            </a:r>
            <a:r>
              <a:rPr lang="en-CA" sz="600" u="sng" spc="-10">
                <a:solidFill>
                  <a:srgbClr val="0078D4"/>
                </a:solidFill>
                <a:uFill>
                  <a:solidFill>
                    <a:srgbClr val="0078D4"/>
                  </a:solidFill>
                </a:uFill>
                <a:latin typeface="+mn-lt"/>
                <a:cs typeface="SegoeUI-Semibold"/>
                <a:hlinkClick r:id="rId6"/>
              </a:rPr>
              <a:t>Surface.com/Storage</a:t>
            </a:r>
            <a:r>
              <a:rPr lang="en-CA" sz="600">
                <a:solidFill>
                  <a:srgbClr val="0078D4"/>
                </a:solidFill>
                <a:latin typeface="+mn-lt"/>
                <a:cs typeface="SegoeUI-Semibold"/>
              </a:rPr>
              <a:t> </a:t>
            </a:r>
            <a:r>
              <a:rPr sz="600">
                <a:solidFill>
                  <a:srgbClr val="505050"/>
                </a:solidFill>
                <a:latin typeface="+mn-lt"/>
                <a:cs typeface="Segoe UI"/>
              </a:rPr>
              <a:t>for </a:t>
            </a:r>
            <a:r>
              <a:rPr sz="600" spc="-20">
                <a:solidFill>
                  <a:srgbClr val="505050"/>
                </a:solidFill>
                <a:latin typeface="+mn-lt"/>
                <a:cs typeface="Segoe UI"/>
              </a:rPr>
              <a:t>more</a:t>
            </a:r>
            <a:r>
              <a:rPr sz="600" spc="-5">
                <a:solidFill>
                  <a:srgbClr val="505050"/>
                </a:solidFill>
                <a:latin typeface="+mn-lt"/>
                <a:cs typeface="Segoe UI"/>
              </a:rPr>
              <a:t> </a:t>
            </a:r>
            <a:r>
              <a:rPr sz="600" spc="-10">
                <a:solidFill>
                  <a:srgbClr val="505050"/>
                </a:solidFill>
                <a:latin typeface="+mn-lt"/>
                <a:cs typeface="Segoe UI"/>
              </a:rPr>
              <a:t>details.</a:t>
            </a:r>
            <a:endParaRPr sz="600">
              <a:latin typeface="+mn-lt"/>
              <a:cs typeface="Segoe UI"/>
            </a:endParaRPr>
          </a:p>
          <a:p>
            <a:pPr marL="38100" marR="30480" indent="-635">
              <a:lnSpc>
                <a:spcPts val="690"/>
              </a:lnSpc>
              <a:spcBef>
                <a:spcPts val="30"/>
              </a:spcBef>
            </a:pPr>
            <a:r>
              <a:rPr sz="525" spc="-15" baseline="31746">
                <a:solidFill>
                  <a:srgbClr val="505050"/>
                </a:solidFill>
                <a:latin typeface="+mn-lt"/>
                <a:cs typeface="Segoe UI"/>
              </a:rPr>
              <a:t>2</a:t>
            </a:r>
            <a:r>
              <a:rPr sz="600" spc="-10">
                <a:solidFill>
                  <a:srgbClr val="505050"/>
                </a:solidFill>
                <a:latin typeface="+mn-lt"/>
                <a:cs typeface="Segoe UI"/>
              </a:rPr>
              <a:t>Customer</a:t>
            </a:r>
            <a:r>
              <a:rPr sz="600">
                <a:solidFill>
                  <a:srgbClr val="505050"/>
                </a:solidFill>
                <a:latin typeface="+mn-lt"/>
                <a:cs typeface="Segoe UI"/>
              </a:rPr>
              <a:t> </a:t>
            </a:r>
            <a:r>
              <a:rPr sz="600" spc="-20">
                <a:solidFill>
                  <a:srgbClr val="505050"/>
                </a:solidFill>
                <a:latin typeface="+mn-lt"/>
                <a:cs typeface="Segoe UI"/>
              </a:rPr>
              <a:t>Replaceable</a:t>
            </a:r>
            <a:r>
              <a:rPr sz="600" spc="-5">
                <a:solidFill>
                  <a:srgbClr val="505050"/>
                </a:solidFill>
                <a:latin typeface="+mn-lt"/>
                <a:cs typeface="Segoe UI"/>
              </a:rPr>
              <a:t> </a:t>
            </a:r>
            <a:r>
              <a:rPr sz="600" spc="-20">
                <a:solidFill>
                  <a:srgbClr val="505050"/>
                </a:solidFill>
                <a:latin typeface="+mn-lt"/>
                <a:cs typeface="Segoe UI"/>
              </a:rPr>
              <a:t>Units</a:t>
            </a:r>
            <a:r>
              <a:rPr sz="600">
                <a:solidFill>
                  <a:srgbClr val="505050"/>
                </a:solidFill>
                <a:latin typeface="+mn-lt"/>
                <a:cs typeface="Segoe UI"/>
              </a:rPr>
              <a:t> </a:t>
            </a:r>
            <a:r>
              <a:rPr sz="600" spc="-10">
                <a:solidFill>
                  <a:srgbClr val="505050"/>
                </a:solidFill>
                <a:latin typeface="+mn-lt"/>
                <a:cs typeface="Segoe UI"/>
              </a:rPr>
              <a:t>(CRUs)</a:t>
            </a:r>
            <a:r>
              <a:rPr sz="600" spc="-5">
                <a:solidFill>
                  <a:srgbClr val="505050"/>
                </a:solidFill>
                <a:latin typeface="+mn-lt"/>
                <a:cs typeface="Segoe UI"/>
              </a:rPr>
              <a:t> </a:t>
            </a:r>
            <a:r>
              <a:rPr sz="600" spc="-10">
                <a:solidFill>
                  <a:srgbClr val="505050"/>
                </a:solidFill>
                <a:latin typeface="+mn-lt"/>
                <a:cs typeface="Segoe UI"/>
              </a:rPr>
              <a:t>are</a:t>
            </a:r>
            <a:r>
              <a:rPr sz="600">
                <a:solidFill>
                  <a:srgbClr val="505050"/>
                </a:solidFill>
                <a:latin typeface="+mn-lt"/>
                <a:cs typeface="Segoe UI"/>
              </a:rPr>
              <a:t> </a:t>
            </a:r>
            <a:r>
              <a:rPr sz="600" spc="-20">
                <a:solidFill>
                  <a:srgbClr val="505050"/>
                </a:solidFill>
                <a:latin typeface="+mn-lt"/>
                <a:cs typeface="Segoe UI"/>
              </a:rPr>
              <a:t>components</a:t>
            </a:r>
            <a:r>
              <a:rPr sz="600" spc="-5">
                <a:solidFill>
                  <a:srgbClr val="505050"/>
                </a:solidFill>
                <a:latin typeface="+mn-lt"/>
                <a:cs typeface="Segoe UI"/>
              </a:rPr>
              <a:t> </a:t>
            </a:r>
            <a:r>
              <a:rPr sz="600" spc="-10">
                <a:solidFill>
                  <a:srgbClr val="505050"/>
                </a:solidFill>
                <a:latin typeface="+mn-lt"/>
                <a:cs typeface="Segoe UI"/>
              </a:rPr>
              <a:t>available</a:t>
            </a:r>
            <a:r>
              <a:rPr sz="600">
                <a:solidFill>
                  <a:srgbClr val="505050"/>
                </a:solidFill>
                <a:latin typeface="+mn-lt"/>
                <a:cs typeface="Segoe UI"/>
              </a:rPr>
              <a:t> for </a:t>
            </a:r>
            <a:r>
              <a:rPr sz="600" spc="-20">
                <a:solidFill>
                  <a:srgbClr val="505050"/>
                </a:solidFill>
                <a:latin typeface="+mn-lt"/>
                <a:cs typeface="Segoe UI"/>
              </a:rPr>
              <a:t>purchase</a:t>
            </a:r>
            <a:r>
              <a:rPr sz="600">
                <a:solidFill>
                  <a:srgbClr val="505050"/>
                </a:solidFill>
                <a:latin typeface="+mn-lt"/>
                <a:cs typeface="Segoe UI"/>
              </a:rPr>
              <a:t> </a:t>
            </a:r>
            <a:r>
              <a:rPr sz="600" spc="-20">
                <a:solidFill>
                  <a:srgbClr val="505050"/>
                </a:solidFill>
                <a:latin typeface="+mn-lt"/>
                <a:cs typeface="Segoe UI"/>
              </a:rPr>
              <a:t>through</a:t>
            </a:r>
            <a:r>
              <a:rPr sz="600" spc="-5">
                <a:solidFill>
                  <a:srgbClr val="505050"/>
                </a:solidFill>
                <a:latin typeface="+mn-lt"/>
                <a:cs typeface="Segoe UI"/>
              </a:rPr>
              <a:t> </a:t>
            </a:r>
            <a:r>
              <a:rPr sz="600" spc="-10">
                <a:solidFill>
                  <a:srgbClr val="505050"/>
                </a:solidFill>
                <a:latin typeface="+mn-lt"/>
                <a:cs typeface="Segoe UI"/>
              </a:rPr>
              <a:t>your</a:t>
            </a:r>
            <a:r>
              <a:rPr sz="600">
                <a:solidFill>
                  <a:srgbClr val="505050"/>
                </a:solidFill>
                <a:latin typeface="+mn-lt"/>
                <a:cs typeface="Segoe UI"/>
              </a:rPr>
              <a:t> </a:t>
            </a:r>
            <a:r>
              <a:rPr sz="600" spc="-10">
                <a:solidFill>
                  <a:srgbClr val="505050"/>
                </a:solidFill>
                <a:latin typeface="+mn-lt"/>
                <a:cs typeface="Segoe UI"/>
              </a:rPr>
              <a:t>Surface</a:t>
            </a:r>
            <a:r>
              <a:rPr sz="600">
                <a:solidFill>
                  <a:srgbClr val="505050"/>
                </a:solidFill>
                <a:latin typeface="+mn-lt"/>
                <a:cs typeface="Segoe UI"/>
              </a:rPr>
              <a:t> </a:t>
            </a:r>
            <a:r>
              <a:rPr sz="600" spc="-20">
                <a:solidFill>
                  <a:srgbClr val="505050"/>
                </a:solidFill>
                <a:latin typeface="+mn-lt"/>
                <a:cs typeface="Segoe UI"/>
              </a:rPr>
              <a:t>Commercial</a:t>
            </a:r>
            <a:r>
              <a:rPr sz="600" spc="-5">
                <a:solidFill>
                  <a:srgbClr val="505050"/>
                </a:solidFill>
                <a:latin typeface="+mn-lt"/>
                <a:cs typeface="Segoe UI"/>
              </a:rPr>
              <a:t> </a:t>
            </a:r>
            <a:r>
              <a:rPr sz="600" spc="-10">
                <a:solidFill>
                  <a:srgbClr val="505050"/>
                </a:solidFill>
                <a:latin typeface="+mn-lt"/>
                <a:cs typeface="Segoe UI"/>
              </a:rPr>
              <a:t>Authorized</a:t>
            </a:r>
            <a:r>
              <a:rPr sz="600">
                <a:solidFill>
                  <a:srgbClr val="505050"/>
                </a:solidFill>
                <a:latin typeface="+mn-lt"/>
                <a:cs typeface="Segoe UI"/>
              </a:rPr>
              <a:t> </a:t>
            </a:r>
            <a:r>
              <a:rPr sz="600" spc="-10">
                <a:solidFill>
                  <a:srgbClr val="505050"/>
                </a:solidFill>
                <a:latin typeface="+mn-lt"/>
                <a:cs typeface="Segoe UI"/>
              </a:rPr>
              <a:t>Device</a:t>
            </a:r>
            <a:r>
              <a:rPr sz="600" spc="-5">
                <a:solidFill>
                  <a:srgbClr val="505050"/>
                </a:solidFill>
                <a:latin typeface="+mn-lt"/>
                <a:cs typeface="Segoe UI"/>
              </a:rPr>
              <a:t> </a:t>
            </a:r>
            <a:r>
              <a:rPr sz="600" spc="-20">
                <a:solidFill>
                  <a:srgbClr val="505050"/>
                </a:solidFill>
                <a:latin typeface="+mn-lt"/>
                <a:cs typeface="Segoe UI"/>
              </a:rPr>
              <a:t>Reseller.</a:t>
            </a:r>
            <a:r>
              <a:rPr sz="600">
                <a:solidFill>
                  <a:srgbClr val="505050"/>
                </a:solidFill>
                <a:latin typeface="+mn-lt"/>
                <a:cs typeface="Segoe UI"/>
              </a:rPr>
              <a:t> </a:t>
            </a:r>
            <a:r>
              <a:rPr sz="600" spc="-25">
                <a:solidFill>
                  <a:srgbClr val="505050"/>
                </a:solidFill>
                <a:latin typeface="+mn-lt"/>
                <a:cs typeface="Segoe UI"/>
              </a:rPr>
              <a:t>Components</a:t>
            </a:r>
            <a:r>
              <a:rPr sz="600" spc="-5">
                <a:solidFill>
                  <a:srgbClr val="505050"/>
                </a:solidFill>
                <a:latin typeface="+mn-lt"/>
                <a:cs typeface="Segoe UI"/>
              </a:rPr>
              <a:t> </a:t>
            </a:r>
            <a:r>
              <a:rPr sz="600" spc="-10">
                <a:solidFill>
                  <a:srgbClr val="505050"/>
                </a:solidFill>
                <a:latin typeface="+mn-lt"/>
                <a:cs typeface="Segoe UI"/>
              </a:rPr>
              <a:t>can</a:t>
            </a:r>
            <a:r>
              <a:rPr sz="600">
                <a:solidFill>
                  <a:srgbClr val="505050"/>
                </a:solidFill>
                <a:latin typeface="+mn-lt"/>
                <a:cs typeface="Segoe UI"/>
              </a:rPr>
              <a:t> be</a:t>
            </a:r>
            <a:r>
              <a:rPr sz="600" spc="-5">
                <a:solidFill>
                  <a:srgbClr val="505050"/>
                </a:solidFill>
                <a:latin typeface="+mn-lt"/>
                <a:cs typeface="Segoe UI"/>
              </a:rPr>
              <a:t> </a:t>
            </a:r>
            <a:r>
              <a:rPr sz="600" spc="-10">
                <a:solidFill>
                  <a:srgbClr val="505050"/>
                </a:solidFill>
                <a:latin typeface="+mn-lt"/>
                <a:cs typeface="Segoe UI"/>
              </a:rPr>
              <a:t>replaced</a:t>
            </a:r>
            <a:r>
              <a:rPr sz="600" spc="-5">
                <a:solidFill>
                  <a:srgbClr val="505050"/>
                </a:solidFill>
                <a:latin typeface="+mn-lt"/>
                <a:cs typeface="Segoe UI"/>
              </a:rPr>
              <a:t> </a:t>
            </a:r>
            <a:r>
              <a:rPr sz="600" spc="-20">
                <a:solidFill>
                  <a:srgbClr val="505050"/>
                </a:solidFill>
                <a:latin typeface="+mn-lt"/>
                <a:cs typeface="Segoe UI"/>
              </a:rPr>
              <a:t>on-</a:t>
            </a:r>
            <a:r>
              <a:rPr sz="600" spc="-10">
                <a:solidFill>
                  <a:srgbClr val="505050"/>
                </a:solidFill>
                <a:latin typeface="+mn-lt"/>
                <a:cs typeface="Segoe UI"/>
              </a:rPr>
              <a:t>site</a:t>
            </a:r>
            <a:r>
              <a:rPr sz="600">
                <a:solidFill>
                  <a:srgbClr val="505050"/>
                </a:solidFill>
                <a:latin typeface="+mn-lt"/>
                <a:cs typeface="Segoe UI"/>
              </a:rPr>
              <a:t> by</a:t>
            </a:r>
            <a:r>
              <a:rPr sz="600" spc="-5">
                <a:solidFill>
                  <a:srgbClr val="505050"/>
                </a:solidFill>
                <a:latin typeface="+mn-lt"/>
                <a:cs typeface="Segoe UI"/>
              </a:rPr>
              <a:t> </a:t>
            </a:r>
            <a:r>
              <a:rPr sz="600">
                <a:solidFill>
                  <a:srgbClr val="505050"/>
                </a:solidFill>
                <a:latin typeface="+mn-lt"/>
                <a:cs typeface="Segoe UI"/>
              </a:rPr>
              <a:t>a </a:t>
            </a:r>
            <a:r>
              <a:rPr sz="600" spc="-10">
                <a:solidFill>
                  <a:srgbClr val="505050"/>
                </a:solidFill>
                <a:latin typeface="+mn-lt"/>
                <a:cs typeface="Segoe UI"/>
              </a:rPr>
              <a:t>skilled</a:t>
            </a:r>
            <a:r>
              <a:rPr sz="600" spc="-5">
                <a:solidFill>
                  <a:srgbClr val="505050"/>
                </a:solidFill>
                <a:latin typeface="+mn-lt"/>
                <a:cs typeface="Segoe UI"/>
              </a:rPr>
              <a:t> </a:t>
            </a:r>
            <a:r>
              <a:rPr sz="600" spc="-10">
                <a:solidFill>
                  <a:srgbClr val="505050"/>
                </a:solidFill>
                <a:latin typeface="+mn-lt"/>
                <a:cs typeface="Segoe UI"/>
              </a:rPr>
              <a:t>technician</a:t>
            </a:r>
            <a:r>
              <a:rPr sz="600">
                <a:solidFill>
                  <a:srgbClr val="505050"/>
                </a:solidFill>
                <a:latin typeface="+mn-lt"/>
                <a:cs typeface="Segoe UI"/>
              </a:rPr>
              <a:t> </a:t>
            </a:r>
            <a:r>
              <a:rPr sz="600" spc="-10">
                <a:solidFill>
                  <a:srgbClr val="505050"/>
                </a:solidFill>
                <a:latin typeface="+mn-lt"/>
                <a:cs typeface="Segoe UI"/>
              </a:rPr>
              <a:t>following</a:t>
            </a:r>
            <a:r>
              <a:rPr sz="600" spc="-5">
                <a:solidFill>
                  <a:srgbClr val="505050"/>
                </a:solidFill>
                <a:latin typeface="+mn-lt"/>
                <a:cs typeface="Segoe UI"/>
              </a:rPr>
              <a:t> </a:t>
            </a:r>
            <a:r>
              <a:rPr sz="600" spc="-20">
                <a:solidFill>
                  <a:srgbClr val="505050"/>
                </a:solidFill>
                <a:latin typeface="+mn-lt"/>
                <a:cs typeface="Segoe UI"/>
              </a:rPr>
              <a:t>Microsoft’s</a:t>
            </a:r>
            <a:r>
              <a:rPr sz="600" spc="-10">
                <a:solidFill>
                  <a:srgbClr val="505050"/>
                </a:solidFill>
                <a:latin typeface="+mn-lt"/>
                <a:cs typeface="Segoe UI"/>
              </a:rPr>
              <a:t> </a:t>
            </a:r>
            <a:r>
              <a:rPr lang="en-CA" sz="600" u="sng" spc="-10">
                <a:solidFill>
                  <a:srgbClr val="0078D4"/>
                </a:solidFill>
                <a:uFill>
                  <a:solidFill>
                    <a:srgbClr val="0078D4"/>
                  </a:solidFill>
                </a:uFill>
                <a:latin typeface="+mn-lt"/>
                <a:hlinkClick r:id="rId7">
                  <a:extLst>
                    <a:ext uri="{A12FA001-AC4F-418D-AE19-62706E023703}">
                      <ahyp:hlinkClr xmlns:ahyp="http://schemas.microsoft.com/office/drawing/2018/hyperlinkcolor" val="tx"/>
                    </a:ext>
                  </a:extLst>
                </a:hlinkClick>
              </a:rPr>
              <a:t>Service Guide</a:t>
            </a:r>
            <a:r>
              <a:rPr sz="600">
                <a:solidFill>
                  <a:srgbClr val="505050"/>
                </a:solidFill>
                <a:latin typeface="+mn-lt"/>
                <a:cs typeface="Segoe UI"/>
              </a:rPr>
              <a:t>.</a:t>
            </a:r>
            <a:r>
              <a:rPr sz="600" spc="-5">
                <a:solidFill>
                  <a:srgbClr val="505050"/>
                </a:solidFill>
                <a:latin typeface="+mn-lt"/>
                <a:cs typeface="Segoe UI"/>
              </a:rPr>
              <a:t> </a:t>
            </a:r>
            <a:r>
              <a:rPr sz="600" spc="-20">
                <a:solidFill>
                  <a:srgbClr val="505050"/>
                </a:solidFill>
                <a:latin typeface="+mn-lt"/>
                <a:cs typeface="Segoe UI"/>
              </a:rPr>
              <a:t>Opening</a:t>
            </a:r>
            <a:r>
              <a:rPr sz="600">
                <a:solidFill>
                  <a:srgbClr val="505050"/>
                </a:solidFill>
                <a:latin typeface="+mn-lt"/>
                <a:cs typeface="Segoe UI"/>
              </a:rPr>
              <a:t> </a:t>
            </a:r>
            <a:r>
              <a:rPr sz="600" spc="-10">
                <a:solidFill>
                  <a:srgbClr val="505050"/>
                </a:solidFill>
                <a:latin typeface="+mn-lt"/>
                <a:cs typeface="Segoe UI"/>
              </a:rPr>
              <a:t>and/or</a:t>
            </a:r>
            <a:r>
              <a:rPr sz="600" spc="500">
                <a:solidFill>
                  <a:srgbClr val="505050"/>
                </a:solidFill>
                <a:latin typeface="+mn-lt"/>
                <a:cs typeface="Segoe UI"/>
              </a:rPr>
              <a:t> </a:t>
            </a:r>
            <a:r>
              <a:rPr sz="600" spc="-20">
                <a:solidFill>
                  <a:srgbClr val="505050"/>
                </a:solidFill>
                <a:latin typeface="+mn-lt"/>
                <a:cs typeface="Segoe UI"/>
              </a:rPr>
              <a:t>repairing</a:t>
            </a:r>
            <a:r>
              <a:rPr sz="600" spc="-10">
                <a:solidFill>
                  <a:srgbClr val="505050"/>
                </a:solidFill>
                <a:latin typeface="+mn-lt"/>
                <a:cs typeface="Segoe UI"/>
              </a:rPr>
              <a:t> your</a:t>
            </a:r>
            <a:r>
              <a:rPr sz="600" spc="-5">
                <a:solidFill>
                  <a:srgbClr val="505050"/>
                </a:solidFill>
                <a:latin typeface="+mn-lt"/>
                <a:cs typeface="Segoe UI"/>
              </a:rPr>
              <a:t> </a:t>
            </a:r>
            <a:r>
              <a:rPr sz="600" spc="-10">
                <a:solidFill>
                  <a:srgbClr val="505050"/>
                </a:solidFill>
                <a:latin typeface="+mn-lt"/>
                <a:cs typeface="Segoe UI"/>
              </a:rPr>
              <a:t>device</a:t>
            </a:r>
            <a:r>
              <a:rPr sz="600" spc="-5">
                <a:solidFill>
                  <a:srgbClr val="505050"/>
                </a:solidFill>
                <a:latin typeface="+mn-lt"/>
                <a:cs typeface="Segoe UI"/>
              </a:rPr>
              <a:t> </a:t>
            </a:r>
            <a:r>
              <a:rPr sz="600" spc="-10">
                <a:solidFill>
                  <a:srgbClr val="505050"/>
                </a:solidFill>
                <a:latin typeface="+mn-lt"/>
                <a:cs typeface="Segoe UI"/>
              </a:rPr>
              <a:t>can</a:t>
            </a:r>
            <a:r>
              <a:rPr sz="600" spc="-5">
                <a:solidFill>
                  <a:srgbClr val="505050"/>
                </a:solidFill>
                <a:latin typeface="+mn-lt"/>
                <a:cs typeface="Segoe UI"/>
              </a:rPr>
              <a:t> </a:t>
            </a:r>
            <a:r>
              <a:rPr sz="600" spc="-10">
                <a:solidFill>
                  <a:srgbClr val="505050"/>
                </a:solidFill>
                <a:latin typeface="+mn-lt"/>
                <a:cs typeface="Segoe UI"/>
              </a:rPr>
              <a:t>present</a:t>
            </a:r>
            <a:r>
              <a:rPr sz="600" spc="-5">
                <a:solidFill>
                  <a:srgbClr val="505050"/>
                </a:solidFill>
                <a:latin typeface="+mn-lt"/>
                <a:cs typeface="Segoe UI"/>
              </a:rPr>
              <a:t> </a:t>
            </a:r>
            <a:r>
              <a:rPr sz="600" spc="-10">
                <a:solidFill>
                  <a:srgbClr val="505050"/>
                </a:solidFill>
                <a:latin typeface="+mn-lt"/>
                <a:cs typeface="Segoe UI"/>
              </a:rPr>
              <a:t>electric</a:t>
            </a:r>
            <a:r>
              <a:rPr sz="600" spc="-5">
                <a:solidFill>
                  <a:srgbClr val="505050"/>
                </a:solidFill>
                <a:latin typeface="+mn-lt"/>
                <a:cs typeface="Segoe UI"/>
              </a:rPr>
              <a:t> </a:t>
            </a:r>
            <a:r>
              <a:rPr sz="600" spc="-10">
                <a:solidFill>
                  <a:srgbClr val="505050"/>
                </a:solidFill>
                <a:latin typeface="+mn-lt"/>
                <a:cs typeface="Segoe UI"/>
              </a:rPr>
              <a:t>shock,</a:t>
            </a:r>
            <a:r>
              <a:rPr sz="600" spc="-5">
                <a:solidFill>
                  <a:srgbClr val="505050"/>
                </a:solidFill>
                <a:latin typeface="+mn-lt"/>
                <a:cs typeface="Segoe UI"/>
              </a:rPr>
              <a:t> </a:t>
            </a:r>
            <a:r>
              <a:rPr sz="600" spc="-10">
                <a:solidFill>
                  <a:srgbClr val="505050"/>
                </a:solidFill>
                <a:latin typeface="+mn-lt"/>
                <a:cs typeface="Segoe UI"/>
              </a:rPr>
              <a:t>fire</a:t>
            </a:r>
            <a:r>
              <a:rPr sz="600" spc="-5">
                <a:solidFill>
                  <a:srgbClr val="505050"/>
                </a:solidFill>
                <a:latin typeface="+mn-lt"/>
                <a:cs typeface="Segoe UI"/>
              </a:rPr>
              <a:t> </a:t>
            </a:r>
            <a:r>
              <a:rPr sz="600" spc="-10">
                <a:solidFill>
                  <a:srgbClr val="505050"/>
                </a:solidFill>
                <a:latin typeface="+mn-lt"/>
                <a:cs typeface="Segoe UI"/>
              </a:rPr>
              <a:t>and</a:t>
            </a:r>
            <a:r>
              <a:rPr sz="600" spc="-5">
                <a:solidFill>
                  <a:srgbClr val="505050"/>
                </a:solidFill>
                <a:latin typeface="+mn-lt"/>
                <a:cs typeface="Segoe UI"/>
              </a:rPr>
              <a:t> </a:t>
            </a:r>
            <a:r>
              <a:rPr sz="600" spc="-20">
                <a:solidFill>
                  <a:srgbClr val="505050"/>
                </a:solidFill>
                <a:latin typeface="+mn-lt"/>
                <a:cs typeface="Segoe UI"/>
              </a:rPr>
              <a:t>personal</a:t>
            </a:r>
            <a:r>
              <a:rPr sz="600" spc="-10">
                <a:solidFill>
                  <a:srgbClr val="505050"/>
                </a:solidFill>
                <a:latin typeface="+mn-lt"/>
                <a:cs typeface="Segoe UI"/>
              </a:rPr>
              <a:t> injury</a:t>
            </a:r>
            <a:r>
              <a:rPr sz="600" spc="-5">
                <a:solidFill>
                  <a:srgbClr val="505050"/>
                </a:solidFill>
                <a:latin typeface="+mn-lt"/>
                <a:cs typeface="Segoe UI"/>
              </a:rPr>
              <a:t> </a:t>
            </a:r>
            <a:r>
              <a:rPr sz="600" spc="-10">
                <a:solidFill>
                  <a:srgbClr val="505050"/>
                </a:solidFill>
                <a:latin typeface="+mn-lt"/>
                <a:cs typeface="Segoe UI"/>
              </a:rPr>
              <a:t>risks</a:t>
            </a:r>
            <a:r>
              <a:rPr sz="600" spc="-5">
                <a:solidFill>
                  <a:srgbClr val="505050"/>
                </a:solidFill>
                <a:latin typeface="+mn-lt"/>
                <a:cs typeface="Segoe UI"/>
              </a:rPr>
              <a:t> </a:t>
            </a:r>
            <a:r>
              <a:rPr sz="600" spc="-10">
                <a:solidFill>
                  <a:srgbClr val="505050"/>
                </a:solidFill>
                <a:latin typeface="+mn-lt"/>
                <a:cs typeface="Segoe UI"/>
              </a:rPr>
              <a:t>and</a:t>
            </a:r>
            <a:r>
              <a:rPr sz="600" spc="-5">
                <a:solidFill>
                  <a:srgbClr val="505050"/>
                </a:solidFill>
                <a:latin typeface="+mn-lt"/>
                <a:cs typeface="Segoe UI"/>
              </a:rPr>
              <a:t> </a:t>
            </a:r>
            <a:r>
              <a:rPr sz="600" spc="-10">
                <a:solidFill>
                  <a:srgbClr val="505050"/>
                </a:solidFill>
                <a:latin typeface="+mn-lt"/>
                <a:cs typeface="Segoe UI"/>
              </a:rPr>
              <a:t>other</a:t>
            </a:r>
            <a:r>
              <a:rPr sz="600" spc="-5">
                <a:solidFill>
                  <a:srgbClr val="505050"/>
                </a:solidFill>
                <a:latin typeface="+mn-lt"/>
                <a:cs typeface="Segoe UI"/>
              </a:rPr>
              <a:t> </a:t>
            </a:r>
            <a:r>
              <a:rPr sz="600" spc="-10">
                <a:solidFill>
                  <a:srgbClr val="505050"/>
                </a:solidFill>
                <a:latin typeface="+mn-lt"/>
                <a:cs typeface="Segoe UI"/>
              </a:rPr>
              <a:t>hazards.</a:t>
            </a:r>
            <a:r>
              <a:rPr sz="600" spc="-5">
                <a:solidFill>
                  <a:srgbClr val="505050"/>
                </a:solidFill>
                <a:latin typeface="+mn-lt"/>
                <a:cs typeface="Segoe UI"/>
              </a:rPr>
              <a:t> </a:t>
            </a:r>
            <a:r>
              <a:rPr sz="600" spc="-10">
                <a:solidFill>
                  <a:srgbClr val="505050"/>
                </a:solidFill>
                <a:latin typeface="+mn-lt"/>
                <a:cs typeface="Segoe UI"/>
              </a:rPr>
              <a:t>Use</a:t>
            </a:r>
            <a:r>
              <a:rPr sz="600" spc="-5">
                <a:solidFill>
                  <a:srgbClr val="505050"/>
                </a:solidFill>
                <a:latin typeface="+mn-lt"/>
                <a:cs typeface="Segoe UI"/>
              </a:rPr>
              <a:t> </a:t>
            </a:r>
            <a:r>
              <a:rPr sz="600" spc="-10">
                <a:solidFill>
                  <a:srgbClr val="505050"/>
                </a:solidFill>
                <a:latin typeface="+mn-lt"/>
                <a:cs typeface="Segoe UI"/>
              </a:rPr>
              <a:t>caution</a:t>
            </a:r>
            <a:r>
              <a:rPr sz="600" spc="-5">
                <a:solidFill>
                  <a:srgbClr val="505050"/>
                </a:solidFill>
                <a:latin typeface="+mn-lt"/>
                <a:cs typeface="Segoe UI"/>
              </a:rPr>
              <a:t> </a:t>
            </a:r>
            <a:r>
              <a:rPr sz="600">
                <a:solidFill>
                  <a:srgbClr val="505050"/>
                </a:solidFill>
                <a:latin typeface="+mn-lt"/>
                <a:cs typeface="Segoe UI"/>
              </a:rPr>
              <a:t>if</a:t>
            </a:r>
            <a:r>
              <a:rPr sz="600" spc="-10">
                <a:solidFill>
                  <a:srgbClr val="505050"/>
                </a:solidFill>
                <a:latin typeface="+mn-lt"/>
                <a:cs typeface="Segoe UI"/>
              </a:rPr>
              <a:t> undertaking</a:t>
            </a:r>
            <a:r>
              <a:rPr sz="600" spc="-5">
                <a:solidFill>
                  <a:srgbClr val="505050"/>
                </a:solidFill>
                <a:latin typeface="+mn-lt"/>
                <a:cs typeface="Segoe UI"/>
              </a:rPr>
              <a:t> </a:t>
            </a:r>
            <a:r>
              <a:rPr sz="600" spc="-20">
                <a:solidFill>
                  <a:srgbClr val="505050"/>
                </a:solidFill>
                <a:latin typeface="+mn-lt"/>
                <a:cs typeface="Segoe UI"/>
              </a:rPr>
              <a:t>do-</a:t>
            </a:r>
            <a:r>
              <a:rPr sz="600" spc="-25">
                <a:solidFill>
                  <a:srgbClr val="505050"/>
                </a:solidFill>
                <a:latin typeface="+mn-lt"/>
                <a:cs typeface="Segoe UI"/>
              </a:rPr>
              <a:t>it-</a:t>
            </a:r>
            <a:r>
              <a:rPr sz="600" spc="-10">
                <a:solidFill>
                  <a:srgbClr val="505050"/>
                </a:solidFill>
                <a:latin typeface="+mn-lt"/>
                <a:cs typeface="Segoe UI"/>
              </a:rPr>
              <a:t>yourself</a:t>
            </a:r>
            <a:r>
              <a:rPr sz="600" spc="-5">
                <a:solidFill>
                  <a:srgbClr val="505050"/>
                </a:solidFill>
                <a:latin typeface="+mn-lt"/>
                <a:cs typeface="Segoe UI"/>
              </a:rPr>
              <a:t> </a:t>
            </a:r>
            <a:r>
              <a:rPr sz="600" spc="-10">
                <a:solidFill>
                  <a:srgbClr val="505050"/>
                </a:solidFill>
                <a:latin typeface="+mn-lt"/>
                <a:cs typeface="Segoe UI"/>
              </a:rPr>
              <a:t>repairs.</a:t>
            </a:r>
            <a:r>
              <a:rPr sz="600" spc="-5">
                <a:solidFill>
                  <a:srgbClr val="505050"/>
                </a:solidFill>
                <a:latin typeface="+mn-lt"/>
                <a:cs typeface="Segoe UI"/>
              </a:rPr>
              <a:t> </a:t>
            </a:r>
            <a:r>
              <a:rPr sz="600" spc="-10">
                <a:solidFill>
                  <a:srgbClr val="505050"/>
                </a:solidFill>
                <a:latin typeface="+mn-lt"/>
                <a:cs typeface="Segoe UI"/>
              </a:rPr>
              <a:t>Device</a:t>
            </a:r>
            <a:r>
              <a:rPr sz="600" spc="-5">
                <a:solidFill>
                  <a:srgbClr val="505050"/>
                </a:solidFill>
                <a:latin typeface="+mn-lt"/>
                <a:cs typeface="Segoe UI"/>
              </a:rPr>
              <a:t> </a:t>
            </a:r>
            <a:r>
              <a:rPr sz="600" spc="-20">
                <a:solidFill>
                  <a:srgbClr val="505050"/>
                </a:solidFill>
                <a:latin typeface="+mn-lt"/>
                <a:cs typeface="Segoe UI"/>
              </a:rPr>
              <a:t>damage</a:t>
            </a:r>
            <a:r>
              <a:rPr sz="600" spc="-5">
                <a:solidFill>
                  <a:srgbClr val="505050"/>
                </a:solidFill>
                <a:latin typeface="+mn-lt"/>
                <a:cs typeface="Segoe UI"/>
              </a:rPr>
              <a:t> </a:t>
            </a:r>
            <a:r>
              <a:rPr sz="600" spc="-10">
                <a:solidFill>
                  <a:srgbClr val="505050"/>
                </a:solidFill>
                <a:latin typeface="+mn-lt"/>
                <a:cs typeface="Segoe UI"/>
              </a:rPr>
              <a:t>caused</a:t>
            </a:r>
            <a:r>
              <a:rPr sz="600" spc="-5">
                <a:solidFill>
                  <a:srgbClr val="505050"/>
                </a:solidFill>
                <a:latin typeface="+mn-lt"/>
                <a:cs typeface="Segoe UI"/>
              </a:rPr>
              <a:t> </a:t>
            </a:r>
            <a:r>
              <a:rPr sz="600" spc="-10">
                <a:solidFill>
                  <a:srgbClr val="505050"/>
                </a:solidFill>
                <a:latin typeface="+mn-lt"/>
                <a:cs typeface="Segoe UI"/>
              </a:rPr>
              <a:t>during</a:t>
            </a:r>
            <a:r>
              <a:rPr sz="600" spc="-5">
                <a:solidFill>
                  <a:srgbClr val="505050"/>
                </a:solidFill>
                <a:latin typeface="+mn-lt"/>
                <a:cs typeface="Segoe UI"/>
              </a:rPr>
              <a:t> </a:t>
            </a:r>
            <a:r>
              <a:rPr sz="600" spc="-20">
                <a:solidFill>
                  <a:srgbClr val="505050"/>
                </a:solidFill>
                <a:latin typeface="+mn-lt"/>
                <a:cs typeface="Segoe UI"/>
              </a:rPr>
              <a:t>repair</a:t>
            </a:r>
            <a:r>
              <a:rPr sz="600" spc="-5">
                <a:solidFill>
                  <a:srgbClr val="505050"/>
                </a:solidFill>
                <a:latin typeface="+mn-lt"/>
                <a:cs typeface="Segoe UI"/>
              </a:rPr>
              <a:t> </a:t>
            </a:r>
            <a:r>
              <a:rPr sz="600" spc="-10">
                <a:solidFill>
                  <a:srgbClr val="505050"/>
                </a:solidFill>
                <a:latin typeface="+mn-lt"/>
                <a:cs typeface="Segoe UI"/>
              </a:rPr>
              <a:t>will not</a:t>
            </a:r>
            <a:r>
              <a:rPr sz="600" spc="-5">
                <a:solidFill>
                  <a:srgbClr val="505050"/>
                </a:solidFill>
                <a:latin typeface="+mn-lt"/>
                <a:cs typeface="Segoe UI"/>
              </a:rPr>
              <a:t> </a:t>
            </a:r>
            <a:r>
              <a:rPr sz="600">
                <a:solidFill>
                  <a:srgbClr val="505050"/>
                </a:solidFill>
                <a:latin typeface="+mn-lt"/>
                <a:cs typeface="Segoe UI"/>
              </a:rPr>
              <a:t>be</a:t>
            </a:r>
            <a:r>
              <a:rPr sz="600" spc="-5">
                <a:solidFill>
                  <a:srgbClr val="505050"/>
                </a:solidFill>
                <a:latin typeface="+mn-lt"/>
                <a:cs typeface="Segoe UI"/>
              </a:rPr>
              <a:t> </a:t>
            </a:r>
            <a:r>
              <a:rPr sz="600" spc="-20">
                <a:solidFill>
                  <a:srgbClr val="505050"/>
                </a:solidFill>
                <a:latin typeface="+mn-lt"/>
                <a:cs typeface="Segoe UI"/>
              </a:rPr>
              <a:t>covered</a:t>
            </a:r>
            <a:r>
              <a:rPr sz="600" spc="-5">
                <a:solidFill>
                  <a:srgbClr val="505050"/>
                </a:solidFill>
                <a:latin typeface="+mn-lt"/>
                <a:cs typeface="Segoe UI"/>
              </a:rPr>
              <a:t> </a:t>
            </a:r>
            <a:r>
              <a:rPr sz="600" spc="-10">
                <a:solidFill>
                  <a:srgbClr val="505050"/>
                </a:solidFill>
                <a:latin typeface="+mn-lt"/>
                <a:cs typeface="Segoe UI"/>
              </a:rPr>
              <a:t>under</a:t>
            </a:r>
            <a:r>
              <a:rPr sz="600" spc="-5">
                <a:solidFill>
                  <a:srgbClr val="505050"/>
                </a:solidFill>
                <a:latin typeface="+mn-lt"/>
                <a:cs typeface="Segoe UI"/>
              </a:rPr>
              <a:t> </a:t>
            </a:r>
            <a:r>
              <a:rPr sz="600" spc="-20">
                <a:solidFill>
                  <a:srgbClr val="505050"/>
                </a:solidFill>
                <a:latin typeface="+mn-lt"/>
                <a:cs typeface="Segoe UI"/>
              </a:rPr>
              <a:t>Microsoft’s</a:t>
            </a:r>
            <a:r>
              <a:rPr sz="600" spc="-5">
                <a:solidFill>
                  <a:srgbClr val="505050"/>
                </a:solidFill>
                <a:latin typeface="+mn-lt"/>
                <a:cs typeface="Segoe UI"/>
              </a:rPr>
              <a:t> </a:t>
            </a:r>
            <a:r>
              <a:rPr sz="600" spc="-20">
                <a:solidFill>
                  <a:srgbClr val="505050"/>
                </a:solidFill>
                <a:latin typeface="+mn-lt"/>
                <a:cs typeface="Segoe UI"/>
              </a:rPr>
              <a:t>Hardware</a:t>
            </a:r>
            <a:r>
              <a:rPr sz="600" spc="-5">
                <a:solidFill>
                  <a:srgbClr val="505050"/>
                </a:solidFill>
                <a:latin typeface="+mn-lt"/>
                <a:cs typeface="Segoe UI"/>
              </a:rPr>
              <a:t> </a:t>
            </a:r>
            <a:r>
              <a:rPr sz="600" spc="-20">
                <a:solidFill>
                  <a:srgbClr val="505050"/>
                </a:solidFill>
                <a:latin typeface="+mn-lt"/>
                <a:cs typeface="Segoe UI"/>
              </a:rPr>
              <a:t>Warranty</a:t>
            </a:r>
            <a:r>
              <a:rPr sz="600" spc="-5">
                <a:solidFill>
                  <a:srgbClr val="505050"/>
                </a:solidFill>
                <a:latin typeface="+mn-lt"/>
                <a:cs typeface="Segoe UI"/>
              </a:rPr>
              <a:t> </a:t>
            </a:r>
            <a:r>
              <a:rPr sz="600">
                <a:solidFill>
                  <a:srgbClr val="505050"/>
                </a:solidFill>
                <a:latin typeface="+mn-lt"/>
                <a:cs typeface="Segoe UI"/>
              </a:rPr>
              <a:t>or</a:t>
            </a:r>
            <a:r>
              <a:rPr sz="600" spc="-5">
                <a:solidFill>
                  <a:srgbClr val="505050"/>
                </a:solidFill>
                <a:latin typeface="+mn-lt"/>
                <a:cs typeface="Segoe UI"/>
              </a:rPr>
              <a:t> </a:t>
            </a:r>
            <a:r>
              <a:rPr sz="600" spc="-10">
                <a:solidFill>
                  <a:srgbClr val="505050"/>
                </a:solidFill>
                <a:latin typeface="+mn-lt"/>
                <a:cs typeface="Segoe UI"/>
              </a:rPr>
              <a:t>protection</a:t>
            </a:r>
            <a:r>
              <a:rPr sz="600" spc="500">
                <a:solidFill>
                  <a:srgbClr val="505050"/>
                </a:solidFill>
                <a:latin typeface="+mn-lt"/>
                <a:cs typeface="Segoe UI"/>
              </a:rPr>
              <a:t> </a:t>
            </a:r>
            <a:r>
              <a:rPr sz="600" spc="-10">
                <a:solidFill>
                  <a:srgbClr val="505050"/>
                </a:solidFill>
                <a:latin typeface="+mn-lt"/>
                <a:cs typeface="Segoe UI"/>
              </a:rPr>
              <a:t>plans.</a:t>
            </a:r>
            <a:r>
              <a:rPr sz="600">
                <a:solidFill>
                  <a:srgbClr val="505050"/>
                </a:solidFill>
                <a:latin typeface="+mn-lt"/>
                <a:cs typeface="Segoe UI"/>
              </a:rPr>
              <a:t> </a:t>
            </a:r>
            <a:r>
              <a:rPr sz="600" spc="-20">
                <a:solidFill>
                  <a:srgbClr val="505050"/>
                </a:solidFill>
                <a:latin typeface="+mn-lt"/>
                <a:cs typeface="Segoe UI"/>
              </a:rPr>
              <a:t>Availability</a:t>
            </a:r>
            <a:r>
              <a:rPr sz="600" spc="5">
                <a:solidFill>
                  <a:srgbClr val="505050"/>
                </a:solidFill>
                <a:latin typeface="+mn-lt"/>
                <a:cs typeface="Segoe UI"/>
              </a:rPr>
              <a:t> </a:t>
            </a:r>
            <a:r>
              <a:rPr sz="600" spc="-10">
                <a:solidFill>
                  <a:srgbClr val="505050"/>
                </a:solidFill>
                <a:latin typeface="+mn-lt"/>
                <a:cs typeface="Segoe UI"/>
              </a:rPr>
              <a:t>of</a:t>
            </a:r>
            <a:r>
              <a:rPr sz="600" spc="5">
                <a:solidFill>
                  <a:srgbClr val="505050"/>
                </a:solidFill>
                <a:latin typeface="+mn-lt"/>
                <a:cs typeface="Segoe UI"/>
              </a:rPr>
              <a:t> </a:t>
            </a:r>
            <a:r>
              <a:rPr sz="600" spc="-20">
                <a:solidFill>
                  <a:srgbClr val="505050"/>
                </a:solidFill>
                <a:latin typeface="+mn-lt"/>
                <a:cs typeface="Segoe UI"/>
              </a:rPr>
              <a:t>replaceable</a:t>
            </a:r>
            <a:r>
              <a:rPr sz="600">
                <a:solidFill>
                  <a:srgbClr val="505050"/>
                </a:solidFill>
                <a:latin typeface="+mn-lt"/>
                <a:cs typeface="Segoe UI"/>
              </a:rPr>
              <a:t> </a:t>
            </a:r>
            <a:r>
              <a:rPr sz="600" spc="-20">
                <a:solidFill>
                  <a:srgbClr val="505050"/>
                </a:solidFill>
                <a:latin typeface="+mn-lt"/>
                <a:cs typeface="Segoe UI"/>
              </a:rPr>
              <a:t>components</a:t>
            </a:r>
            <a:r>
              <a:rPr sz="600" spc="5">
                <a:solidFill>
                  <a:srgbClr val="505050"/>
                </a:solidFill>
                <a:latin typeface="+mn-lt"/>
                <a:cs typeface="Segoe UI"/>
              </a:rPr>
              <a:t> </a:t>
            </a:r>
            <a:r>
              <a:rPr sz="600" spc="-10">
                <a:solidFill>
                  <a:srgbClr val="505050"/>
                </a:solidFill>
                <a:latin typeface="+mn-lt"/>
                <a:cs typeface="Segoe UI"/>
              </a:rPr>
              <a:t>and</a:t>
            </a:r>
            <a:r>
              <a:rPr sz="600" spc="5">
                <a:solidFill>
                  <a:srgbClr val="505050"/>
                </a:solidFill>
                <a:latin typeface="+mn-lt"/>
                <a:cs typeface="Segoe UI"/>
              </a:rPr>
              <a:t> </a:t>
            </a:r>
            <a:r>
              <a:rPr sz="600" spc="-10">
                <a:solidFill>
                  <a:srgbClr val="505050"/>
                </a:solidFill>
                <a:latin typeface="+mn-lt"/>
                <a:cs typeface="Segoe UI"/>
              </a:rPr>
              <a:t>service</a:t>
            </a:r>
            <a:r>
              <a:rPr sz="600">
                <a:solidFill>
                  <a:srgbClr val="505050"/>
                </a:solidFill>
                <a:latin typeface="+mn-lt"/>
                <a:cs typeface="Segoe UI"/>
              </a:rPr>
              <a:t> </a:t>
            </a:r>
            <a:r>
              <a:rPr sz="600" spc="-20">
                <a:solidFill>
                  <a:srgbClr val="505050"/>
                </a:solidFill>
                <a:latin typeface="+mn-lt"/>
                <a:cs typeface="Segoe UI"/>
              </a:rPr>
              <a:t>options</a:t>
            </a:r>
            <a:r>
              <a:rPr sz="600" spc="5">
                <a:solidFill>
                  <a:srgbClr val="505050"/>
                </a:solidFill>
                <a:latin typeface="+mn-lt"/>
                <a:cs typeface="Segoe UI"/>
              </a:rPr>
              <a:t> </a:t>
            </a:r>
            <a:r>
              <a:rPr sz="600" spc="-10">
                <a:solidFill>
                  <a:srgbClr val="505050"/>
                </a:solidFill>
                <a:latin typeface="+mn-lt"/>
                <a:cs typeface="Segoe UI"/>
              </a:rPr>
              <a:t>may</a:t>
            </a:r>
            <a:r>
              <a:rPr sz="600" spc="5">
                <a:solidFill>
                  <a:srgbClr val="505050"/>
                </a:solidFill>
                <a:latin typeface="+mn-lt"/>
                <a:cs typeface="Segoe UI"/>
              </a:rPr>
              <a:t> </a:t>
            </a:r>
            <a:r>
              <a:rPr sz="600" spc="-10">
                <a:solidFill>
                  <a:srgbClr val="505050"/>
                </a:solidFill>
                <a:latin typeface="+mn-lt"/>
                <a:cs typeface="Segoe UI"/>
              </a:rPr>
              <a:t>vary</a:t>
            </a:r>
            <a:r>
              <a:rPr sz="600" spc="5">
                <a:solidFill>
                  <a:srgbClr val="505050"/>
                </a:solidFill>
                <a:latin typeface="+mn-lt"/>
                <a:cs typeface="Segoe UI"/>
              </a:rPr>
              <a:t> </a:t>
            </a:r>
            <a:r>
              <a:rPr sz="600">
                <a:solidFill>
                  <a:srgbClr val="505050"/>
                </a:solidFill>
                <a:latin typeface="+mn-lt"/>
                <a:cs typeface="Segoe UI"/>
              </a:rPr>
              <a:t>by </a:t>
            </a:r>
            <a:r>
              <a:rPr sz="600" spc="-20">
                <a:solidFill>
                  <a:srgbClr val="505050"/>
                </a:solidFill>
                <a:latin typeface="+mn-lt"/>
                <a:cs typeface="Segoe UI"/>
              </a:rPr>
              <a:t>market</a:t>
            </a:r>
            <a:r>
              <a:rPr sz="600" spc="5">
                <a:solidFill>
                  <a:srgbClr val="505050"/>
                </a:solidFill>
                <a:latin typeface="+mn-lt"/>
                <a:cs typeface="Segoe UI"/>
              </a:rPr>
              <a:t> </a:t>
            </a:r>
            <a:r>
              <a:rPr sz="600" spc="-10">
                <a:solidFill>
                  <a:srgbClr val="505050"/>
                </a:solidFill>
                <a:latin typeface="+mn-lt"/>
                <a:cs typeface="Segoe UI"/>
              </a:rPr>
              <a:t>and/or</a:t>
            </a:r>
            <a:r>
              <a:rPr sz="600" spc="10">
                <a:solidFill>
                  <a:srgbClr val="505050"/>
                </a:solidFill>
                <a:latin typeface="+mn-lt"/>
                <a:cs typeface="Segoe UI"/>
              </a:rPr>
              <a:t> </a:t>
            </a:r>
            <a:r>
              <a:rPr sz="600">
                <a:solidFill>
                  <a:srgbClr val="505050"/>
                </a:solidFill>
                <a:latin typeface="+mn-lt"/>
                <a:cs typeface="Segoe UI"/>
              </a:rPr>
              <a:t>at</a:t>
            </a:r>
            <a:r>
              <a:rPr sz="600" spc="5">
                <a:solidFill>
                  <a:srgbClr val="505050"/>
                </a:solidFill>
                <a:latin typeface="+mn-lt"/>
                <a:cs typeface="Segoe UI"/>
              </a:rPr>
              <a:t> </a:t>
            </a:r>
            <a:r>
              <a:rPr sz="600" spc="-10">
                <a:solidFill>
                  <a:srgbClr val="505050"/>
                </a:solidFill>
                <a:latin typeface="+mn-lt"/>
                <a:cs typeface="Segoe UI"/>
              </a:rPr>
              <a:t>initial</a:t>
            </a:r>
            <a:r>
              <a:rPr sz="600">
                <a:solidFill>
                  <a:srgbClr val="505050"/>
                </a:solidFill>
                <a:latin typeface="+mn-lt"/>
                <a:cs typeface="Segoe UI"/>
              </a:rPr>
              <a:t> </a:t>
            </a:r>
            <a:r>
              <a:rPr sz="600" spc="-20">
                <a:solidFill>
                  <a:srgbClr val="505050"/>
                </a:solidFill>
                <a:latin typeface="+mn-lt"/>
                <a:cs typeface="Segoe UI"/>
              </a:rPr>
              <a:t>product</a:t>
            </a:r>
            <a:r>
              <a:rPr sz="600" spc="5">
                <a:solidFill>
                  <a:srgbClr val="505050"/>
                </a:solidFill>
                <a:latin typeface="+mn-lt"/>
                <a:cs typeface="Segoe UI"/>
              </a:rPr>
              <a:t> </a:t>
            </a:r>
            <a:r>
              <a:rPr sz="600" spc="-10">
                <a:solidFill>
                  <a:srgbClr val="505050"/>
                </a:solidFill>
                <a:latin typeface="+mn-lt"/>
                <a:cs typeface="Segoe UI"/>
              </a:rPr>
              <a:t>launch.</a:t>
            </a:r>
            <a:endParaRPr sz="600">
              <a:latin typeface="+mn-lt"/>
              <a:cs typeface="Segoe UI"/>
            </a:endParaRPr>
          </a:p>
          <a:p>
            <a:pPr marL="38100">
              <a:lnSpc>
                <a:spcPts val="650"/>
              </a:lnSpc>
            </a:pPr>
            <a:r>
              <a:rPr lang="en-US" sz="525" spc="-15" baseline="31746">
                <a:solidFill>
                  <a:srgbClr val="505050"/>
                </a:solidFill>
                <a:latin typeface="+mn-lt"/>
                <a:cs typeface="Segoe UI"/>
              </a:rPr>
              <a:t>3</a:t>
            </a:r>
            <a:r>
              <a:rPr lang="en-US" sz="600" spc="-10">
                <a:solidFill>
                  <a:srgbClr val="505050"/>
                </a:solidFill>
                <a:latin typeface="+mn-lt"/>
                <a:cs typeface="Segoe UI"/>
              </a:rPr>
              <a:t>Surface Laptop </a:t>
            </a:r>
            <a:r>
              <a:rPr lang="en-US" sz="600" spc="-20">
                <a:solidFill>
                  <a:srgbClr val="505050"/>
                </a:solidFill>
                <a:latin typeface="+mn-lt"/>
                <a:cs typeface="Segoe UI"/>
              </a:rPr>
              <a:t>Studio</a:t>
            </a:r>
            <a:r>
              <a:rPr lang="en-US" sz="600" spc="-10">
                <a:solidFill>
                  <a:srgbClr val="505050"/>
                </a:solidFill>
                <a:latin typeface="+mn-lt"/>
                <a:cs typeface="Segoe UI"/>
              </a:rPr>
              <a:t> </a:t>
            </a:r>
            <a:r>
              <a:rPr lang="en-US" sz="600">
                <a:solidFill>
                  <a:srgbClr val="505050"/>
                </a:solidFill>
                <a:latin typeface="+mn-lt"/>
                <a:cs typeface="Segoe UI"/>
              </a:rPr>
              <a:t>2</a:t>
            </a:r>
            <a:r>
              <a:rPr lang="en-US" sz="600" spc="-10">
                <a:solidFill>
                  <a:srgbClr val="505050"/>
                </a:solidFill>
                <a:latin typeface="+mn-lt"/>
                <a:cs typeface="Segoe UI"/>
              </a:rPr>
              <a:t> display has </a:t>
            </a:r>
            <a:r>
              <a:rPr lang="en-US" sz="600" spc="-20">
                <a:solidFill>
                  <a:srgbClr val="505050"/>
                </a:solidFill>
                <a:latin typeface="+mn-lt"/>
                <a:cs typeface="Segoe UI"/>
              </a:rPr>
              <a:t>rounded</a:t>
            </a:r>
            <a:r>
              <a:rPr lang="en-US" sz="600" spc="-10">
                <a:solidFill>
                  <a:srgbClr val="505050"/>
                </a:solidFill>
                <a:latin typeface="+mn-lt"/>
                <a:cs typeface="Segoe UI"/>
              </a:rPr>
              <a:t> corners</a:t>
            </a:r>
            <a:r>
              <a:rPr lang="en-US" sz="600" spc="-5">
                <a:solidFill>
                  <a:srgbClr val="505050"/>
                </a:solidFill>
                <a:latin typeface="+mn-lt"/>
                <a:cs typeface="Segoe UI"/>
              </a:rPr>
              <a:t> </a:t>
            </a:r>
            <a:r>
              <a:rPr lang="en-US" sz="600" spc="-10">
                <a:solidFill>
                  <a:srgbClr val="505050"/>
                </a:solidFill>
                <a:latin typeface="+mn-lt"/>
                <a:cs typeface="Segoe UI"/>
              </a:rPr>
              <a:t>within </a:t>
            </a:r>
            <a:r>
              <a:rPr lang="en-US" sz="600">
                <a:solidFill>
                  <a:srgbClr val="505050"/>
                </a:solidFill>
                <a:latin typeface="+mn-lt"/>
                <a:cs typeface="Segoe UI"/>
              </a:rPr>
              <a:t>a</a:t>
            </a:r>
            <a:r>
              <a:rPr lang="en-US" sz="600" spc="-10">
                <a:solidFill>
                  <a:srgbClr val="505050"/>
                </a:solidFill>
                <a:latin typeface="+mn-lt"/>
                <a:cs typeface="Segoe UI"/>
              </a:rPr>
              <a:t> </a:t>
            </a:r>
            <a:r>
              <a:rPr lang="en-US" sz="600" spc="-20">
                <a:solidFill>
                  <a:srgbClr val="505050"/>
                </a:solidFill>
                <a:latin typeface="+mn-lt"/>
                <a:cs typeface="Segoe UI"/>
              </a:rPr>
              <a:t>standard</a:t>
            </a:r>
            <a:r>
              <a:rPr lang="en-US" sz="600" spc="-10">
                <a:solidFill>
                  <a:srgbClr val="505050"/>
                </a:solidFill>
                <a:latin typeface="+mn-lt"/>
                <a:cs typeface="Segoe UI"/>
              </a:rPr>
              <a:t> rectangle. </a:t>
            </a:r>
            <a:r>
              <a:rPr lang="en-US" sz="600" spc="-20">
                <a:solidFill>
                  <a:srgbClr val="505050"/>
                </a:solidFill>
                <a:latin typeface="+mn-lt"/>
                <a:cs typeface="Segoe UI"/>
              </a:rPr>
              <a:t>When</a:t>
            </a:r>
            <a:r>
              <a:rPr lang="en-US" sz="600" spc="-10">
                <a:solidFill>
                  <a:srgbClr val="505050"/>
                </a:solidFill>
                <a:latin typeface="+mn-lt"/>
                <a:cs typeface="Segoe UI"/>
              </a:rPr>
              <a:t> </a:t>
            </a:r>
            <a:r>
              <a:rPr lang="en-US" sz="600" spc="-20">
                <a:solidFill>
                  <a:srgbClr val="505050"/>
                </a:solidFill>
                <a:latin typeface="+mn-lt"/>
                <a:cs typeface="Segoe UI"/>
              </a:rPr>
              <a:t>measured</a:t>
            </a:r>
            <a:r>
              <a:rPr lang="en-US" sz="600" spc="-10">
                <a:solidFill>
                  <a:srgbClr val="505050"/>
                </a:solidFill>
                <a:latin typeface="+mn-lt"/>
                <a:cs typeface="Segoe UI"/>
              </a:rPr>
              <a:t> </a:t>
            </a:r>
            <a:r>
              <a:rPr lang="en-US" sz="600">
                <a:solidFill>
                  <a:srgbClr val="505050"/>
                </a:solidFill>
                <a:latin typeface="+mn-lt"/>
                <a:cs typeface="Segoe UI"/>
              </a:rPr>
              <a:t>as</a:t>
            </a:r>
            <a:r>
              <a:rPr lang="en-US" sz="600" spc="-5">
                <a:solidFill>
                  <a:srgbClr val="505050"/>
                </a:solidFill>
                <a:latin typeface="+mn-lt"/>
                <a:cs typeface="Segoe UI"/>
              </a:rPr>
              <a:t> </a:t>
            </a:r>
            <a:r>
              <a:rPr lang="en-US" sz="600">
                <a:solidFill>
                  <a:srgbClr val="505050"/>
                </a:solidFill>
                <a:latin typeface="+mn-lt"/>
                <a:cs typeface="Segoe UI"/>
              </a:rPr>
              <a:t>a</a:t>
            </a:r>
            <a:r>
              <a:rPr lang="en-US" sz="600" spc="-10">
                <a:solidFill>
                  <a:srgbClr val="505050"/>
                </a:solidFill>
                <a:latin typeface="+mn-lt"/>
                <a:cs typeface="Segoe UI"/>
              </a:rPr>
              <a:t> </a:t>
            </a:r>
            <a:r>
              <a:rPr lang="en-US" sz="600" spc="-20">
                <a:solidFill>
                  <a:srgbClr val="505050"/>
                </a:solidFill>
                <a:latin typeface="+mn-lt"/>
                <a:cs typeface="Segoe UI"/>
              </a:rPr>
              <a:t>standard</a:t>
            </a:r>
            <a:r>
              <a:rPr lang="en-US" sz="600" spc="-10">
                <a:solidFill>
                  <a:srgbClr val="505050"/>
                </a:solidFill>
                <a:latin typeface="+mn-lt"/>
                <a:cs typeface="Segoe UI"/>
              </a:rPr>
              <a:t> rectangular</a:t>
            </a:r>
            <a:r>
              <a:rPr lang="en-US" sz="600" spc="-5">
                <a:solidFill>
                  <a:srgbClr val="505050"/>
                </a:solidFill>
                <a:latin typeface="+mn-lt"/>
                <a:cs typeface="Segoe UI"/>
              </a:rPr>
              <a:t> </a:t>
            </a:r>
            <a:r>
              <a:rPr lang="en-US" sz="600" spc="-10">
                <a:solidFill>
                  <a:srgbClr val="505050"/>
                </a:solidFill>
                <a:latin typeface="+mn-lt"/>
                <a:cs typeface="Segoe UI"/>
              </a:rPr>
              <a:t>shape the screen </a:t>
            </a:r>
            <a:r>
              <a:rPr lang="en-US" sz="600">
                <a:solidFill>
                  <a:srgbClr val="505050"/>
                </a:solidFill>
                <a:latin typeface="+mn-lt"/>
                <a:cs typeface="Segoe UI"/>
              </a:rPr>
              <a:t>is</a:t>
            </a:r>
            <a:r>
              <a:rPr lang="en-US" sz="600" spc="-10">
                <a:solidFill>
                  <a:srgbClr val="505050"/>
                </a:solidFill>
                <a:latin typeface="+mn-lt"/>
                <a:cs typeface="Segoe UI"/>
              </a:rPr>
              <a:t> 14.36”</a:t>
            </a:r>
            <a:r>
              <a:rPr lang="en-US" sz="600" spc="-5">
                <a:solidFill>
                  <a:srgbClr val="505050"/>
                </a:solidFill>
                <a:latin typeface="+mn-lt"/>
                <a:cs typeface="Segoe UI"/>
              </a:rPr>
              <a:t> </a:t>
            </a:r>
            <a:r>
              <a:rPr lang="en-US" sz="600" spc="-10">
                <a:solidFill>
                  <a:srgbClr val="505050"/>
                </a:solidFill>
                <a:latin typeface="+mn-lt"/>
                <a:cs typeface="Segoe UI"/>
              </a:rPr>
              <a:t>diagonally </a:t>
            </a:r>
            <a:r>
              <a:rPr lang="en-US" sz="600" spc="-20">
                <a:solidFill>
                  <a:srgbClr val="505050"/>
                </a:solidFill>
                <a:latin typeface="+mn-lt"/>
                <a:cs typeface="Segoe UI"/>
              </a:rPr>
              <a:t>(actual</a:t>
            </a:r>
            <a:r>
              <a:rPr lang="en-US" sz="600" spc="-10">
                <a:solidFill>
                  <a:srgbClr val="505050"/>
                </a:solidFill>
                <a:latin typeface="+mn-lt"/>
                <a:cs typeface="Segoe UI"/>
              </a:rPr>
              <a:t> viewable area </a:t>
            </a:r>
            <a:r>
              <a:rPr lang="en-US" sz="600">
                <a:solidFill>
                  <a:srgbClr val="505050"/>
                </a:solidFill>
                <a:latin typeface="+mn-lt"/>
                <a:cs typeface="Segoe UI"/>
              </a:rPr>
              <a:t>is</a:t>
            </a:r>
            <a:r>
              <a:rPr lang="en-US" sz="600" spc="-10">
                <a:solidFill>
                  <a:srgbClr val="505050"/>
                </a:solidFill>
                <a:latin typeface="+mn-lt"/>
                <a:cs typeface="Segoe UI"/>
              </a:rPr>
              <a:t> less).</a:t>
            </a:r>
            <a:endParaRPr lang="en-US" sz="600">
              <a:latin typeface="+mn-lt"/>
              <a:cs typeface="Segoe UI"/>
            </a:endParaRPr>
          </a:p>
          <a:p>
            <a:pPr marL="38100">
              <a:lnSpc>
                <a:spcPts val="690"/>
              </a:lnSpc>
            </a:pPr>
            <a:r>
              <a:rPr lang="en-US" sz="525" spc="-30" baseline="31746">
                <a:solidFill>
                  <a:srgbClr val="505050"/>
                </a:solidFill>
                <a:latin typeface="+mn-lt"/>
                <a:cs typeface="Segoe UI"/>
              </a:rPr>
              <a:t>4</a:t>
            </a:r>
            <a:r>
              <a:rPr lang="en-US" sz="600" spc="-20">
                <a:solidFill>
                  <a:srgbClr val="505050"/>
                </a:solidFill>
                <a:latin typeface="+mn-lt"/>
                <a:cs typeface="Segoe UI"/>
              </a:rPr>
              <a:t>Requires</a:t>
            </a:r>
            <a:r>
              <a:rPr lang="en-US" sz="600" spc="-5">
                <a:solidFill>
                  <a:srgbClr val="505050"/>
                </a:solidFill>
                <a:latin typeface="+mn-lt"/>
                <a:cs typeface="Segoe UI"/>
              </a:rPr>
              <a:t> </a:t>
            </a:r>
            <a:r>
              <a:rPr lang="en-US" sz="600" spc="-10">
                <a:solidFill>
                  <a:srgbClr val="505050"/>
                </a:solidFill>
                <a:latin typeface="+mn-lt"/>
                <a:cs typeface="Segoe UI"/>
              </a:rPr>
              <a:t>Dolby</a:t>
            </a:r>
            <a:r>
              <a:rPr lang="en-US" sz="600" spc="-5">
                <a:solidFill>
                  <a:srgbClr val="505050"/>
                </a:solidFill>
                <a:latin typeface="+mn-lt"/>
                <a:cs typeface="Segoe UI"/>
              </a:rPr>
              <a:t> </a:t>
            </a:r>
            <a:r>
              <a:rPr lang="en-US" sz="600" spc="-10">
                <a:solidFill>
                  <a:srgbClr val="505050"/>
                </a:solidFill>
                <a:latin typeface="+mn-lt"/>
                <a:cs typeface="Segoe UI"/>
              </a:rPr>
              <a:t>Vision</a:t>
            </a:r>
            <a:r>
              <a:rPr lang="en-US" sz="525" spc="-15" baseline="31746">
                <a:solidFill>
                  <a:srgbClr val="505050"/>
                </a:solidFill>
                <a:latin typeface="+mn-lt"/>
                <a:cs typeface="Segoe UI"/>
              </a:rPr>
              <a:t>®</a:t>
            </a:r>
            <a:r>
              <a:rPr lang="en-US" sz="525" spc="104" baseline="31746">
                <a:solidFill>
                  <a:srgbClr val="505050"/>
                </a:solidFill>
                <a:latin typeface="+mn-lt"/>
                <a:cs typeface="Segoe UI"/>
              </a:rPr>
              <a:t> </a:t>
            </a:r>
            <a:r>
              <a:rPr lang="en-US" sz="600" spc="-20">
                <a:solidFill>
                  <a:srgbClr val="505050"/>
                </a:solidFill>
                <a:latin typeface="+mn-lt"/>
                <a:cs typeface="Segoe UI"/>
              </a:rPr>
              <a:t>encoded</a:t>
            </a:r>
            <a:r>
              <a:rPr lang="en-US" sz="600" spc="-5">
                <a:solidFill>
                  <a:srgbClr val="505050"/>
                </a:solidFill>
                <a:latin typeface="+mn-lt"/>
                <a:cs typeface="Segoe UI"/>
              </a:rPr>
              <a:t> </a:t>
            </a:r>
            <a:r>
              <a:rPr lang="en-US" sz="600" spc="-10">
                <a:solidFill>
                  <a:srgbClr val="505050"/>
                </a:solidFill>
                <a:latin typeface="+mn-lt"/>
                <a:cs typeface="Segoe UI"/>
              </a:rPr>
              <a:t>content</a:t>
            </a:r>
            <a:r>
              <a:rPr lang="en-US" sz="600">
                <a:solidFill>
                  <a:srgbClr val="505050"/>
                </a:solidFill>
                <a:latin typeface="+mn-lt"/>
                <a:cs typeface="Segoe UI"/>
              </a:rPr>
              <a:t> </a:t>
            </a:r>
            <a:r>
              <a:rPr lang="en-US" sz="600" spc="-10">
                <a:solidFill>
                  <a:srgbClr val="505050"/>
                </a:solidFill>
                <a:latin typeface="+mn-lt"/>
                <a:cs typeface="Segoe UI"/>
              </a:rPr>
              <a:t>and</a:t>
            </a:r>
            <a:r>
              <a:rPr lang="en-US" sz="600" spc="-5">
                <a:solidFill>
                  <a:srgbClr val="505050"/>
                </a:solidFill>
                <a:latin typeface="+mn-lt"/>
                <a:cs typeface="Segoe UI"/>
              </a:rPr>
              <a:t> </a:t>
            </a:r>
            <a:r>
              <a:rPr lang="en-US" sz="600" spc="-10">
                <a:solidFill>
                  <a:srgbClr val="505050"/>
                </a:solidFill>
                <a:latin typeface="+mn-lt"/>
                <a:cs typeface="Segoe UI"/>
              </a:rPr>
              <a:t>video.</a:t>
            </a:r>
            <a:endParaRPr lang="en-US" sz="600">
              <a:latin typeface="+mn-lt"/>
              <a:cs typeface="Segoe UI"/>
            </a:endParaRPr>
          </a:p>
          <a:p>
            <a:pPr marL="38100">
              <a:lnSpc>
                <a:spcPts val="705"/>
              </a:lnSpc>
            </a:pPr>
            <a:r>
              <a:rPr lang="en-US" sz="600" baseline="30000">
                <a:solidFill>
                  <a:srgbClr val="505050"/>
                </a:solidFill>
                <a:latin typeface="Segoe UI"/>
                <a:cs typeface="Segoe UI"/>
              </a:rPr>
              <a:t>5</a:t>
            </a:r>
            <a:r>
              <a:rPr lang="en-US" sz="600">
                <a:solidFill>
                  <a:srgbClr val="505050"/>
                </a:solidFill>
                <a:latin typeface="Segoe UI"/>
                <a:cs typeface="Segoe UI"/>
              </a:rPr>
              <a:t>Might vary depending on manufacturing processes.</a:t>
            </a:r>
          </a:p>
        </p:txBody>
      </p:sp>
      <p:sp>
        <p:nvSpPr>
          <p:cNvPr id="18" name="object 18"/>
          <p:cNvSpPr txBox="1"/>
          <p:nvPr/>
        </p:nvSpPr>
        <p:spPr>
          <a:xfrm>
            <a:off x="7519599" y="1425641"/>
            <a:ext cx="527050" cy="283796"/>
          </a:xfrm>
          <a:prstGeom prst="rect">
            <a:avLst/>
          </a:prstGeom>
        </p:spPr>
        <p:txBody>
          <a:bodyPr vert="horz" wrap="square" lIns="0" tIns="12700" rIns="0" bIns="0" rtlCol="0">
            <a:spAutoFit/>
          </a:bodyPr>
          <a:lstStyle/>
          <a:p>
            <a:pPr marL="69215" marR="30480" indent="-31750" algn="r">
              <a:lnSpc>
                <a:spcPct val="114599"/>
              </a:lnSpc>
              <a:spcBef>
                <a:spcPts val="100"/>
              </a:spcBef>
            </a:pPr>
            <a:r>
              <a:rPr sz="800">
                <a:solidFill>
                  <a:srgbClr val="505050"/>
                </a:solidFill>
                <a:latin typeface="Segoe UI Semibold" panose="020B0702040204020203" pitchFamily="34" charset="0"/>
                <a:cs typeface="Segoe UI Semibold" panose="020B0702040204020203" pitchFamily="34" charset="0"/>
              </a:rPr>
              <a:t>SIZE</a:t>
            </a:r>
            <a:r>
              <a:rPr sz="800" spc="25">
                <a:solidFill>
                  <a:srgbClr val="505050"/>
                </a:solidFill>
                <a:latin typeface="Segoe UI Semibold" panose="020B0702040204020203" pitchFamily="34" charset="0"/>
                <a:cs typeface="Segoe UI Semibold" panose="020B0702040204020203" pitchFamily="34" charset="0"/>
              </a:rPr>
              <a:t> </a:t>
            </a:r>
            <a:r>
              <a:rPr sz="800" spc="-25">
                <a:solidFill>
                  <a:srgbClr val="505050"/>
                </a:solidFill>
                <a:latin typeface="Segoe UI Semibold" panose="020B0702040204020203" pitchFamily="34" charset="0"/>
                <a:cs typeface="Segoe UI Semibold" panose="020B0702040204020203" pitchFamily="34" charset="0"/>
              </a:rPr>
              <a:t>AND</a:t>
            </a:r>
            <a:r>
              <a:rPr sz="800" spc="-10">
                <a:solidFill>
                  <a:srgbClr val="505050"/>
                </a:solidFill>
                <a:latin typeface="Segoe UI Semibold" panose="020B0702040204020203" pitchFamily="34" charset="0"/>
                <a:cs typeface="Segoe UI Semibold" panose="020B0702040204020203" pitchFamily="34" charset="0"/>
              </a:rPr>
              <a:t> </a:t>
            </a:r>
            <a:r>
              <a:rPr lang="en-CA" sz="800" spc="-10">
                <a:solidFill>
                  <a:srgbClr val="505050"/>
                </a:solidFill>
                <a:latin typeface="Segoe UI Semibold" panose="020B0702040204020203" pitchFamily="34" charset="0"/>
                <a:cs typeface="Segoe UI Semibold" panose="020B0702040204020203" pitchFamily="34" charset="0"/>
              </a:rPr>
              <a:t>WEIGHT</a:t>
            </a:r>
            <a:r>
              <a:rPr lang="en-CA" sz="800" spc="-15" baseline="30864">
                <a:solidFill>
                  <a:srgbClr val="505050"/>
                </a:solidFill>
                <a:latin typeface="Segoe UI Semibold" panose="020B0702040204020203" pitchFamily="34" charset="0"/>
                <a:cs typeface="Segoe UI Semibold" panose="020B0702040204020203" pitchFamily="34" charset="0"/>
              </a:rPr>
              <a:t>5</a:t>
            </a:r>
            <a:endParaRPr lang="en-CA" sz="800" baseline="30864">
              <a:latin typeface="Segoe UI Semibold" panose="020B0702040204020203" pitchFamily="34" charset="0"/>
              <a:cs typeface="Segoe UI Semibold" panose="020B0702040204020203" pitchFamily="34" charset="0"/>
            </a:endParaRPr>
          </a:p>
        </p:txBody>
      </p:sp>
      <p:sp>
        <p:nvSpPr>
          <p:cNvPr id="19" name="object 19"/>
          <p:cNvSpPr txBox="1"/>
          <p:nvPr/>
        </p:nvSpPr>
        <p:spPr>
          <a:xfrm>
            <a:off x="8242691" y="1394109"/>
            <a:ext cx="1247140" cy="425758"/>
          </a:xfrm>
          <a:prstGeom prst="rect">
            <a:avLst/>
          </a:prstGeom>
        </p:spPr>
        <p:txBody>
          <a:bodyPr vert="horz" wrap="square" lIns="0" tIns="30480" rIns="0" bIns="0" rtlCol="0">
            <a:spAutoFit/>
          </a:bodyPr>
          <a:lstStyle/>
          <a:p>
            <a:pPr marL="12700" algn="l">
              <a:lnSpc>
                <a:spcPct val="100000"/>
              </a:lnSpc>
              <a:spcBef>
                <a:spcPts val="240"/>
              </a:spcBef>
            </a:pPr>
            <a:r>
              <a:rPr sz="800" spc="-10" dirty="0">
                <a:solidFill>
                  <a:srgbClr val="505050"/>
                </a:solidFill>
                <a:latin typeface="Segoe UI"/>
                <a:cs typeface="Segoe UI"/>
              </a:rPr>
              <a:t>Length:</a:t>
            </a:r>
            <a:r>
              <a:rPr sz="800" spc="-40" dirty="0">
                <a:solidFill>
                  <a:srgbClr val="505050"/>
                </a:solidFill>
                <a:latin typeface="Segoe UI"/>
                <a:cs typeface="Segoe UI"/>
              </a:rPr>
              <a:t> </a:t>
            </a:r>
            <a:r>
              <a:rPr sz="800" spc="-10" dirty="0">
                <a:solidFill>
                  <a:srgbClr val="505050"/>
                </a:solidFill>
                <a:latin typeface="Segoe UI"/>
                <a:cs typeface="Segoe UI"/>
              </a:rPr>
              <a:t>12.72</a:t>
            </a:r>
            <a:r>
              <a:rPr sz="800" spc="-35" dirty="0">
                <a:solidFill>
                  <a:srgbClr val="505050"/>
                </a:solidFill>
                <a:latin typeface="Segoe UI"/>
                <a:cs typeface="Segoe UI"/>
              </a:rPr>
              <a:t> </a:t>
            </a:r>
            <a:r>
              <a:rPr sz="800" spc="-10" dirty="0">
                <a:solidFill>
                  <a:srgbClr val="505050"/>
                </a:solidFill>
                <a:latin typeface="Segoe UI"/>
                <a:cs typeface="Segoe UI"/>
              </a:rPr>
              <a:t>inch</a:t>
            </a:r>
            <a:r>
              <a:rPr sz="800" spc="-35" dirty="0">
                <a:solidFill>
                  <a:srgbClr val="505050"/>
                </a:solidFill>
                <a:latin typeface="Segoe UI"/>
                <a:cs typeface="Segoe UI"/>
              </a:rPr>
              <a:t> </a:t>
            </a:r>
            <a:r>
              <a:rPr sz="800" spc="-10" dirty="0">
                <a:solidFill>
                  <a:srgbClr val="505050"/>
                </a:solidFill>
                <a:latin typeface="Segoe UI"/>
                <a:cs typeface="Segoe UI"/>
              </a:rPr>
              <a:t>(323</a:t>
            </a:r>
            <a:r>
              <a:rPr sz="800" spc="-35" dirty="0">
                <a:solidFill>
                  <a:srgbClr val="505050"/>
                </a:solidFill>
                <a:latin typeface="Segoe UI"/>
                <a:cs typeface="Segoe UI"/>
              </a:rPr>
              <a:t> </a:t>
            </a:r>
            <a:r>
              <a:rPr sz="800" spc="-25" dirty="0">
                <a:solidFill>
                  <a:srgbClr val="505050"/>
                </a:solidFill>
                <a:latin typeface="Segoe UI"/>
                <a:cs typeface="Segoe UI"/>
              </a:rPr>
              <a:t>mm)</a:t>
            </a:r>
            <a:endParaRPr sz="800" dirty="0">
              <a:latin typeface="Segoe UI"/>
              <a:cs typeface="Segoe UI"/>
            </a:endParaRPr>
          </a:p>
          <a:p>
            <a:pPr marL="12700" algn="l">
              <a:lnSpc>
                <a:spcPct val="100000"/>
              </a:lnSpc>
              <a:spcBef>
                <a:spcPts val="140"/>
              </a:spcBef>
            </a:pPr>
            <a:r>
              <a:rPr sz="800" spc="-10" dirty="0">
                <a:solidFill>
                  <a:srgbClr val="505050"/>
                </a:solidFill>
                <a:latin typeface="Segoe UI"/>
                <a:cs typeface="Segoe UI"/>
              </a:rPr>
              <a:t>Width:</a:t>
            </a:r>
            <a:r>
              <a:rPr sz="800" spc="-35" dirty="0">
                <a:solidFill>
                  <a:srgbClr val="505050"/>
                </a:solidFill>
                <a:latin typeface="Segoe UI"/>
                <a:cs typeface="Segoe UI"/>
              </a:rPr>
              <a:t> </a:t>
            </a:r>
            <a:r>
              <a:rPr sz="800" spc="-10" dirty="0">
                <a:solidFill>
                  <a:srgbClr val="505050"/>
                </a:solidFill>
                <a:latin typeface="Segoe UI"/>
                <a:cs typeface="Segoe UI"/>
              </a:rPr>
              <a:t>9.06</a:t>
            </a:r>
            <a:r>
              <a:rPr sz="800" spc="-35" dirty="0">
                <a:solidFill>
                  <a:srgbClr val="505050"/>
                </a:solidFill>
                <a:latin typeface="Segoe UI"/>
                <a:cs typeface="Segoe UI"/>
              </a:rPr>
              <a:t> </a:t>
            </a:r>
            <a:r>
              <a:rPr sz="800" spc="-10" dirty="0">
                <a:solidFill>
                  <a:srgbClr val="505050"/>
                </a:solidFill>
                <a:latin typeface="Segoe UI"/>
                <a:cs typeface="Segoe UI"/>
              </a:rPr>
              <a:t>inch</a:t>
            </a:r>
            <a:r>
              <a:rPr sz="800" spc="-30" dirty="0">
                <a:solidFill>
                  <a:srgbClr val="505050"/>
                </a:solidFill>
                <a:latin typeface="Segoe UI"/>
                <a:cs typeface="Segoe UI"/>
              </a:rPr>
              <a:t> </a:t>
            </a:r>
            <a:r>
              <a:rPr sz="800" spc="-10" dirty="0">
                <a:solidFill>
                  <a:srgbClr val="505050"/>
                </a:solidFill>
                <a:latin typeface="Segoe UI"/>
                <a:cs typeface="Segoe UI"/>
              </a:rPr>
              <a:t>(230</a:t>
            </a:r>
            <a:r>
              <a:rPr sz="800" spc="-35" dirty="0">
                <a:solidFill>
                  <a:srgbClr val="505050"/>
                </a:solidFill>
                <a:latin typeface="Segoe UI"/>
                <a:cs typeface="Segoe UI"/>
              </a:rPr>
              <a:t> </a:t>
            </a:r>
            <a:r>
              <a:rPr sz="800" spc="-25" dirty="0">
                <a:solidFill>
                  <a:srgbClr val="505050"/>
                </a:solidFill>
                <a:latin typeface="Segoe UI"/>
                <a:cs typeface="Segoe UI"/>
              </a:rPr>
              <a:t>mm)</a:t>
            </a:r>
            <a:endParaRPr sz="800" dirty="0">
              <a:latin typeface="Segoe UI"/>
              <a:cs typeface="Segoe UI"/>
            </a:endParaRPr>
          </a:p>
          <a:p>
            <a:pPr marL="12700" algn="l">
              <a:lnSpc>
                <a:spcPct val="100000"/>
              </a:lnSpc>
              <a:spcBef>
                <a:spcPts val="140"/>
              </a:spcBef>
            </a:pPr>
            <a:r>
              <a:rPr sz="800" spc="-10" dirty="0">
                <a:solidFill>
                  <a:srgbClr val="505050"/>
                </a:solidFill>
                <a:latin typeface="Segoe UI"/>
                <a:cs typeface="Segoe UI"/>
              </a:rPr>
              <a:t>Height:</a:t>
            </a:r>
            <a:r>
              <a:rPr sz="800" spc="-40" dirty="0">
                <a:solidFill>
                  <a:srgbClr val="505050"/>
                </a:solidFill>
                <a:latin typeface="Segoe UI"/>
                <a:cs typeface="Segoe UI"/>
              </a:rPr>
              <a:t> </a:t>
            </a:r>
            <a:r>
              <a:rPr sz="800" spc="-10" dirty="0">
                <a:solidFill>
                  <a:srgbClr val="505050"/>
                </a:solidFill>
                <a:latin typeface="Segoe UI"/>
                <a:cs typeface="Segoe UI"/>
              </a:rPr>
              <a:t>0.86</a:t>
            </a:r>
            <a:r>
              <a:rPr sz="800" spc="-40" dirty="0">
                <a:solidFill>
                  <a:srgbClr val="505050"/>
                </a:solidFill>
                <a:latin typeface="Segoe UI"/>
                <a:cs typeface="Segoe UI"/>
              </a:rPr>
              <a:t> </a:t>
            </a:r>
            <a:r>
              <a:rPr sz="800" spc="-10" dirty="0">
                <a:solidFill>
                  <a:srgbClr val="505050"/>
                </a:solidFill>
                <a:latin typeface="Segoe UI"/>
                <a:cs typeface="Segoe UI"/>
              </a:rPr>
              <a:t>inch</a:t>
            </a:r>
            <a:r>
              <a:rPr sz="800" spc="-40" dirty="0">
                <a:solidFill>
                  <a:srgbClr val="505050"/>
                </a:solidFill>
                <a:latin typeface="Segoe UI"/>
                <a:cs typeface="Segoe UI"/>
              </a:rPr>
              <a:t> </a:t>
            </a:r>
            <a:r>
              <a:rPr sz="800" dirty="0">
                <a:solidFill>
                  <a:srgbClr val="505050"/>
                </a:solidFill>
                <a:latin typeface="Segoe UI"/>
                <a:cs typeface="Segoe UI"/>
              </a:rPr>
              <a:t>(22</a:t>
            </a:r>
            <a:r>
              <a:rPr sz="800" spc="-35" dirty="0">
                <a:solidFill>
                  <a:srgbClr val="505050"/>
                </a:solidFill>
                <a:latin typeface="Segoe UI"/>
                <a:cs typeface="Segoe UI"/>
              </a:rPr>
              <a:t> </a:t>
            </a:r>
            <a:r>
              <a:rPr sz="800" spc="-25" dirty="0">
                <a:solidFill>
                  <a:srgbClr val="505050"/>
                </a:solidFill>
                <a:latin typeface="Segoe UI"/>
                <a:cs typeface="Segoe UI"/>
              </a:rPr>
              <a:t>mm)</a:t>
            </a:r>
            <a:endParaRPr sz="800" dirty="0">
              <a:latin typeface="Segoe UI"/>
              <a:cs typeface="Segoe UI"/>
            </a:endParaRPr>
          </a:p>
        </p:txBody>
      </p:sp>
      <p:sp>
        <p:nvSpPr>
          <p:cNvPr id="20" name="object 20"/>
          <p:cNvSpPr txBox="1"/>
          <p:nvPr/>
        </p:nvSpPr>
        <p:spPr>
          <a:xfrm>
            <a:off x="8217244" y="1952909"/>
            <a:ext cx="1363980" cy="723900"/>
          </a:xfrm>
          <a:prstGeom prst="rect">
            <a:avLst/>
          </a:prstGeom>
        </p:spPr>
        <p:txBody>
          <a:bodyPr vert="horz" wrap="square" lIns="0" tIns="30480" rIns="0" bIns="0" rtlCol="0">
            <a:spAutoFit/>
          </a:bodyPr>
          <a:lstStyle/>
          <a:p>
            <a:pPr marL="38100" algn="l">
              <a:lnSpc>
                <a:spcPct val="100000"/>
              </a:lnSpc>
              <a:spcBef>
                <a:spcPts val="240"/>
              </a:spcBef>
            </a:pPr>
            <a:r>
              <a:rPr sz="800" spc="-10" dirty="0">
                <a:solidFill>
                  <a:srgbClr val="505050"/>
                </a:solidFill>
                <a:latin typeface="Segoe UI"/>
                <a:cs typeface="Segoe UI"/>
              </a:rPr>
              <a:t>Weight:</a:t>
            </a:r>
            <a:endParaRPr sz="800" dirty="0">
              <a:latin typeface="Segoe UI"/>
              <a:cs typeface="Segoe UI"/>
            </a:endParaRPr>
          </a:p>
          <a:p>
            <a:pPr marL="38100" algn="l">
              <a:lnSpc>
                <a:spcPct val="100000"/>
              </a:lnSpc>
              <a:spcBef>
                <a:spcPts val="140"/>
              </a:spcBef>
            </a:pPr>
            <a:r>
              <a:rPr sz="800" spc="-10" dirty="0">
                <a:solidFill>
                  <a:srgbClr val="505050"/>
                </a:solidFill>
                <a:latin typeface="Segoe UI"/>
                <a:cs typeface="Segoe UI"/>
              </a:rPr>
              <a:t>Intel</a:t>
            </a:r>
            <a:r>
              <a:rPr sz="800" spc="-15" baseline="30864" dirty="0">
                <a:solidFill>
                  <a:srgbClr val="505050"/>
                </a:solidFill>
                <a:latin typeface="Segoe UI"/>
                <a:cs typeface="Segoe UI"/>
              </a:rPr>
              <a:t>®</a:t>
            </a:r>
            <a:r>
              <a:rPr sz="800" spc="67" baseline="30864" dirty="0">
                <a:solidFill>
                  <a:srgbClr val="505050"/>
                </a:solidFill>
                <a:latin typeface="Segoe UI"/>
                <a:cs typeface="Segoe UI"/>
              </a:rPr>
              <a:t> </a:t>
            </a:r>
            <a:r>
              <a:rPr sz="800" dirty="0">
                <a:solidFill>
                  <a:srgbClr val="505050"/>
                </a:solidFill>
                <a:latin typeface="Segoe UI"/>
                <a:cs typeface="Segoe UI"/>
              </a:rPr>
              <a:t>Iris</a:t>
            </a:r>
            <a:r>
              <a:rPr sz="800" baseline="30864" dirty="0">
                <a:solidFill>
                  <a:srgbClr val="505050"/>
                </a:solidFill>
                <a:latin typeface="Segoe UI"/>
                <a:cs typeface="Segoe UI"/>
              </a:rPr>
              <a:t>®</a:t>
            </a:r>
            <a:r>
              <a:rPr sz="800" spc="82" baseline="30864" dirty="0">
                <a:solidFill>
                  <a:srgbClr val="505050"/>
                </a:solidFill>
                <a:latin typeface="Segoe UI"/>
                <a:cs typeface="Segoe UI"/>
              </a:rPr>
              <a:t> </a:t>
            </a:r>
            <a:r>
              <a:rPr sz="800" dirty="0">
                <a:solidFill>
                  <a:srgbClr val="505050"/>
                </a:solidFill>
                <a:latin typeface="Segoe UI"/>
                <a:cs typeface="Segoe UI"/>
              </a:rPr>
              <a:t>Xe</a:t>
            </a:r>
            <a:r>
              <a:rPr sz="800" spc="-40" dirty="0">
                <a:solidFill>
                  <a:srgbClr val="505050"/>
                </a:solidFill>
                <a:latin typeface="Segoe UI"/>
                <a:cs typeface="Segoe UI"/>
              </a:rPr>
              <a:t> </a:t>
            </a:r>
            <a:r>
              <a:rPr sz="800" spc="-20" dirty="0">
                <a:solidFill>
                  <a:srgbClr val="505050"/>
                </a:solidFill>
                <a:latin typeface="Segoe UI"/>
                <a:cs typeface="Segoe UI"/>
              </a:rPr>
              <a:t>graphics</a:t>
            </a:r>
            <a:r>
              <a:rPr sz="800" spc="-35" dirty="0">
                <a:solidFill>
                  <a:srgbClr val="505050"/>
                </a:solidFill>
                <a:latin typeface="Segoe UI"/>
                <a:cs typeface="Segoe UI"/>
              </a:rPr>
              <a:t> </a:t>
            </a:r>
            <a:r>
              <a:rPr sz="800" spc="-10" dirty="0">
                <a:solidFill>
                  <a:srgbClr val="505050"/>
                </a:solidFill>
                <a:latin typeface="Segoe UI"/>
                <a:cs typeface="Segoe UI"/>
              </a:rPr>
              <a:t>model:</a:t>
            </a:r>
            <a:endParaRPr sz="800" dirty="0">
              <a:latin typeface="Segoe UI"/>
              <a:cs typeface="Segoe UI"/>
            </a:endParaRPr>
          </a:p>
          <a:p>
            <a:pPr marL="38100" algn="l">
              <a:lnSpc>
                <a:spcPct val="100000"/>
              </a:lnSpc>
              <a:spcBef>
                <a:spcPts val="140"/>
              </a:spcBef>
            </a:pPr>
            <a:r>
              <a:rPr sz="800" spc="-10" dirty="0">
                <a:solidFill>
                  <a:srgbClr val="505050"/>
                </a:solidFill>
                <a:latin typeface="Segoe UI"/>
                <a:cs typeface="Segoe UI"/>
              </a:rPr>
              <a:t>4.18</a:t>
            </a:r>
            <a:r>
              <a:rPr sz="800" spc="-30" dirty="0">
                <a:solidFill>
                  <a:srgbClr val="505050"/>
                </a:solidFill>
                <a:latin typeface="Segoe UI"/>
                <a:cs typeface="Segoe UI"/>
              </a:rPr>
              <a:t> </a:t>
            </a:r>
            <a:r>
              <a:rPr sz="800" spc="-10" dirty="0" err="1">
                <a:solidFill>
                  <a:srgbClr val="505050"/>
                </a:solidFill>
                <a:latin typeface="Segoe UI"/>
                <a:cs typeface="Segoe UI"/>
              </a:rPr>
              <a:t>lbs</a:t>
            </a:r>
            <a:r>
              <a:rPr sz="800" spc="-30" dirty="0">
                <a:solidFill>
                  <a:srgbClr val="505050"/>
                </a:solidFill>
                <a:latin typeface="Segoe UI"/>
                <a:cs typeface="Segoe UI"/>
              </a:rPr>
              <a:t> </a:t>
            </a:r>
            <a:r>
              <a:rPr sz="800" spc="-10" dirty="0">
                <a:solidFill>
                  <a:srgbClr val="505050"/>
                </a:solidFill>
                <a:latin typeface="Segoe UI"/>
                <a:cs typeface="Segoe UI"/>
              </a:rPr>
              <a:t>(1.89kg)</a:t>
            </a:r>
            <a:endParaRPr sz="800" dirty="0">
              <a:latin typeface="Segoe UI"/>
              <a:cs typeface="Segoe UI"/>
            </a:endParaRPr>
          </a:p>
          <a:p>
            <a:pPr marL="38100" algn="l">
              <a:lnSpc>
                <a:spcPct val="100000"/>
              </a:lnSpc>
              <a:spcBef>
                <a:spcPts val="140"/>
              </a:spcBef>
            </a:pPr>
            <a:r>
              <a:rPr sz="800" spc="-10" dirty="0">
                <a:solidFill>
                  <a:srgbClr val="505050"/>
                </a:solidFill>
                <a:latin typeface="Segoe UI"/>
                <a:cs typeface="Segoe UI"/>
              </a:rPr>
              <a:t>NVIDIA</a:t>
            </a:r>
            <a:r>
              <a:rPr sz="800" spc="-15" baseline="30864" dirty="0">
                <a:solidFill>
                  <a:srgbClr val="505050"/>
                </a:solidFill>
                <a:latin typeface="Segoe UI"/>
                <a:cs typeface="Segoe UI"/>
              </a:rPr>
              <a:t>®</a:t>
            </a:r>
            <a:r>
              <a:rPr sz="800" spc="89" baseline="30864" dirty="0">
                <a:solidFill>
                  <a:srgbClr val="505050"/>
                </a:solidFill>
                <a:latin typeface="Segoe UI"/>
                <a:cs typeface="Segoe UI"/>
              </a:rPr>
              <a:t> </a:t>
            </a:r>
            <a:r>
              <a:rPr sz="800" spc="-20" dirty="0">
                <a:solidFill>
                  <a:srgbClr val="505050"/>
                </a:solidFill>
                <a:latin typeface="Segoe UI"/>
                <a:cs typeface="Segoe UI"/>
              </a:rPr>
              <a:t>graphics</a:t>
            </a:r>
            <a:r>
              <a:rPr sz="800" spc="-30" dirty="0">
                <a:solidFill>
                  <a:srgbClr val="505050"/>
                </a:solidFill>
                <a:latin typeface="Segoe UI"/>
                <a:cs typeface="Segoe UI"/>
              </a:rPr>
              <a:t> </a:t>
            </a:r>
            <a:r>
              <a:rPr sz="800" spc="-10" dirty="0">
                <a:solidFill>
                  <a:srgbClr val="505050"/>
                </a:solidFill>
                <a:latin typeface="Segoe UI"/>
                <a:cs typeface="Segoe UI"/>
              </a:rPr>
              <a:t>models:</a:t>
            </a:r>
            <a:endParaRPr sz="800" dirty="0">
              <a:latin typeface="Segoe UI"/>
              <a:cs typeface="Segoe UI"/>
            </a:endParaRPr>
          </a:p>
          <a:p>
            <a:pPr marL="38100" algn="l">
              <a:lnSpc>
                <a:spcPct val="100000"/>
              </a:lnSpc>
              <a:spcBef>
                <a:spcPts val="140"/>
              </a:spcBef>
            </a:pPr>
            <a:r>
              <a:rPr sz="800" spc="-10" dirty="0">
                <a:solidFill>
                  <a:srgbClr val="505050"/>
                </a:solidFill>
                <a:latin typeface="Segoe UI"/>
                <a:cs typeface="Segoe UI"/>
              </a:rPr>
              <a:t>4.37</a:t>
            </a:r>
            <a:r>
              <a:rPr sz="800" spc="-30" dirty="0">
                <a:solidFill>
                  <a:srgbClr val="505050"/>
                </a:solidFill>
                <a:latin typeface="Segoe UI"/>
                <a:cs typeface="Segoe UI"/>
              </a:rPr>
              <a:t> </a:t>
            </a:r>
            <a:r>
              <a:rPr sz="800" spc="-10" dirty="0" err="1">
                <a:solidFill>
                  <a:srgbClr val="505050"/>
                </a:solidFill>
                <a:latin typeface="Segoe UI"/>
                <a:cs typeface="Segoe UI"/>
              </a:rPr>
              <a:t>lbs</a:t>
            </a:r>
            <a:r>
              <a:rPr sz="800" spc="-30" dirty="0">
                <a:solidFill>
                  <a:srgbClr val="505050"/>
                </a:solidFill>
                <a:latin typeface="Segoe UI"/>
                <a:cs typeface="Segoe UI"/>
              </a:rPr>
              <a:t> </a:t>
            </a:r>
            <a:r>
              <a:rPr sz="800" spc="-10" dirty="0">
                <a:solidFill>
                  <a:srgbClr val="505050"/>
                </a:solidFill>
                <a:latin typeface="Segoe UI"/>
                <a:cs typeface="Segoe UI"/>
              </a:rPr>
              <a:t>(1.98</a:t>
            </a:r>
            <a:r>
              <a:rPr sz="800" spc="-30" dirty="0">
                <a:solidFill>
                  <a:srgbClr val="505050"/>
                </a:solidFill>
                <a:latin typeface="Segoe UI"/>
                <a:cs typeface="Segoe UI"/>
              </a:rPr>
              <a:t> </a:t>
            </a:r>
            <a:r>
              <a:rPr sz="800" spc="-25" dirty="0">
                <a:solidFill>
                  <a:srgbClr val="505050"/>
                </a:solidFill>
                <a:latin typeface="Segoe UI"/>
                <a:cs typeface="Segoe UI"/>
              </a:rPr>
              <a:t>kg)</a:t>
            </a:r>
            <a:endParaRPr sz="800" dirty="0">
              <a:latin typeface="Segoe UI"/>
              <a:cs typeface="Segoe UI"/>
            </a:endParaRPr>
          </a:p>
        </p:txBody>
      </p:sp>
      <p:sp>
        <p:nvSpPr>
          <p:cNvPr id="16" name="object 17">
            <a:extLst>
              <a:ext uri="{FF2B5EF4-FFF2-40B4-BE49-F238E27FC236}">
                <a16:creationId xmlns:a16="http://schemas.microsoft.com/office/drawing/2014/main" id="{F08256FB-736A-0B5E-B68D-33B42AFE68AE}"/>
              </a:ext>
            </a:extLst>
          </p:cNvPr>
          <p:cNvSpPr txBox="1">
            <a:spLocks/>
          </p:cNvSpPr>
          <p:nvPr/>
        </p:nvSpPr>
        <p:spPr>
          <a:xfrm>
            <a:off x="424179" y="852177"/>
            <a:ext cx="5431155" cy="366767"/>
          </a:xfrm>
          <a:prstGeom prst="rect">
            <a:avLst/>
          </a:prstGeom>
        </p:spPr>
        <p:txBody>
          <a:bodyPr vert="horz" wrap="square" lIns="0" tIns="12700" rIns="0" bIns="0" rtlCol="0">
            <a:spAutoFit/>
          </a:bodyPr>
          <a:lstStyle>
            <a:lvl1pPr>
              <a:defRPr sz="2400" b="0" i="0">
                <a:solidFill>
                  <a:srgbClr val="505050"/>
                </a:solidFill>
                <a:latin typeface="SegoeUI-Light"/>
                <a:ea typeface="+mj-ea"/>
                <a:cs typeface="SegoeUI-Light"/>
              </a:defRPr>
            </a:lvl1pPr>
          </a:lstStyle>
          <a:p>
            <a:pPr marL="12700">
              <a:spcBef>
                <a:spcPts val="100"/>
              </a:spcBef>
            </a:pPr>
            <a:r>
              <a:rPr lang="en-CA" sz="2300" kern="1200">
                <a:latin typeface="Segoe UI Light"/>
                <a:ea typeface="+mn-ea"/>
                <a:cs typeface="Segoe UI Light"/>
              </a:rPr>
              <a:t>Microsoft Surface Laptop Studio 2</a:t>
            </a:r>
          </a:p>
        </p:txBody>
      </p:sp>
      <p:grpSp>
        <p:nvGrpSpPr>
          <p:cNvPr id="10" name="Group 9">
            <a:extLst>
              <a:ext uri="{FF2B5EF4-FFF2-40B4-BE49-F238E27FC236}">
                <a16:creationId xmlns:a16="http://schemas.microsoft.com/office/drawing/2014/main" id="{CFCB3F29-8152-961E-C584-646A2751C182}"/>
              </a:ext>
            </a:extLst>
          </p:cNvPr>
          <p:cNvGrpSpPr/>
          <p:nvPr/>
        </p:nvGrpSpPr>
        <p:grpSpPr>
          <a:xfrm>
            <a:off x="8849607" y="6304212"/>
            <a:ext cx="759854" cy="789497"/>
            <a:chOff x="6555346" y="8809155"/>
            <a:chExt cx="759854" cy="789497"/>
          </a:xfrm>
        </p:grpSpPr>
        <p:sp>
          <p:nvSpPr>
            <p:cNvPr id="14" name="Rectangle 13">
              <a:extLst>
                <a:ext uri="{FF2B5EF4-FFF2-40B4-BE49-F238E27FC236}">
                  <a16:creationId xmlns:a16="http://schemas.microsoft.com/office/drawing/2014/main" id="{FD7267AB-0517-471B-B0E3-0B54E12731A0}"/>
                </a:ext>
              </a:extLst>
            </p:cNvPr>
            <p:cNvSpPr/>
            <p:nvPr/>
          </p:nvSpPr>
          <p:spPr>
            <a:xfrm>
              <a:off x="6555346" y="8809155"/>
              <a:ext cx="759854" cy="78949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bject 19">
              <a:extLst>
                <a:ext uri="{FF2B5EF4-FFF2-40B4-BE49-F238E27FC236}">
                  <a16:creationId xmlns:a16="http://schemas.microsoft.com/office/drawing/2014/main" id="{6515DE46-61CE-63E2-B2C6-67E91EC73C01}"/>
                </a:ext>
              </a:extLst>
            </p:cNvPr>
            <p:cNvSpPr txBox="1"/>
            <p:nvPr/>
          </p:nvSpPr>
          <p:spPr>
            <a:xfrm>
              <a:off x="6591738" y="9058992"/>
              <a:ext cx="687070" cy="289823"/>
            </a:xfrm>
            <a:prstGeom prst="rect">
              <a:avLst/>
            </a:prstGeom>
          </p:spPr>
          <p:txBody>
            <a:bodyPr vert="horz" wrap="square" lIns="0" tIns="12700" rIns="0" bIns="0" rtlCol="0">
              <a:spAutoFit/>
            </a:bodyPr>
            <a:lstStyle/>
            <a:p>
              <a:pPr marR="30480" algn="ctr"/>
              <a:r>
                <a:rPr lang="en-US" sz="900">
                  <a:solidFill>
                    <a:srgbClr val="505050"/>
                  </a:solidFill>
                  <a:latin typeface="+mj-lt"/>
                  <a:cs typeface="Segoe UI"/>
                </a:rPr>
                <a:t>PARTNER LOGO</a:t>
              </a:r>
              <a:endParaRPr lang="en-US" sz="900" baseline="30000">
                <a:solidFill>
                  <a:srgbClr val="505050"/>
                </a:solidFill>
                <a:latin typeface="+mj-lt"/>
                <a:cs typeface="Segoe UI"/>
              </a:endParaRPr>
            </a:p>
          </p:txBody>
        </p:sp>
      </p:grpSp>
      <p:pic>
        <p:nvPicPr>
          <p:cNvPr id="12" name="Picture 11" descr="Microsoft Surface logo">
            <a:extLst>
              <a:ext uri="{FF2B5EF4-FFF2-40B4-BE49-F238E27FC236}">
                <a16:creationId xmlns:a16="http://schemas.microsoft.com/office/drawing/2014/main" id="{AC1ED0C4-A945-066A-1B4F-B34C4787A94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49395" y="251808"/>
            <a:ext cx="1984478" cy="618538"/>
          </a:xfrm>
          <a:prstGeom prst="rect">
            <a:avLst/>
          </a:prstGeom>
        </p:spPr>
      </p:pic>
    </p:spTree>
    <p:extLst>
      <p:ext uri="{BB962C8B-B14F-4D97-AF65-F5344CB8AC3E}">
        <p14:creationId xmlns:p14="http://schemas.microsoft.com/office/powerpoint/2010/main" val="1347063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7216726" y="1425641"/>
            <a:ext cx="803963" cy="283860"/>
          </a:xfrm>
          <a:prstGeom prst="rect">
            <a:avLst/>
          </a:prstGeom>
        </p:spPr>
        <p:txBody>
          <a:bodyPr vert="horz" wrap="square" lIns="0" tIns="12700" rIns="0" bIns="0" rtlCol="0">
            <a:spAutoFit/>
          </a:bodyPr>
          <a:lstStyle/>
          <a:p>
            <a:pPr marL="33655" marR="5080" indent="-21590" algn="r">
              <a:lnSpc>
                <a:spcPct val="114599"/>
              </a:lnSpc>
              <a:spcBef>
                <a:spcPts val="100"/>
              </a:spcBef>
            </a:pPr>
            <a:r>
              <a:rPr lang="en-CA" sz="800">
                <a:solidFill>
                  <a:srgbClr val="505050"/>
                </a:solidFill>
                <a:latin typeface="Segoe UI Semibold" panose="020B0702040204020203" pitchFamily="34" charset="0"/>
                <a:cs typeface="Segoe UI Semibold" panose="020B0702040204020203" pitchFamily="34" charset="0"/>
              </a:rPr>
              <a:t>NETWORK</a:t>
            </a:r>
            <a:r>
              <a:rPr lang="en-CA" sz="800" spc="30">
                <a:solidFill>
                  <a:srgbClr val="505050"/>
                </a:solidFill>
                <a:latin typeface="Segoe UI Semibold" panose="020B0702040204020203" pitchFamily="34" charset="0"/>
                <a:cs typeface="Segoe UI Semibold" panose="020B0702040204020203" pitchFamily="34" charset="0"/>
              </a:rPr>
              <a:t> </a:t>
            </a:r>
            <a:r>
              <a:rPr lang="en-CA" sz="800" spc="-25">
                <a:solidFill>
                  <a:srgbClr val="505050"/>
                </a:solidFill>
                <a:latin typeface="Segoe UI Semibold" panose="020B0702040204020203" pitchFamily="34" charset="0"/>
                <a:cs typeface="Segoe UI Semibold" panose="020B0702040204020203" pitchFamily="34" charset="0"/>
              </a:rPr>
              <a:t>AND</a:t>
            </a:r>
            <a:r>
              <a:rPr lang="en-CA" sz="800" spc="-10">
                <a:solidFill>
                  <a:srgbClr val="505050"/>
                </a:solidFill>
                <a:latin typeface="Segoe UI Semibold" panose="020B0702040204020203" pitchFamily="34" charset="0"/>
                <a:cs typeface="Segoe UI Semibold" panose="020B0702040204020203" pitchFamily="34" charset="0"/>
              </a:rPr>
              <a:t> CONNECTIVITY</a:t>
            </a:r>
            <a:endParaRPr lang="en-CA" sz="800">
              <a:latin typeface="Segoe UI Semibold" panose="020B0702040204020203" pitchFamily="34" charset="0"/>
              <a:cs typeface="Segoe UI Semibold" panose="020B0702040204020203" pitchFamily="34" charset="0"/>
            </a:endParaRPr>
          </a:p>
        </p:txBody>
      </p:sp>
      <p:sp>
        <p:nvSpPr>
          <p:cNvPr id="7" name="object 7"/>
          <p:cNvSpPr txBox="1"/>
          <p:nvPr/>
        </p:nvSpPr>
        <p:spPr>
          <a:xfrm>
            <a:off x="8217289" y="1425641"/>
            <a:ext cx="1363980" cy="425437"/>
          </a:xfrm>
          <a:prstGeom prst="rect">
            <a:avLst/>
          </a:prstGeom>
        </p:spPr>
        <p:txBody>
          <a:bodyPr vert="horz" wrap="square" lIns="0" tIns="12700" rIns="0" bIns="0" rtlCol="0">
            <a:spAutoFit/>
          </a:bodyPr>
          <a:lstStyle/>
          <a:p>
            <a:pPr marL="38100" marR="30480" algn="l">
              <a:lnSpc>
                <a:spcPct val="114599"/>
              </a:lnSpc>
              <a:spcBef>
                <a:spcPts val="100"/>
              </a:spcBef>
            </a:pPr>
            <a:r>
              <a:rPr sz="800" spc="-30">
                <a:solidFill>
                  <a:srgbClr val="505050"/>
                </a:solidFill>
                <a:latin typeface="Segoe UI"/>
                <a:cs typeface="Segoe UI"/>
              </a:rPr>
              <a:t>Wi-</a:t>
            </a:r>
            <a:r>
              <a:rPr sz="800">
                <a:solidFill>
                  <a:srgbClr val="505050"/>
                </a:solidFill>
                <a:latin typeface="Segoe UI"/>
                <a:cs typeface="Segoe UI"/>
              </a:rPr>
              <a:t>Fi</a:t>
            </a:r>
            <a:r>
              <a:rPr sz="800" spc="-15">
                <a:solidFill>
                  <a:srgbClr val="505050"/>
                </a:solidFill>
                <a:latin typeface="Segoe UI"/>
                <a:cs typeface="Segoe UI"/>
              </a:rPr>
              <a:t> </a:t>
            </a:r>
            <a:r>
              <a:rPr sz="800">
                <a:solidFill>
                  <a:srgbClr val="505050"/>
                </a:solidFill>
                <a:latin typeface="Segoe UI"/>
                <a:cs typeface="Segoe UI"/>
              </a:rPr>
              <a:t>6E:</a:t>
            </a:r>
            <a:r>
              <a:rPr sz="800" spc="-15">
                <a:solidFill>
                  <a:srgbClr val="505050"/>
                </a:solidFill>
                <a:latin typeface="Segoe UI"/>
                <a:cs typeface="Segoe UI"/>
              </a:rPr>
              <a:t> </a:t>
            </a:r>
            <a:r>
              <a:rPr sz="800" spc="-20">
                <a:solidFill>
                  <a:srgbClr val="505050"/>
                </a:solidFill>
                <a:latin typeface="Segoe UI"/>
                <a:cs typeface="Segoe UI"/>
              </a:rPr>
              <a:t>802.11ax</a:t>
            </a:r>
            <a:r>
              <a:rPr sz="800" spc="-10">
                <a:solidFill>
                  <a:srgbClr val="505050"/>
                </a:solidFill>
                <a:latin typeface="Segoe UI"/>
                <a:cs typeface="Segoe UI"/>
              </a:rPr>
              <a:t> </a:t>
            </a:r>
            <a:r>
              <a:rPr sz="800" spc="-25">
                <a:solidFill>
                  <a:srgbClr val="505050"/>
                </a:solidFill>
                <a:latin typeface="Segoe UI"/>
                <a:cs typeface="Segoe UI"/>
              </a:rPr>
              <a:t>compatible</a:t>
            </a:r>
            <a:r>
              <a:rPr sz="800" spc="-10">
                <a:solidFill>
                  <a:srgbClr val="505050"/>
                </a:solidFill>
                <a:latin typeface="Segoe UI"/>
                <a:cs typeface="Segoe UI"/>
              </a:rPr>
              <a:t> Bluetooth</a:t>
            </a:r>
            <a:r>
              <a:rPr sz="800" spc="-15" baseline="30864">
                <a:solidFill>
                  <a:srgbClr val="515151"/>
                </a:solidFill>
                <a:latin typeface="Segoe UI"/>
                <a:cs typeface="Segoe UI"/>
              </a:rPr>
              <a:t>®</a:t>
            </a:r>
            <a:r>
              <a:rPr sz="800" spc="82" baseline="30864">
                <a:solidFill>
                  <a:srgbClr val="515151"/>
                </a:solidFill>
                <a:latin typeface="Segoe UI"/>
                <a:cs typeface="Segoe UI"/>
              </a:rPr>
              <a:t> </a:t>
            </a:r>
            <a:r>
              <a:rPr sz="800" spc="-20">
                <a:solidFill>
                  <a:srgbClr val="505050"/>
                </a:solidFill>
                <a:latin typeface="Segoe UI"/>
                <a:cs typeface="Segoe UI"/>
              </a:rPr>
              <a:t>Wireless</a:t>
            </a:r>
            <a:r>
              <a:rPr sz="800" spc="-35">
                <a:solidFill>
                  <a:srgbClr val="505050"/>
                </a:solidFill>
                <a:latin typeface="Segoe UI"/>
                <a:cs typeface="Segoe UI"/>
              </a:rPr>
              <a:t> </a:t>
            </a:r>
            <a:r>
              <a:rPr sz="800" spc="-25">
                <a:solidFill>
                  <a:srgbClr val="505050"/>
                </a:solidFill>
                <a:latin typeface="Segoe UI"/>
                <a:cs typeface="Segoe UI"/>
              </a:rPr>
              <a:t>5.3</a:t>
            </a:r>
            <a:r>
              <a:rPr sz="800" spc="-10">
                <a:solidFill>
                  <a:srgbClr val="505050"/>
                </a:solidFill>
                <a:latin typeface="Segoe UI"/>
                <a:cs typeface="Segoe UI"/>
              </a:rPr>
              <a:t> technology</a:t>
            </a:r>
            <a:endParaRPr sz="800">
              <a:latin typeface="Segoe UI"/>
              <a:cs typeface="Segoe UI"/>
            </a:endParaRPr>
          </a:p>
        </p:txBody>
      </p:sp>
      <p:sp>
        <p:nvSpPr>
          <p:cNvPr id="8" name="object 8"/>
          <p:cNvSpPr txBox="1"/>
          <p:nvPr/>
        </p:nvSpPr>
        <p:spPr>
          <a:xfrm>
            <a:off x="6885165" y="2024604"/>
            <a:ext cx="1135380" cy="289823"/>
          </a:xfrm>
          <a:prstGeom prst="rect">
            <a:avLst/>
          </a:prstGeom>
        </p:spPr>
        <p:txBody>
          <a:bodyPr vert="horz" wrap="square" lIns="0" tIns="30480" rIns="0" bIns="0" rtlCol="0">
            <a:spAutoFit/>
          </a:bodyPr>
          <a:lstStyle/>
          <a:p>
            <a:pPr marR="5080" algn="r">
              <a:lnSpc>
                <a:spcPct val="100000"/>
              </a:lnSpc>
              <a:spcBef>
                <a:spcPts val="240"/>
              </a:spcBef>
            </a:pPr>
            <a:r>
              <a:rPr lang="en-CA" sz="800">
                <a:solidFill>
                  <a:srgbClr val="505050"/>
                </a:solidFill>
                <a:latin typeface="Segoe UI Semibold" panose="020B0702040204020203" pitchFamily="34" charset="0"/>
                <a:cs typeface="Segoe UI Semibold" panose="020B0702040204020203" pitchFamily="34" charset="0"/>
              </a:rPr>
              <a:t>PEN AND </a:t>
            </a:r>
            <a:r>
              <a:rPr lang="en-CA" sz="800" spc="-10">
                <a:solidFill>
                  <a:srgbClr val="505050"/>
                </a:solidFill>
                <a:latin typeface="Segoe UI Semibold" panose="020B0702040204020203" pitchFamily="34" charset="0"/>
                <a:cs typeface="Segoe UI Semibold" panose="020B0702040204020203" pitchFamily="34" charset="0"/>
              </a:rPr>
              <a:t>ACCESSORIES</a:t>
            </a:r>
            <a:endParaRPr lang="en-CA" sz="800">
              <a:latin typeface="Segoe UI Semibold" panose="020B0702040204020203" pitchFamily="34" charset="0"/>
              <a:cs typeface="Segoe UI Semibold" panose="020B0702040204020203" pitchFamily="34" charset="0"/>
            </a:endParaRPr>
          </a:p>
          <a:p>
            <a:pPr marR="7620" algn="r">
              <a:lnSpc>
                <a:spcPct val="100000"/>
              </a:lnSpc>
              <a:spcBef>
                <a:spcPts val="140"/>
              </a:spcBef>
            </a:pPr>
            <a:r>
              <a:rPr lang="en-CA" sz="800" spc="-10">
                <a:solidFill>
                  <a:srgbClr val="505050"/>
                </a:solidFill>
                <a:latin typeface="Segoe UI Semibold" panose="020B0702040204020203" pitchFamily="34" charset="0"/>
                <a:cs typeface="Segoe UI Semibold" panose="020B0702040204020203" pitchFamily="34" charset="0"/>
              </a:rPr>
              <a:t>COMPATIBILITY</a:t>
            </a:r>
            <a:endParaRPr lang="en-CA" sz="800">
              <a:latin typeface="Segoe UI Semibold" panose="020B0702040204020203" pitchFamily="34" charset="0"/>
              <a:cs typeface="Segoe UI Semibold" panose="020B0702040204020203" pitchFamily="34" charset="0"/>
            </a:endParaRPr>
          </a:p>
        </p:txBody>
      </p:sp>
      <p:sp>
        <p:nvSpPr>
          <p:cNvPr id="9" name="object 9"/>
          <p:cNvSpPr txBox="1"/>
          <p:nvPr/>
        </p:nvSpPr>
        <p:spPr>
          <a:xfrm>
            <a:off x="8217253" y="2024541"/>
            <a:ext cx="1370965" cy="1143000"/>
          </a:xfrm>
          <a:prstGeom prst="rect">
            <a:avLst/>
          </a:prstGeom>
        </p:spPr>
        <p:txBody>
          <a:bodyPr vert="horz" wrap="square" lIns="0" tIns="12700" rIns="0" bIns="0" rtlCol="0">
            <a:spAutoFit/>
          </a:bodyPr>
          <a:lstStyle/>
          <a:p>
            <a:pPr marL="38100" marR="145415" algn="l">
              <a:lnSpc>
                <a:spcPct val="114599"/>
              </a:lnSpc>
              <a:spcBef>
                <a:spcPts val="100"/>
              </a:spcBef>
            </a:pPr>
            <a:r>
              <a:rPr sz="800" spc="-20">
                <a:solidFill>
                  <a:srgbClr val="515151"/>
                </a:solidFill>
                <a:latin typeface="Segoe UI"/>
                <a:cs typeface="Segoe UI"/>
              </a:rPr>
              <a:t>Designed</a:t>
            </a:r>
            <a:r>
              <a:rPr sz="800" spc="-25">
                <a:solidFill>
                  <a:srgbClr val="515151"/>
                </a:solidFill>
                <a:latin typeface="Segoe UI"/>
                <a:cs typeface="Segoe UI"/>
              </a:rPr>
              <a:t> </a:t>
            </a:r>
            <a:r>
              <a:rPr sz="800">
                <a:solidFill>
                  <a:srgbClr val="515151"/>
                </a:solidFill>
                <a:latin typeface="Segoe UI"/>
                <a:cs typeface="Segoe UI"/>
              </a:rPr>
              <a:t>for</a:t>
            </a:r>
            <a:r>
              <a:rPr sz="800" spc="-20">
                <a:solidFill>
                  <a:srgbClr val="515151"/>
                </a:solidFill>
                <a:latin typeface="Segoe UI"/>
                <a:cs typeface="Segoe UI"/>
              </a:rPr>
              <a:t> </a:t>
            </a:r>
            <a:r>
              <a:rPr sz="800" spc="-10">
                <a:solidFill>
                  <a:srgbClr val="515151"/>
                </a:solidFill>
                <a:latin typeface="Segoe UI"/>
                <a:cs typeface="Segoe UI"/>
              </a:rPr>
              <a:t>Surface</a:t>
            </a:r>
            <a:r>
              <a:rPr sz="800" spc="-25">
                <a:solidFill>
                  <a:srgbClr val="515151"/>
                </a:solidFill>
                <a:latin typeface="Segoe UI"/>
                <a:cs typeface="Segoe UI"/>
              </a:rPr>
              <a:t> </a:t>
            </a:r>
            <a:r>
              <a:rPr sz="800" spc="-20">
                <a:solidFill>
                  <a:srgbClr val="515151"/>
                </a:solidFill>
                <a:latin typeface="Segoe UI"/>
                <a:cs typeface="Segoe UI"/>
              </a:rPr>
              <a:t>Slim</a:t>
            </a:r>
            <a:r>
              <a:rPr sz="800" spc="500">
                <a:solidFill>
                  <a:srgbClr val="515151"/>
                </a:solidFill>
                <a:latin typeface="Segoe UI"/>
                <a:cs typeface="Segoe UI"/>
              </a:rPr>
              <a:t> </a:t>
            </a:r>
            <a:r>
              <a:rPr sz="800" spc="-20">
                <a:solidFill>
                  <a:srgbClr val="515151"/>
                </a:solidFill>
                <a:latin typeface="Segoe UI"/>
                <a:cs typeface="Segoe UI"/>
              </a:rPr>
              <a:t>Pen</a:t>
            </a:r>
            <a:r>
              <a:rPr sz="800" spc="-35">
                <a:solidFill>
                  <a:srgbClr val="515151"/>
                </a:solidFill>
                <a:latin typeface="Segoe UI"/>
                <a:cs typeface="Segoe UI"/>
              </a:rPr>
              <a:t> </a:t>
            </a:r>
            <a:r>
              <a:rPr lang="en-CA" sz="800">
                <a:solidFill>
                  <a:srgbClr val="515151"/>
                </a:solidFill>
                <a:latin typeface="Segoe UI"/>
                <a:cs typeface="Segoe UI"/>
              </a:rPr>
              <a:t>2</a:t>
            </a:r>
            <a:r>
              <a:rPr lang="en-CA" sz="800" baseline="30864">
                <a:solidFill>
                  <a:srgbClr val="515151"/>
                </a:solidFill>
                <a:latin typeface="Segoe UI"/>
                <a:cs typeface="Segoe UI"/>
              </a:rPr>
              <a:t>9</a:t>
            </a:r>
            <a:r>
              <a:rPr lang="en-CA" sz="800" spc="82" baseline="30864">
                <a:solidFill>
                  <a:srgbClr val="515151"/>
                </a:solidFill>
                <a:latin typeface="Segoe UI"/>
                <a:cs typeface="Segoe UI"/>
              </a:rPr>
              <a:t> </a:t>
            </a:r>
            <a:r>
              <a:rPr sz="800" spc="-10">
                <a:solidFill>
                  <a:srgbClr val="515151"/>
                </a:solidFill>
                <a:latin typeface="Segoe UI"/>
                <a:cs typeface="Segoe UI"/>
              </a:rPr>
              <a:t>and</a:t>
            </a:r>
            <a:r>
              <a:rPr sz="800" spc="-35">
                <a:solidFill>
                  <a:srgbClr val="515151"/>
                </a:solidFill>
                <a:latin typeface="Segoe UI"/>
                <a:cs typeface="Segoe UI"/>
              </a:rPr>
              <a:t> </a:t>
            </a:r>
            <a:r>
              <a:rPr sz="800" spc="-10">
                <a:solidFill>
                  <a:srgbClr val="515151"/>
                </a:solidFill>
                <a:latin typeface="Segoe UI"/>
                <a:cs typeface="Segoe UI"/>
              </a:rPr>
              <a:t>supports</a:t>
            </a:r>
            <a:r>
              <a:rPr sz="800" spc="-35">
                <a:solidFill>
                  <a:srgbClr val="515151"/>
                </a:solidFill>
                <a:latin typeface="Segoe UI"/>
                <a:cs typeface="Segoe UI"/>
              </a:rPr>
              <a:t> </a:t>
            </a:r>
            <a:r>
              <a:rPr sz="800" spc="-20">
                <a:solidFill>
                  <a:srgbClr val="515151"/>
                </a:solidFill>
                <a:latin typeface="Segoe UI"/>
                <a:cs typeface="Segoe UI"/>
              </a:rPr>
              <a:t>tactile</a:t>
            </a:r>
            <a:r>
              <a:rPr sz="800" spc="-10">
                <a:solidFill>
                  <a:srgbClr val="515151"/>
                </a:solidFill>
                <a:latin typeface="Segoe UI"/>
                <a:cs typeface="Segoe UI"/>
              </a:rPr>
              <a:t> signals</a:t>
            </a:r>
            <a:endParaRPr sz="800">
              <a:latin typeface="Segoe UI"/>
              <a:cs typeface="Segoe UI"/>
            </a:endParaRPr>
          </a:p>
          <a:p>
            <a:pPr marL="38100" marR="30480" algn="l">
              <a:lnSpc>
                <a:spcPct val="114599"/>
              </a:lnSpc>
            </a:pPr>
            <a:r>
              <a:rPr sz="800" spc="-20">
                <a:solidFill>
                  <a:srgbClr val="515151"/>
                </a:solidFill>
                <a:latin typeface="Segoe UI"/>
                <a:cs typeface="Segoe UI"/>
              </a:rPr>
              <a:t>Integrated</a:t>
            </a:r>
            <a:r>
              <a:rPr sz="800" spc="-10">
                <a:solidFill>
                  <a:srgbClr val="515151"/>
                </a:solidFill>
                <a:latin typeface="Segoe UI"/>
                <a:cs typeface="Segoe UI"/>
              </a:rPr>
              <a:t> Surface</a:t>
            </a:r>
            <a:r>
              <a:rPr sz="800" spc="-5">
                <a:solidFill>
                  <a:srgbClr val="515151"/>
                </a:solidFill>
                <a:latin typeface="Segoe UI"/>
                <a:cs typeface="Segoe UI"/>
              </a:rPr>
              <a:t> </a:t>
            </a:r>
            <a:r>
              <a:rPr sz="800" spc="-20">
                <a:solidFill>
                  <a:srgbClr val="515151"/>
                </a:solidFill>
                <a:latin typeface="Segoe UI"/>
                <a:cs typeface="Segoe UI"/>
              </a:rPr>
              <a:t>Slim</a:t>
            </a:r>
            <a:r>
              <a:rPr sz="800" spc="-5">
                <a:solidFill>
                  <a:srgbClr val="515151"/>
                </a:solidFill>
                <a:latin typeface="Segoe UI"/>
                <a:cs typeface="Segoe UI"/>
              </a:rPr>
              <a:t> </a:t>
            </a:r>
            <a:r>
              <a:rPr sz="800" spc="-25">
                <a:solidFill>
                  <a:srgbClr val="515151"/>
                </a:solidFill>
                <a:latin typeface="Segoe UI"/>
                <a:cs typeface="Segoe UI"/>
              </a:rPr>
              <a:t>Pen</a:t>
            </a:r>
            <a:r>
              <a:rPr sz="800">
                <a:solidFill>
                  <a:srgbClr val="515151"/>
                </a:solidFill>
                <a:latin typeface="Segoe UI"/>
                <a:cs typeface="Segoe UI"/>
              </a:rPr>
              <a:t> </a:t>
            </a:r>
            <a:r>
              <a:rPr lang="en-CA" sz="800">
                <a:solidFill>
                  <a:srgbClr val="515151"/>
                </a:solidFill>
                <a:latin typeface="Segoe UI"/>
                <a:cs typeface="Segoe UI"/>
              </a:rPr>
              <a:t>2</a:t>
            </a:r>
            <a:r>
              <a:rPr lang="en-CA" sz="800" baseline="30864">
                <a:solidFill>
                  <a:srgbClr val="515151"/>
                </a:solidFill>
                <a:latin typeface="Segoe UI"/>
                <a:cs typeface="Segoe UI"/>
              </a:rPr>
              <a:t>9</a:t>
            </a:r>
            <a:r>
              <a:rPr sz="800" spc="104" baseline="30864">
                <a:solidFill>
                  <a:srgbClr val="515151"/>
                </a:solidFill>
                <a:latin typeface="Segoe UI"/>
                <a:cs typeface="Segoe UI"/>
              </a:rPr>
              <a:t> </a:t>
            </a:r>
            <a:r>
              <a:rPr sz="800" spc="-20">
                <a:solidFill>
                  <a:srgbClr val="515151"/>
                </a:solidFill>
                <a:latin typeface="Segoe UI"/>
                <a:cs typeface="Segoe UI"/>
              </a:rPr>
              <a:t>storage</a:t>
            </a:r>
            <a:r>
              <a:rPr sz="800" spc="-15">
                <a:solidFill>
                  <a:srgbClr val="515151"/>
                </a:solidFill>
                <a:latin typeface="Segoe UI"/>
                <a:cs typeface="Segoe UI"/>
              </a:rPr>
              <a:t> </a:t>
            </a:r>
            <a:r>
              <a:rPr sz="800">
                <a:solidFill>
                  <a:srgbClr val="515151"/>
                </a:solidFill>
                <a:latin typeface="Segoe UI"/>
                <a:cs typeface="Segoe UI"/>
              </a:rPr>
              <a:t>for</a:t>
            </a:r>
            <a:r>
              <a:rPr sz="800" spc="-15">
                <a:solidFill>
                  <a:srgbClr val="515151"/>
                </a:solidFill>
                <a:latin typeface="Segoe UI"/>
                <a:cs typeface="Segoe UI"/>
              </a:rPr>
              <a:t> </a:t>
            </a:r>
            <a:r>
              <a:rPr sz="800" spc="-20">
                <a:solidFill>
                  <a:srgbClr val="515151"/>
                </a:solidFill>
                <a:latin typeface="Segoe UI"/>
                <a:cs typeface="Segoe UI"/>
              </a:rPr>
              <a:t>charging</a:t>
            </a:r>
            <a:r>
              <a:rPr sz="800" spc="-15">
                <a:solidFill>
                  <a:srgbClr val="515151"/>
                </a:solidFill>
                <a:latin typeface="Segoe UI"/>
                <a:cs typeface="Segoe UI"/>
              </a:rPr>
              <a:t> </a:t>
            </a:r>
            <a:r>
              <a:rPr sz="800" spc="-25">
                <a:solidFill>
                  <a:srgbClr val="515151"/>
                </a:solidFill>
                <a:latin typeface="Segoe UI"/>
                <a:cs typeface="Segoe UI"/>
              </a:rPr>
              <a:t>under</a:t>
            </a:r>
            <a:r>
              <a:rPr sz="800" spc="-10">
                <a:solidFill>
                  <a:srgbClr val="515151"/>
                </a:solidFill>
                <a:latin typeface="Segoe UI"/>
                <a:cs typeface="Segoe UI"/>
              </a:rPr>
              <a:t> the</a:t>
            </a:r>
            <a:r>
              <a:rPr sz="800" spc="-30">
                <a:solidFill>
                  <a:srgbClr val="515151"/>
                </a:solidFill>
                <a:latin typeface="Segoe UI"/>
                <a:cs typeface="Segoe UI"/>
              </a:rPr>
              <a:t> </a:t>
            </a:r>
            <a:r>
              <a:rPr sz="800" spc="-10">
                <a:solidFill>
                  <a:srgbClr val="515151"/>
                </a:solidFill>
                <a:latin typeface="Segoe UI"/>
                <a:cs typeface="Segoe UI"/>
              </a:rPr>
              <a:t>keyboard</a:t>
            </a:r>
            <a:endParaRPr sz="800">
              <a:latin typeface="Segoe UI"/>
              <a:cs typeface="Segoe UI"/>
            </a:endParaRPr>
          </a:p>
          <a:p>
            <a:pPr marL="38100" marR="315595" algn="l">
              <a:lnSpc>
                <a:spcPct val="114599"/>
              </a:lnSpc>
            </a:pPr>
            <a:r>
              <a:rPr sz="800" spc="-10">
                <a:solidFill>
                  <a:srgbClr val="515151"/>
                </a:solidFill>
                <a:latin typeface="Segoe UI"/>
                <a:cs typeface="Segoe UI"/>
              </a:rPr>
              <a:t>Supports</a:t>
            </a:r>
            <a:r>
              <a:rPr sz="800" spc="-15">
                <a:solidFill>
                  <a:srgbClr val="515151"/>
                </a:solidFill>
                <a:latin typeface="Segoe UI"/>
                <a:cs typeface="Segoe UI"/>
              </a:rPr>
              <a:t> </a:t>
            </a:r>
            <a:r>
              <a:rPr sz="800" spc="-20">
                <a:solidFill>
                  <a:srgbClr val="515151"/>
                </a:solidFill>
                <a:latin typeface="Segoe UI"/>
                <a:cs typeface="Segoe UI"/>
              </a:rPr>
              <a:t>Microsoft</a:t>
            </a:r>
            <a:r>
              <a:rPr sz="800" spc="-15">
                <a:solidFill>
                  <a:srgbClr val="515151"/>
                </a:solidFill>
                <a:latin typeface="Segoe UI"/>
                <a:cs typeface="Segoe UI"/>
              </a:rPr>
              <a:t> </a:t>
            </a:r>
            <a:r>
              <a:rPr sz="800" spc="-40">
                <a:solidFill>
                  <a:srgbClr val="515151"/>
                </a:solidFill>
                <a:latin typeface="Segoe UI"/>
                <a:cs typeface="Segoe UI"/>
              </a:rPr>
              <a:t>Pen</a:t>
            </a:r>
            <a:r>
              <a:rPr sz="800" spc="500">
                <a:solidFill>
                  <a:srgbClr val="515151"/>
                </a:solidFill>
                <a:latin typeface="Segoe UI"/>
                <a:cs typeface="Segoe UI"/>
              </a:rPr>
              <a:t> </a:t>
            </a:r>
            <a:r>
              <a:rPr sz="800" spc="-20">
                <a:solidFill>
                  <a:srgbClr val="515151"/>
                </a:solidFill>
                <a:latin typeface="Segoe UI"/>
                <a:cs typeface="Segoe UI"/>
              </a:rPr>
              <a:t>Protocol</a:t>
            </a:r>
            <a:r>
              <a:rPr sz="800" spc="-10">
                <a:solidFill>
                  <a:srgbClr val="515151"/>
                </a:solidFill>
                <a:latin typeface="Segoe UI"/>
                <a:cs typeface="Segoe UI"/>
              </a:rPr>
              <a:t> (MPP)</a:t>
            </a:r>
            <a:endParaRPr sz="800">
              <a:latin typeface="Segoe UI"/>
              <a:cs typeface="Segoe UI"/>
            </a:endParaRPr>
          </a:p>
        </p:txBody>
      </p:sp>
      <p:sp>
        <p:nvSpPr>
          <p:cNvPr id="10" name="object 10"/>
          <p:cNvSpPr txBox="1"/>
          <p:nvPr/>
        </p:nvSpPr>
        <p:spPr>
          <a:xfrm>
            <a:off x="7468012" y="3339753"/>
            <a:ext cx="553085" cy="135935"/>
          </a:xfrm>
          <a:prstGeom prst="rect">
            <a:avLst/>
          </a:prstGeom>
        </p:spPr>
        <p:txBody>
          <a:bodyPr vert="horz" wrap="square" lIns="0" tIns="12700" rIns="0" bIns="0" rtlCol="0">
            <a:spAutoFit/>
          </a:bodyPr>
          <a:lstStyle/>
          <a:p>
            <a:pPr marL="12700" algn="r">
              <a:lnSpc>
                <a:spcPct val="100000"/>
              </a:lnSpc>
              <a:spcBef>
                <a:spcPts val="100"/>
              </a:spcBef>
            </a:pPr>
            <a:r>
              <a:rPr lang="en-CA" sz="800" spc="-10">
                <a:solidFill>
                  <a:srgbClr val="505050"/>
                </a:solidFill>
                <a:latin typeface="Segoe UI Semibold" panose="020B0702040204020203" pitchFamily="34" charset="0"/>
                <a:cs typeface="Segoe UI Semibold" panose="020B0702040204020203" pitchFamily="34" charset="0"/>
              </a:rPr>
              <a:t>SOFTWARE</a:t>
            </a:r>
            <a:endParaRPr lang="en-CA" sz="800">
              <a:latin typeface="Segoe UI Semibold" panose="020B0702040204020203" pitchFamily="34" charset="0"/>
              <a:cs typeface="Segoe UI Semibold" panose="020B0702040204020203" pitchFamily="34" charset="0"/>
            </a:endParaRPr>
          </a:p>
        </p:txBody>
      </p:sp>
      <p:sp>
        <p:nvSpPr>
          <p:cNvPr id="11" name="object 11"/>
          <p:cNvSpPr txBox="1"/>
          <p:nvPr/>
        </p:nvSpPr>
        <p:spPr>
          <a:xfrm>
            <a:off x="8217253" y="3321973"/>
            <a:ext cx="1316355" cy="1140505"/>
          </a:xfrm>
          <a:prstGeom prst="rect">
            <a:avLst/>
          </a:prstGeom>
        </p:spPr>
        <p:txBody>
          <a:bodyPr vert="horz" wrap="square" lIns="0" tIns="12700" rIns="0" bIns="0" rtlCol="0">
            <a:spAutoFit/>
          </a:bodyPr>
          <a:lstStyle/>
          <a:p>
            <a:pPr marL="38100" marR="30480" algn="l">
              <a:lnSpc>
                <a:spcPct val="114599"/>
              </a:lnSpc>
              <a:spcBef>
                <a:spcPts val="100"/>
              </a:spcBef>
            </a:pPr>
            <a:r>
              <a:rPr sz="800" spc="-25" dirty="0">
                <a:solidFill>
                  <a:srgbClr val="505050"/>
                </a:solidFill>
                <a:latin typeface="Segoe UI"/>
                <a:cs typeface="Segoe UI"/>
              </a:rPr>
              <a:t>Windows</a:t>
            </a:r>
            <a:r>
              <a:rPr sz="800" spc="-30" dirty="0">
                <a:solidFill>
                  <a:srgbClr val="505050"/>
                </a:solidFill>
                <a:latin typeface="Segoe UI"/>
                <a:cs typeface="Segoe UI"/>
              </a:rPr>
              <a:t> </a:t>
            </a:r>
            <a:r>
              <a:rPr sz="800" dirty="0">
                <a:solidFill>
                  <a:srgbClr val="505050"/>
                </a:solidFill>
                <a:latin typeface="Segoe UI"/>
                <a:cs typeface="Segoe UI"/>
              </a:rPr>
              <a:t>11</a:t>
            </a:r>
            <a:r>
              <a:rPr sz="800" spc="-35" dirty="0">
                <a:solidFill>
                  <a:srgbClr val="505050"/>
                </a:solidFill>
                <a:latin typeface="Segoe UI"/>
                <a:cs typeface="Segoe UI"/>
              </a:rPr>
              <a:t> </a:t>
            </a:r>
            <a:r>
              <a:rPr sz="800" spc="-10" dirty="0">
                <a:solidFill>
                  <a:srgbClr val="505050"/>
                </a:solidFill>
                <a:latin typeface="Segoe UI"/>
                <a:cs typeface="Segoe UI"/>
              </a:rPr>
              <a:t>Pro</a:t>
            </a:r>
            <a:endParaRPr lang="en-CA" sz="800" spc="-30" dirty="0">
              <a:solidFill>
                <a:srgbClr val="505050"/>
              </a:solidFill>
              <a:latin typeface="Segoe UI"/>
              <a:cs typeface="Segoe UI"/>
            </a:endParaRPr>
          </a:p>
          <a:p>
            <a:pPr marL="38100" marR="30480" algn="l">
              <a:lnSpc>
                <a:spcPct val="114599"/>
              </a:lnSpc>
              <a:spcBef>
                <a:spcPts val="100"/>
              </a:spcBef>
            </a:pPr>
            <a:r>
              <a:rPr sz="800" spc="-20" dirty="0">
                <a:solidFill>
                  <a:srgbClr val="505050"/>
                </a:solidFill>
                <a:latin typeface="Segoe UI"/>
                <a:cs typeface="Segoe UI"/>
              </a:rPr>
              <a:t>Preloaded</a:t>
            </a:r>
            <a:r>
              <a:rPr sz="800" spc="5" dirty="0">
                <a:solidFill>
                  <a:srgbClr val="505050"/>
                </a:solidFill>
                <a:latin typeface="Segoe UI"/>
                <a:cs typeface="Segoe UI"/>
              </a:rPr>
              <a:t> </a:t>
            </a:r>
            <a:r>
              <a:rPr sz="800" spc="-20" dirty="0">
                <a:solidFill>
                  <a:srgbClr val="505050"/>
                </a:solidFill>
                <a:latin typeface="Segoe UI"/>
                <a:cs typeface="Segoe UI"/>
              </a:rPr>
              <a:t>Microsoft</a:t>
            </a:r>
            <a:r>
              <a:rPr sz="800" spc="5" dirty="0">
                <a:solidFill>
                  <a:srgbClr val="505050"/>
                </a:solidFill>
                <a:latin typeface="Segoe UI"/>
                <a:cs typeface="Segoe UI"/>
              </a:rPr>
              <a:t> </a:t>
            </a:r>
            <a:r>
              <a:rPr sz="800" spc="-30" dirty="0">
                <a:solidFill>
                  <a:srgbClr val="505050"/>
                </a:solidFill>
                <a:latin typeface="Segoe UI"/>
                <a:cs typeface="Segoe UI"/>
              </a:rPr>
              <a:t>365</a:t>
            </a:r>
            <a:r>
              <a:rPr sz="800" spc="-10" dirty="0">
                <a:solidFill>
                  <a:srgbClr val="505050"/>
                </a:solidFill>
                <a:latin typeface="Segoe UI"/>
                <a:cs typeface="Segoe UI"/>
              </a:rPr>
              <a:t> </a:t>
            </a:r>
            <a:r>
              <a:rPr lang="en-CA" sz="800" spc="-10" dirty="0">
                <a:solidFill>
                  <a:srgbClr val="505050"/>
                </a:solidFill>
                <a:latin typeface="Segoe UI"/>
                <a:cs typeface="Segoe UI"/>
              </a:rPr>
              <a:t>Apps</a:t>
            </a:r>
            <a:r>
              <a:rPr lang="en-CA" sz="800" spc="-15" baseline="30864" dirty="0">
                <a:solidFill>
                  <a:srgbClr val="505050"/>
                </a:solidFill>
                <a:latin typeface="Segoe UI"/>
                <a:cs typeface="Segoe UI"/>
              </a:rPr>
              <a:t>10</a:t>
            </a:r>
            <a:endParaRPr sz="800" baseline="30864" dirty="0">
              <a:latin typeface="Segoe UI"/>
              <a:cs typeface="Segoe UI"/>
            </a:endParaRPr>
          </a:p>
          <a:p>
            <a:pPr marL="38100" algn="l">
              <a:lnSpc>
                <a:spcPct val="100000"/>
              </a:lnSpc>
              <a:spcBef>
                <a:spcPts val="140"/>
              </a:spcBef>
            </a:pPr>
            <a:r>
              <a:rPr sz="800" spc="-20" dirty="0">
                <a:solidFill>
                  <a:srgbClr val="505050"/>
                </a:solidFill>
                <a:latin typeface="Segoe UI"/>
                <a:cs typeface="Segoe UI"/>
              </a:rPr>
              <a:t>Microsoft</a:t>
            </a:r>
            <a:r>
              <a:rPr sz="800" spc="-10" dirty="0">
                <a:solidFill>
                  <a:srgbClr val="505050"/>
                </a:solidFill>
                <a:latin typeface="Segoe UI"/>
                <a:cs typeface="Segoe UI"/>
              </a:rPr>
              <a:t> 365 Business</a:t>
            </a:r>
            <a:endParaRPr sz="800" dirty="0">
              <a:latin typeface="Segoe UI"/>
              <a:cs typeface="Segoe UI"/>
            </a:endParaRPr>
          </a:p>
          <a:p>
            <a:pPr marL="38100" marR="106680" algn="l">
              <a:lnSpc>
                <a:spcPct val="114599"/>
              </a:lnSpc>
            </a:pPr>
            <a:r>
              <a:rPr sz="800" spc="-20" dirty="0">
                <a:solidFill>
                  <a:srgbClr val="505050"/>
                </a:solidFill>
                <a:latin typeface="Segoe UI"/>
                <a:cs typeface="Segoe UI"/>
              </a:rPr>
              <a:t>Standard,</a:t>
            </a:r>
            <a:r>
              <a:rPr sz="800" spc="5" dirty="0">
                <a:solidFill>
                  <a:srgbClr val="505050"/>
                </a:solidFill>
                <a:latin typeface="Segoe UI"/>
                <a:cs typeface="Segoe UI"/>
              </a:rPr>
              <a:t> </a:t>
            </a:r>
            <a:r>
              <a:rPr sz="800" spc="-20" dirty="0">
                <a:solidFill>
                  <a:srgbClr val="505050"/>
                </a:solidFill>
                <a:latin typeface="Segoe UI"/>
                <a:cs typeface="Segoe UI"/>
              </a:rPr>
              <a:t>Microsoft</a:t>
            </a:r>
            <a:r>
              <a:rPr sz="800" spc="5" dirty="0">
                <a:solidFill>
                  <a:srgbClr val="505050"/>
                </a:solidFill>
                <a:latin typeface="Segoe UI"/>
                <a:cs typeface="Segoe UI"/>
              </a:rPr>
              <a:t> </a:t>
            </a:r>
            <a:r>
              <a:rPr sz="800" spc="-25" dirty="0">
                <a:solidFill>
                  <a:srgbClr val="505050"/>
                </a:solidFill>
                <a:latin typeface="Segoe UI"/>
                <a:cs typeface="Segoe UI"/>
              </a:rPr>
              <a:t>365</a:t>
            </a:r>
            <a:r>
              <a:rPr sz="800" spc="500" dirty="0">
                <a:solidFill>
                  <a:srgbClr val="505050"/>
                </a:solidFill>
                <a:latin typeface="Segoe UI"/>
                <a:cs typeface="Segoe UI"/>
              </a:rPr>
              <a:t> </a:t>
            </a:r>
            <a:r>
              <a:rPr sz="800" spc="-20" dirty="0">
                <a:solidFill>
                  <a:srgbClr val="505050"/>
                </a:solidFill>
                <a:latin typeface="Segoe UI"/>
                <a:cs typeface="Segoe UI"/>
              </a:rPr>
              <a:t>Business</a:t>
            </a:r>
            <a:r>
              <a:rPr sz="800" spc="-5" dirty="0">
                <a:solidFill>
                  <a:srgbClr val="505050"/>
                </a:solidFill>
                <a:latin typeface="Segoe UI"/>
                <a:cs typeface="Segoe UI"/>
              </a:rPr>
              <a:t> </a:t>
            </a:r>
            <a:r>
              <a:rPr sz="800" spc="-20" dirty="0">
                <a:solidFill>
                  <a:srgbClr val="505050"/>
                </a:solidFill>
                <a:latin typeface="Segoe UI"/>
                <a:cs typeface="Segoe UI"/>
              </a:rPr>
              <a:t>Premium,</a:t>
            </a:r>
            <a:r>
              <a:rPr sz="800" dirty="0">
                <a:solidFill>
                  <a:srgbClr val="505050"/>
                </a:solidFill>
                <a:latin typeface="Segoe UI"/>
                <a:cs typeface="Segoe UI"/>
              </a:rPr>
              <a:t> </a:t>
            </a:r>
            <a:r>
              <a:rPr sz="800" spc="-25" dirty="0">
                <a:solidFill>
                  <a:srgbClr val="505050"/>
                </a:solidFill>
                <a:latin typeface="Segoe UI"/>
                <a:cs typeface="Segoe UI"/>
              </a:rPr>
              <a:t>or</a:t>
            </a:r>
            <a:r>
              <a:rPr sz="800" spc="500" dirty="0">
                <a:solidFill>
                  <a:srgbClr val="505050"/>
                </a:solidFill>
                <a:latin typeface="Segoe UI"/>
                <a:cs typeface="Segoe UI"/>
              </a:rPr>
              <a:t> </a:t>
            </a:r>
            <a:r>
              <a:rPr sz="800" spc="-20" dirty="0">
                <a:solidFill>
                  <a:srgbClr val="505050"/>
                </a:solidFill>
                <a:latin typeface="Segoe UI"/>
                <a:cs typeface="Segoe UI"/>
              </a:rPr>
              <a:t>Microsoft</a:t>
            </a:r>
            <a:r>
              <a:rPr sz="800" spc="-5" dirty="0">
                <a:solidFill>
                  <a:srgbClr val="505050"/>
                </a:solidFill>
                <a:latin typeface="Segoe UI"/>
                <a:cs typeface="Segoe UI"/>
              </a:rPr>
              <a:t> </a:t>
            </a:r>
            <a:r>
              <a:rPr sz="800" spc="-10" dirty="0">
                <a:solidFill>
                  <a:srgbClr val="505050"/>
                </a:solidFill>
                <a:latin typeface="Segoe UI"/>
                <a:cs typeface="Segoe UI"/>
              </a:rPr>
              <a:t>365</a:t>
            </a:r>
            <a:r>
              <a:rPr sz="800" dirty="0">
                <a:solidFill>
                  <a:srgbClr val="505050"/>
                </a:solidFill>
                <a:latin typeface="Segoe UI"/>
                <a:cs typeface="Segoe UI"/>
              </a:rPr>
              <a:t> </a:t>
            </a:r>
            <a:r>
              <a:rPr sz="800" spc="-20" dirty="0">
                <a:solidFill>
                  <a:srgbClr val="505050"/>
                </a:solidFill>
                <a:latin typeface="Segoe UI"/>
                <a:cs typeface="Segoe UI"/>
              </a:rPr>
              <a:t>Apps</a:t>
            </a:r>
            <a:r>
              <a:rPr sz="800" spc="-5" dirty="0">
                <a:solidFill>
                  <a:srgbClr val="505050"/>
                </a:solidFill>
                <a:latin typeface="Segoe UI"/>
                <a:cs typeface="Segoe UI"/>
              </a:rPr>
              <a:t> </a:t>
            </a:r>
            <a:r>
              <a:rPr sz="800" spc="-25" dirty="0">
                <a:solidFill>
                  <a:srgbClr val="505050"/>
                </a:solidFill>
                <a:latin typeface="Segoe UI"/>
                <a:cs typeface="Segoe UI"/>
              </a:rPr>
              <a:t>30-day</a:t>
            </a:r>
            <a:r>
              <a:rPr sz="800" spc="-10" dirty="0">
                <a:solidFill>
                  <a:srgbClr val="505050"/>
                </a:solidFill>
                <a:latin typeface="Segoe UI"/>
                <a:cs typeface="Segoe UI"/>
              </a:rPr>
              <a:t> </a:t>
            </a:r>
            <a:r>
              <a:rPr lang="en-CA" sz="800" spc="-10" dirty="0">
                <a:solidFill>
                  <a:srgbClr val="505050"/>
                </a:solidFill>
                <a:latin typeface="Segoe UI"/>
                <a:cs typeface="Segoe UI"/>
              </a:rPr>
              <a:t>trial</a:t>
            </a:r>
            <a:r>
              <a:rPr lang="en-CA" sz="800" spc="-15" baseline="30864" dirty="0">
                <a:solidFill>
                  <a:srgbClr val="505050"/>
                </a:solidFill>
                <a:latin typeface="Segoe UI"/>
                <a:cs typeface="Segoe UI"/>
              </a:rPr>
              <a:t>11</a:t>
            </a:r>
            <a:endParaRPr sz="800" baseline="30864" dirty="0">
              <a:latin typeface="Segoe UI"/>
              <a:cs typeface="Segoe UI"/>
            </a:endParaRPr>
          </a:p>
        </p:txBody>
      </p:sp>
      <p:sp>
        <p:nvSpPr>
          <p:cNvPr id="12" name="object 12"/>
          <p:cNvSpPr txBox="1"/>
          <p:nvPr/>
        </p:nvSpPr>
        <p:spPr>
          <a:xfrm>
            <a:off x="4424227" y="1443456"/>
            <a:ext cx="495300" cy="135935"/>
          </a:xfrm>
          <a:prstGeom prst="rect">
            <a:avLst/>
          </a:prstGeom>
        </p:spPr>
        <p:txBody>
          <a:bodyPr vert="horz" wrap="square" lIns="0" tIns="12700" rIns="0" bIns="0" rtlCol="0">
            <a:spAutoFit/>
          </a:bodyPr>
          <a:lstStyle/>
          <a:p>
            <a:pPr marL="12700" algn="r">
              <a:lnSpc>
                <a:spcPct val="100000"/>
              </a:lnSpc>
              <a:spcBef>
                <a:spcPts val="100"/>
              </a:spcBef>
            </a:pPr>
            <a:r>
              <a:rPr lang="en-CA" sz="800" spc="-10">
                <a:solidFill>
                  <a:srgbClr val="505050"/>
                </a:solidFill>
                <a:latin typeface="Segoe UI Semibold" panose="020B0702040204020203" pitchFamily="34" charset="0"/>
                <a:cs typeface="Segoe UI Semibold" panose="020B0702040204020203" pitchFamily="34" charset="0"/>
              </a:rPr>
              <a:t>CAMERAS</a:t>
            </a:r>
            <a:endParaRPr lang="en-CA" sz="800">
              <a:latin typeface="Segoe UI Semibold" panose="020B0702040204020203" pitchFamily="34" charset="0"/>
              <a:cs typeface="Segoe UI Semibold" panose="020B0702040204020203" pitchFamily="34" charset="0"/>
            </a:endParaRPr>
          </a:p>
        </p:txBody>
      </p:sp>
      <p:sp>
        <p:nvSpPr>
          <p:cNvPr id="13" name="object 13"/>
          <p:cNvSpPr txBox="1"/>
          <p:nvPr/>
        </p:nvSpPr>
        <p:spPr>
          <a:xfrm>
            <a:off x="5141614" y="1425676"/>
            <a:ext cx="1240155" cy="1274901"/>
          </a:xfrm>
          <a:prstGeom prst="rect">
            <a:avLst/>
          </a:prstGeom>
        </p:spPr>
        <p:txBody>
          <a:bodyPr vert="horz" wrap="square" lIns="0" tIns="12700" rIns="0" bIns="0" rtlCol="0">
            <a:spAutoFit/>
          </a:bodyPr>
          <a:lstStyle/>
          <a:p>
            <a:pPr marL="12700" marR="28575" algn="l">
              <a:lnSpc>
                <a:spcPct val="114599"/>
              </a:lnSpc>
              <a:spcBef>
                <a:spcPts val="100"/>
              </a:spcBef>
            </a:pPr>
            <a:r>
              <a:rPr sz="800" spc="-10">
                <a:solidFill>
                  <a:srgbClr val="515151"/>
                </a:solidFill>
                <a:latin typeface="Segoe UI"/>
                <a:cs typeface="Segoe UI"/>
              </a:rPr>
              <a:t>Full</a:t>
            </a:r>
            <a:r>
              <a:rPr sz="800" spc="-25">
                <a:solidFill>
                  <a:srgbClr val="515151"/>
                </a:solidFill>
                <a:latin typeface="Segoe UI"/>
                <a:cs typeface="Segoe UI"/>
              </a:rPr>
              <a:t> </a:t>
            </a:r>
            <a:r>
              <a:rPr sz="800" spc="-10">
                <a:solidFill>
                  <a:srgbClr val="515151"/>
                </a:solidFill>
                <a:latin typeface="Segoe UI"/>
                <a:cs typeface="Segoe UI"/>
              </a:rPr>
              <a:t>HD</a:t>
            </a:r>
            <a:r>
              <a:rPr sz="800" spc="-25">
                <a:solidFill>
                  <a:srgbClr val="515151"/>
                </a:solidFill>
                <a:latin typeface="Segoe UI"/>
                <a:cs typeface="Segoe UI"/>
              </a:rPr>
              <a:t> </a:t>
            </a:r>
            <a:r>
              <a:rPr sz="800" spc="-30">
                <a:solidFill>
                  <a:srgbClr val="515151"/>
                </a:solidFill>
                <a:latin typeface="Segoe UI"/>
                <a:cs typeface="Segoe UI"/>
              </a:rPr>
              <a:t>front-</a:t>
            </a:r>
            <a:r>
              <a:rPr sz="800" spc="-10">
                <a:solidFill>
                  <a:srgbClr val="515151"/>
                </a:solidFill>
                <a:latin typeface="Segoe UI"/>
                <a:cs typeface="Segoe UI"/>
              </a:rPr>
              <a:t>facing</a:t>
            </a:r>
            <a:r>
              <a:rPr sz="800" spc="-25">
                <a:solidFill>
                  <a:srgbClr val="515151"/>
                </a:solidFill>
                <a:latin typeface="Segoe UI"/>
                <a:cs typeface="Segoe UI"/>
              </a:rPr>
              <a:t> </a:t>
            </a:r>
            <a:r>
              <a:rPr sz="800" spc="-20">
                <a:solidFill>
                  <a:srgbClr val="515151"/>
                </a:solidFill>
                <a:latin typeface="Segoe UI"/>
                <a:cs typeface="Segoe UI"/>
              </a:rPr>
              <a:t>Surface</a:t>
            </a:r>
            <a:r>
              <a:rPr sz="800" spc="500">
                <a:solidFill>
                  <a:srgbClr val="515151"/>
                </a:solidFill>
                <a:latin typeface="Segoe UI"/>
                <a:cs typeface="Segoe UI"/>
              </a:rPr>
              <a:t> </a:t>
            </a:r>
            <a:r>
              <a:rPr sz="800" spc="-20">
                <a:solidFill>
                  <a:srgbClr val="515151"/>
                </a:solidFill>
                <a:latin typeface="Segoe UI"/>
                <a:cs typeface="Segoe UI"/>
              </a:rPr>
              <a:t>Studio</a:t>
            </a:r>
            <a:r>
              <a:rPr sz="800" spc="-10">
                <a:solidFill>
                  <a:srgbClr val="515151"/>
                </a:solidFill>
                <a:latin typeface="Segoe UI"/>
                <a:cs typeface="Segoe UI"/>
              </a:rPr>
              <a:t> Camera</a:t>
            </a:r>
            <a:endParaRPr sz="800">
              <a:latin typeface="Segoe UI"/>
              <a:cs typeface="Segoe UI"/>
            </a:endParaRPr>
          </a:p>
          <a:p>
            <a:pPr marR="60960" lvl="2" algn="l">
              <a:lnSpc>
                <a:spcPct val="114599"/>
              </a:lnSpc>
            </a:pPr>
            <a:r>
              <a:rPr sz="800" spc="-20">
                <a:solidFill>
                  <a:srgbClr val="515151"/>
                </a:solidFill>
                <a:latin typeface="Segoe UI"/>
                <a:cs typeface="Segoe UI"/>
              </a:rPr>
              <a:t>1080p </a:t>
            </a:r>
            <a:r>
              <a:rPr sz="800" spc="-10">
                <a:solidFill>
                  <a:srgbClr val="515151"/>
                </a:solidFill>
                <a:latin typeface="Segoe UI"/>
                <a:cs typeface="Segoe UI"/>
              </a:rPr>
              <a:t>Full</a:t>
            </a:r>
            <a:r>
              <a:rPr sz="800" spc="-15">
                <a:solidFill>
                  <a:srgbClr val="515151"/>
                </a:solidFill>
                <a:latin typeface="Segoe UI"/>
                <a:cs typeface="Segoe UI"/>
              </a:rPr>
              <a:t> </a:t>
            </a:r>
            <a:r>
              <a:rPr sz="800" spc="-10">
                <a:solidFill>
                  <a:srgbClr val="515151"/>
                </a:solidFill>
                <a:latin typeface="Segoe UI"/>
                <a:cs typeface="Segoe UI"/>
              </a:rPr>
              <a:t>HD</a:t>
            </a:r>
            <a:r>
              <a:rPr sz="800" spc="-15">
                <a:solidFill>
                  <a:srgbClr val="515151"/>
                </a:solidFill>
                <a:latin typeface="Segoe UI"/>
                <a:cs typeface="Segoe UI"/>
              </a:rPr>
              <a:t> </a:t>
            </a:r>
            <a:r>
              <a:rPr sz="800" spc="-20">
                <a:solidFill>
                  <a:srgbClr val="515151"/>
                </a:solidFill>
                <a:latin typeface="Segoe UI"/>
                <a:cs typeface="Segoe UI"/>
              </a:rPr>
              <a:t>camera</a:t>
            </a:r>
            <a:r>
              <a:rPr sz="800" spc="-15">
                <a:solidFill>
                  <a:srgbClr val="515151"/>
                </a:solidFill>
                <a:latin typeface="Segoe UI"/>
                <a:cs typeface="Segoe UI"/>
              </a:rPr>
              <a:t> </a:t>
            </a:r>
            <a:r>
              <a:rPr sz="800" spc="-25">
                <a:solidFill>
                  <a:srgbClr val="515151"/>
                </a:solidFill>
                <a:latin typeface="Segoe UI"/>
                <a:cs typeface="Segoe UI"/>
              </a:rPr>
              <a:t>with</a:t>
            </a:r>
            <a:r>
              <a:rPr sz="800" spc="-10">
                <a:solidFill>
                  <a:srgbClr val="515151"/>
                </a:solidFill>
                <a:latin typeface="Segoe UI"/>
                <a:cs typeface="Segoe UI"/>
              </a:rPr>
              <a:t> wide</a:t>
            </a:r>
            <a:r>
              <a:rPr sz="800" spc="-45">
                <a:solidFill>
                  <a:srgbClr val="515151"/>
                </a:solidFill>
                <a:latin typeface="Segoe UI"/>
                <a:cs typeface="Segoe UI"/>
              </a:rPr>
              <a:t> </a:t>
            </a:r>
            <a:r>
              <a:rPr sz="800" spc="-10">
                <a:solidFill>
                  <a:srgbClr val="515151"/>
                </a:solidFill>
                <a:latin typeface="Segoe UI"/>
                <a:cs typeface="Segoe UI"/>
              </a:rPr>
              <a:t>field</a:t>
            </a:r>
            <a:r>
              <a:rPr sz="800" spc="-40">
                <a:solidFill>
                  <a:srgbClr val="515151"/>
                </a:solidFill>
                <a:latin typeface="Segoe UI"/>
                <a:cs typeface="Segoe UI"/>
              </a:rPr>
              <a:t> </a:t>
            </a:r>
            <a:r>
              <a:rPr sz="800">
                <a:solidFill>
                  <a:srgbClr val="515151"/>
                </a:solidFill>
                <a:latin typeface="Segoe UI"/>
                <a:cs typeface="Segoe UI"/>
              </a:rPr>
              <a:t>of</a:t>
            </a:r>
            <a:r>
              <a:rPr sz="800" spc="-45">
                <a:solidFill>
                  <a:srgbClr val="515151"/>
                </a:solidFill>
                <a:latin typeface="Segoe UI"/>
                <a:cs typeface="Segoe UI"/>
              </a:rPr>
              <a:t> </a:t>
            </a:r>
            <a:r>
              <a:rPr sz="800" spc="-20">
                <a:solidFill>
                  <a:srgbClr val="515151"/>
                </a:solidFill>
                <a:latin typeface="Segoe UI"/>
                <a:cs typeface="Segoe UI"/>
              </a:rPr>
              <a:t>view</a:t>
            </a:r>
            <a:endParaRPr lang="en-CA" sz="800">
              <a:latin typeface="Segoe UI"/>
              <a:cs typeface="Segoe UI"/>
            </a:endParaRPr>
          </a:p>
          <a:p>
            <a:pPr marR="5080" lvl="2" algn="l">
              <a:lnSpc>
                <a:spcPct val="114599"/>
              </a:lnSpc>
            </a:pPr>
            <a:r>
              <a:rPr sz="800" spc="-25">
                <a:solidFill>
                  <a:srgbClr val="515151"/>
                </a:solidFill>
                <a:latin typeface="Segoe UI"/>
                <a:cs typeface="Segoe UI"/>
              </a:rPr>
              <a:t>Windows</a:t>
            </a:r>
            <a:r>
              <a:rPr sz="800" spc="-10">
                <a:solidFill>
                  <a:srgbClr val="515151"/>
                </a:solidFill>
                <a:latin typeface="Segoe UI"/>
                <a:cs typeface="Segoe UI"/>
              </a:rPr>
              <a:t> </a:t>
            </a:r>
            <a:r>
              <a:rPr sz="800" spc="-20">
                <a:solidFill>
                  <a:srgbClr val="515151"/>
                </a:solidFill>
                <a:latin typeface="Segoe UI"/>
                <a:cs typeface="Segoe UI"/>
              </a:rPr>
              <a:t>Studio</a:t>
            </a:r>
            <a:r>
              <a:rPr sz="800" spc="-5">
                <a:solidFill>
                  <a:srgbClr val="515151"/>
                </a:solidFill>
                <a:latin typeface="Segoe UI"/>
                <a:cs typeface="Segoe UI"/>
              </a:rPr>
              <a:t> </a:t>
            </a:r>
            <a:r>
              <a:rPr sz="800" spc="-20">
                <a:solidFill>
                  <a:srgbClr val="515151"/>
                </a:solidFill>
                <a:latin typeface="Segoe UI"/>
                <a:cs typeface="Segoe UI"/>
              </a:rPr>
              <a:t>Effects</a:t>
            </a:r>
            <a:r>
              <a:rPr sz="800" spc="-5">
                <a:solidFill>
                  <a:srgbClr val="515151"/>
                </a:solidFill>
                <a:latin typeface="Segoe UI"/>
                <a:cs typeface="Segoe UI"/>
              </a:rPr>
              <a:t> </a:t>
            </a:r>
            <a:r>
              <a:rPr sz="800" spc="-20">
                <a:solidFill>
                  <a:srgbClr val="515151"/>
                </a:solidFill>
                <a:latin typeface="Segoe UI"/>
                <a:cs typeface="Segoe UI"/>
              </a:rPr>
              <a:t>with</a:t>
            </a:r>
            <a:r>
              <a:rPr lang="en-CA" sz="800" spc="500">
                <a:solidFill>
                  <a:srgbClr val="515151"/>
                </a:solidFill>
                <a:latin typeface="Segoe UI"/>
                <a:cs typeface="Segoe UI"/>
              </a:rPr>
              <a:t> </a:t>
            </a:r>
            <a:r>
              <a:rPr lang="en-CA" sz="800" spc="-20">
                <a:solidFill>
                  <a:srgbClr val="515151"/>
                </a:solidFill>
                <a:latin typeface="Segoe UI"/>
                <a:cs typeface="Segoe UI"/>
              </a:rPr>
              <a:t>a</a:t>
            </a:r>
            <a:r>
              <a:rPr lang="en-CA" sz="800" spc="-20" err="1">
                <a:solidFill>
                  <a:srgbClr val="515151"/>
                </a:solidFill>
                <a:latin typeface="Segoe UI"/>
                <a:cs typeface="Segoe UI"/>
              </a:rPr>
              <a:t>uto</a:t>
            </a:r>
            <a:r>
              <a:rPr lang="en-CA" sz="800" spc="-5">
                <a:solidFill>
                  <a:srgbClr val="515151"/>
                </a:solidFill>
                <a:latin typeface="Segoe UI"/>
                <a:cs typeface="Segoe UI"/>
              </a:rPr>
              <a:t> </a:t>
            </a:r>
            <a:r>
              <a:rPr lang="en-CA" sz="800" spc="-20">
                <a:solidFill>
                  <a:srgbClr val="515151"/>
                </a:solidFill>
                <a:latin typeface="Segoe UI"/>
                <a:cs typeface="Segoe UI"/>
              </a:rPr>
              <a:t>framing</a:t>
            </a:r>
            <a:r>
              <a:rPr sz="800" spc="-20">
                <a:solidFill>
                  <a:srgbClr val="515151"/>
                </a:solidFill>
                <a:latin typeface="Segoe UI"/>
                <a:cs typeface="Segoe UI"/>
              </a:rPr>
              <a:t>,</a:t>
            </a:r>
            <a:r>
              <a:rPr sz="800" spc="-5">
                <a:solidFill>
                  <a:srgbClr val="515151"/>
                </a:solidFill>
                <a:latin typeface="Segoe UI"/>
                <a:cs typeface="Segoe UI"/>
              </a:rPr>
              <a:t> </a:t>
            </a:r>
            <a:r>
              <a:rPr lang="en-US" sz="800" spc="-10">
                <a:solidFill>
                  <a:srgbClr val="515151"/>
                </a:solidFill>
                <a:latin typeface="Segoe UI"/>
                <a:cs typeface="Segoe UI"/>
              </a:rPr>
              <a:t>e</a:t>
            </a:r>
            <a:r>
              <a:rPr lang="en-CA" sz="800" spc="-10">
                <a:solidFill>
                  <a:srgbClr val="515151"/>
                </a:solidFill>
                <a:latin typeface="Segoe UI"/>
                <a:cs typeface="Segoe UI"/>
              </a:rPr>
              <a:t>ye</a:t>
            </a:r>
            <a:r>
              <a:rPr lang="en-CA" sz="800" spc="-5">
                <a:solidFill>
                  <a:srgbClr val="515151"/>
                </a:solidFill>
                <a:latin typeface="Segoe UI"/>
                <a:cs typeface="Segoe UI"/>
              </a:rPr>
              <a:t> </a:t>
            </a:r>
            <a:r>
              <a:rPr lang="en-US" sz="800" spc="-10">
                <a:solidFill>
                  <a:srgbClr val="515151"/>
                </a:solidFill>
                <a:latin typeface="Segoe UI"/>
                <a:cs typeface="Segoe UI"/>
              </a:rPr>
              <a:t>c</a:t>
            </a:r>
            <a:r>
              <a:rPr lang="en-CA" sz="800" spc="-10">
                <a:solidFill>
                  <a:srgbClr val="515151"/>
                </a:solidFill>
                <a:latin typeface="Segoe UI"/>
                <a:cs typeface="Segoe UI"/>
              </a:rPr>
              <a:t>ontact</a:t>
            </a:r>
            <a:r>
              <a:rPr sz="800" spc="-10">
                <a:solidFill>
                  <a:srgbClr val="515151"/>
                </a:solidFill>
                <a:latin typeface="Segoe UI"/>
                <a:cs typeface="Segoe UI"/>
              </a:rPr>
              <a:t>, and </a:t>
            </a:r>
            <a:r>
              <a:rPr lang="en-US" sz="800" spc="-25">
                <a:solidFill>
                  <a:srgbClr val="515151"/>
                </a:solidFill>
                <a:latin typeface="Segoe UI"/>
                <a:cs typeface="Segoe UI"/>
              </a:rPr>
              <a:t>b</a:t>
            </a:r>
            <a:r>
              <a:rPr lang="en-CA" sz="800" spc="-25">
                <a:solidFill>
                  <a:srgbClr val="515151"/>
                </a:solidFill>
                <a:latin typeface="Segoe UI"/>
                <a:cs typeface="Segoe UI"/>
              </a:rPr>
              <a:t>ackground</a:t>
            </a:r>
            <a:r>
              <a:rPr lang="en-CA" sz="800" spc="-5">
                <a:solidFill>
                  <a:srgbClr val="515151"/>
                </a:solidFill>
                <a:latin typeface="Segoe UI"/>
                <a:cs typeface="Segoe UI"/>
              </a:rPr>
              <a:t> </a:t>
            </a:r>
            <a:r>
              <a:rPr lang="en-US" sz="800" spc="-20">
                <a:solidFill>
                  <a:srgbClr val="515151"/>
                </a:solidFill>
                <a:latin typeface="Segoe UI"/>
                <a:cs typeface="Segoe UI"/>
              </a:rPr>
              <a:t>b</a:t>
            </a:r>
            <a:r>
              <a:rPr lang="en-CA" sz="800" spc="-20">
                <a:solidFill>
                  <a:srgbClr val="515151"/>
                </a:solidFill>
                <a:latin typeface="Segoe UI"/>
                <a:cs typeface="Segoe UI"/>
              </a:rPr>
              <a:t>lur</a:t>
            </a:r>
            <a:endParaRPr lang="en-CA" sz="800" spc="500">
              <a:solidFill>
                <a:srgbClr val="515151"/>
              </a:solidFill>
              <a:latin typeface="Segoe UI"/>
              <a:cs typeface="Segoe UI"/>
            </a:endParaRPr>
          </a:p>
          <a:p>
            <a:pPr marR="5080" lvl="2" algn="l">
              <a:lnSpc>
                <a:spcPct val="114599"/>
              </a:lnSpc>
            </a:pPr>
            <a:r>
              <a:rPr sz="800" spc="-25">
                <a:solidFill>
                  <a:srgbClr val="515151"/>
                </a:solidFill>
                <a:latin typeface="Segoe UI"/>
                <a:cs typeface="Segoe UI"/>
              </a:rPr>
              <a:t>Windows</a:t>
            </a:r>
            <a:r>
              <a:rPr sz="800" spc="-30">
                <a:solidFill>
                  <a:srgbClr val="515151"/>
                </a:solidFill>
                <a:latin typeface="Segoe UI"/>
                <a:cs typeface="Segoe UI"/>
              </a:rPr>
              <a:t> </a:t>
            </a:r>
            <a:r>
              <a:rPr sz="800" spc="-10">
                <a:solidFill>
                  <a:srgbClr val="515151"/>
                </a:solidFill>
                <a:latin typeface="Segoe UI"/>
                <a:cs typeface="Segoe UI"/>
              </a:rPr>
              <a:t>Hello</a:t>
            </a:r>
            <a:r>
              <a:rPr sz="800" spc="-25">
                <a:solidFill>
                  <a:srgbClr val="515151"/>
                </a:solidFill>
                <a:latin typeface="Segoe UI"/>
                <a:cs typeface="Segoe UI"/>
              </a:rPr>
              <a:t> </a:t>
            </a:r>
            <a:r>
              <a:rPr sz="800">
                <a:solidFill>
                  <a:srgbClr val="515151"/>
                </a:solidFill>
                <a:latin typeface="Segoe UI"/>
                <a:cs typeface="Segoe UI"/>
              </a:rPr>
              <a:t>2.0</a:t>
            </a:r>
            <a:r>
              <a:rPr sz="800" spc="-30">
                <a:solidFill>
                  <a:srgbClr val="515151"/>
                </a:solidFill>
                <a:latin typeface="Segoe UI"/>
                <a:cs typeface="Segoe UI"/>
              </a:rPr>
              <a:t> </a:t>
            </a:r>
            <a:r>
              <a:rPr sz="800" spc="-20">
                <a:solidFill>
                  <a:srgbClr val="515151"/>
                </a:solidFill>
                <a:latin typeface="Segoe UI"/>
                <a:cs typeface="Segoe UI"/>
              </a:rPr>
              <a:t>face</a:t>
            </a:r>
            <a:r>
              <a:rPr sz="800" spc="500">
                <a:solidFill>
                  <a:srgbClr val="515151"/>
                </a:solidFill>
                <a:latin typeface="Segoe UI"/>
                <a:cs typeface="Segoe UI"/>
              </a:rPr>
              <a:t> </a:t>
            </a:r>
            <a:r>
              <a:rPr sz="800" spc="-20">
                <a:solidFill>
                  <a:srgbClr val="515151"/>
                </a:solidFill>
                <a:latin typeface="Segoe UI"/>
                <a:cs typeface="Segoe UI"/>
              </a:rPr>
              <a:t>authentication</a:t>
            </a:r>
            <a:r>
              <a:rPr sz="800" spc="65">
                <a:solidFill>
                  <a:srgbClr val="515151"/>
                </a:solidFill>
                <a:latin typeface="Segoe UI"/>
                <a:cs typeface="Segoe UI"/>
              </a:rPr>
              <a:t> </a:t>
            </a:r>
            <a:r>
              <a:rPr sz="800" spc="-10">
                <a:solidFill>
                  <a:srgbClr val="515151"/>
                </a:solidFill>
                <a:latin typeface="Segoe UI"/>
                <a:cs typeface="Segoe UI"/>
              </a:rPr>
              <a:t>camera</a:t>
            </a:r>
            <a:endParaRPr lang="en-CA" sz="800">
              <a:latin typeface="Segoe UI"/>
              <a:cs typeface="Segoe UI"/>
            </a:endParaRPr>
          </a:p>
        </p:txBody>
      </p:sp>
      <p:sp>
        <p:nvSpPr>
          <p:cNvPr id="14" name="object 14"/>
          <p:cNvSpPr txBox="1"/>
          <p:nvPr/>
        </p:nvSpPr>
        <p:spPr>
          <a:xfrm>
            <a:off x="4572386" y="2880588"/>
            <a:ext cx="347345" cy="135935"/>
          </a:xfrm>
          <a:prstGeom prst="rect">
            <a:avLst/>
          </a:prstGeom>
        </p:spPr>
        <p:txBody>
          <a:bodyPr vert="horz" wrap="square" lIns="0" tIns="12700" rIns="0" bIns="0" rtlCol="0">
            <a:spAutoFit/>
          </a:bodyPr>
          <a:lstStyle/>
          <a:p>
            <a:pPr marL="12700" algn="r">
              <a:lnSpc>
                <a:spcPct val="100000"/>
              </a:lnSpc>
              <a:spcBef>
                <a:spcPts val="100"/>
              </a:spcBef>
            </a:pPr>
            <a:r>
              <a:rPr lang="en-CA" sz="800" spc="-10">
                <a:solidFill>
                  <a:srgbClr val="505050"/>
                </a:solidFill>
                <a:latin typeface="Segoe UI Semibold" panose="020B0702040204020203" pitchFamily="34" charset="0"/>
                <a:cs typeface="Segoe UI Semibold" panose="020B0702040204020203" pitchFamily="34" charset="0"/>
              </a:rPr>
              <a:t>AUDIO</a:t>
            </a:r>
            <a:endParaRPr lang="en-CA" sz="800">
              <a:latin typeface="Segoe UI Semibold" panose="020B0702040204020203" pitchFamily="34" charset="0"/>
              <a:cs typeface="Segoe UI Semibold" panose="020B0702040204020203" pitchFamily="34" charset="0"/>
            </a:endParaRPr>
          </a:p>
        </p:txBody>
      </p:sp>
      <p:sp>
        <p:nvSpPr>
          <p:cNvPr id="15" name="object 15"/>
          <p:cNvSpPr txBox="1"/>
          <p:nvPr/>
        </p:nvSpPr>
        <p:spPr>
          <a:xfrm>
            <a:off x="5116116" y="2862808"/>
            <a:ext cx="1368425" cy="584200"/>
          </a:xfrm>
          <a:prstGeom prst="rect">
            <a:avLst/>
          </a:prstGeom>
        </p:spPr>
        <p:txBody>
          <a:bodyPr vert="horz" wrap="square" lIns="0" tIns="12700" rIns="0" bIns="0" rtlCol="0">
            <a:spAutoFit/>
          </a:bodyPr>
          <a:lstStyle/>
          <a:p>
            <a:pPr marL="38100" marR="30480" algn="l">
              <a:lnSpc>
                <a:spcPct val="114599"/>
              </a:lnSpc>
              <a:spcBef>
                <a:spcPts val="100"/>
              </a:spcBef>
            </a:pPr>
            <a:r>
              <a:rPr sz="800" spc="-20">
                <a:solidFill>
                  <a:srgbClr val="515151"/>
                </a:solidFill>
                <a:latin typeface="Segoe UI"/>
                <a:cs typeface="Segoe UI"/>
              </a:rPr>
              <a:t>Dual</a:t>
            </a:r>
            <a:r>
              <a:rPr sz="800" spc="-10">
                <a:solidFill>
                  <a:srgbClr val="515151"/>
                </a:solidFill>
                <a:latin typeface="Segoe UI"/>
                <a:cs typeface="Segoe UI"/>
              </a:rPr>
              <a:t> </a:t>
            </a:r>
            <a:r>
              <a:rPr sz="800" spc="-35">
                <a:solidFill>
                  <a:srgbClr val="515151"/>
                </a:solidFill>
                <a:latin typeface="Segoe UI"/>
                <a:cs typeface="Segoe UI"/>
              </a:rPr>
              <a:t>far-</a:t>
            </a:r>
            <a:r>
              <a:rPr sz="800" spc="-10">
                <a:solidFill>
                  <a:srgbClr val="515151"/>
                </a:solidFill>
                <a:latin typeface="Segoe UI"/>
                <a:cs typeface="Segoe UI"/>
              </a:rPr>
              <a:t>field</a:t>
            </a:r>
            <a:r>
              <a:rPr sz="800" spc="-5">
                <a:solidFill>
                  <a:srgbClr val="515151"/>
                </a:solidFill>
                <a:latin typeface="Segoe UI"/>
                <a:cs typeface="Segoe UI"/>
              </a:rPr>
              <a:t> </a:t>
            </a:r>
            <a:r>
              <a:rPr sz="800" spc="-20">
                <a:solidFill>
                  <a:srgbClr val="515151"/>
                </a:solidFill>
                <a:latin typeface="Segoe UI"/>
                <a:cs typeface="Segoe UI"/>
              </a:rPr>
              <a:t>Studio</a:t>
            </a:r>
            <a:r>
              <a:rPr sz="800" spc="-5">
                <a:solidFill>
                  <a:srgbClr val="515151"/>
                </a:solidFill>
                <a:latin typeface="Segoe UI"/>
                <a:cs typeface="Segoe UI"/>
              </a:rPr>
              <a:t> </a:t>
            </a:r>
            <a:r>
              <a:rPr sz="800" spc="-20">
                <a:solidFill>
                  <a:srgbClr val="515151"/>
                </a:solidFill>
                <a:latin typeface="Segoe UI"/>
                <a:cs typeface="Segoe UI"/>
              </a:rPr>
              <a:t>Mics</a:t>
            </a:r>
            <a:r>
              <a:rPr sz="800" spc="-10">
                <a:solidFill>
                  <a:srgbClr val="515151"/>
                </a:solidFill>
                <a:latin typeface="Segoe UI"/>
                <a:cs typeface="Segoe UI"/>
              </a:rPr>
              <a:t> </a:t>
            </a:r>
            <a:r>
              <a:rPr sz="800" spc="-20">
                <a:solidFill>
                  <a:srgbClr val="515151"/>
                </a:solidFill>
                <a:latin typeface="Segoe UI"/>
                <a:cs typeface="Segoe UI"/>
              </a:rPr>
              <a:t>with</a:t>
            </a:r>
            <a:r>
              <a:rPr sz="800" spc="500">
                <a:solidFill>
                  <a:srgbClr val="515151"/>
                </a:solidFill>
                <a:latin typeface="Segoe UI"/>
                <a:cs typeface="Segoe UI"/>
              </a:rPr>
              <a:t> </a:t>
            </a:r>
            <a:r>
              <a:rPr sz="800" spc="-25">
                <a:solidFill>
                  <a:srgbClr val="515151"/>
                </a:solidFill>
                <a:latin typeface="Segoe UI"/>
                <a:cs typeface="Segoe UI"/>
              </a:rPr>
              <a:t>Voice</a:t>
            </a:r>
            <a:r>
              <a:rPr sz="800" spc="-15">
                <a:solidFill>
                  <a:srgbClr val="515151"/>
                </a:solidFill>
                <a:latin typeface="Segoe UI"/>
                <a:cs typeface="Segoe UI"/>
              </a:rPr>
              <a:t> </a:t>
            </a:r>
            <a:r>
              <a:rPr lang="en-CA" sz="800" spc="-10">
                <a:solidFill>
                  <a:srgbClr val="515151"/>
                </a:solidFill>
                <a:latin typeface="Segoe UI"/>
                <a:cs typeface="Segoe UI"/>
              </a:rPr>
              <a:t>Clarity</a:t>
            </a:r>
            <a:r>
              <a:rPr lang="en-CA" sz="800" spc="-15" baseline="30864">
                <a:solidFill>
                  <a:srgbClr val="515151"/>
                </a:solidFill>
                <a:latin typeface="Segoe UI"/>
                <a:cs typeface="Segoe UI"/>
              </a:rPr>
              <a:t>7</a:t>
            </a:r>
            <a:endParaRPr sz="800" baseline="30864">
              <a:latin typeface="Segoe UI"/>
              <a:cs typeface="Segoe UI"/>
            </a:endParaRPr>
          </a:p>
          <a:p>
            <a:pPr marL="38100" marR="150495" algn="l">
              <a:lnSpc>
                <a:spcPct val="114599"/>
              </a:lnSpc>
            </a:pPr>
            <a:r>
              <a:rPr sz="800" spc="-20">
                <a:solidFill>
                  <a:srgbClr val="515151"/>
                </a:solidFill>
                <a:latin typeface="Segoe UI"/>
                <a:cs typeface="Segoe UI"/>
              </a:rPr>
              <a:t>Quad</a:t>
            </a:r>
            <a:r>
              <a:rPr sz="800" spc="-35">
                <a:solidFill>
                  <a:srgbClr val="515151"/>
                </a:solidFill>
                <a:latin typeface="Segoe UI"/>
                <a:cs typeface="Segoe UI"/>
              </a:rPr>
              <a:t> </a:t>
            </a:r>
            <a:r>
              <a:rPr lang="en-CA" sz="800" spc="-10" err="1">
                <a:solidFill>
                  <a:srgbClr val="515151"/>
                </a:solidFill>
                <a:latin typeface="Segoe UI"/>
                <a:cs typeface="Segoe UI"/>
              </a:rPr>
              <a:t>Omnisonic</a:t>
            </a:r>
            <a:r>
              <a:rPr sz="800" spc="-15" baseline="30864">
                <a:solidFill>
                  <a:srgbClr val="515151"/>
                </a:solidFill>
                <a:latin typeface="Segoe UI"/>
                <a:cs typeface="Segoe UI"/>
              </a:rPr>
              <a:t>®</a:t>
            </a:r>
            <a:r>
              <a:rPr sz="800" spc="67" baseline="30864">
                <a:solidFill>
                  <a:srgbClr val="515151"/>
                </a:solidFill>
                <a:latin typeface="Segoe UI"/>
                <a:cs typeface="Segoe UI"/>
              </a:rPr>
              <a:t> </a:t>
            </a:r>
            <a:r>
              <a:rPr sz="800" spc="-25">
                <a:solidFill>
                  <a:srgbClr val="515151"/>
                </a:solidFill>
                <a:latin typeface="Segoe UI"/>
                <a:cs typeface="Segoe UI"/>
              </a:rPr>
              <a:t>speakers</a:t>
            </a:r>
            <a:r>
              <a:rPr sz="800" spc="-10">
                <a:solidFill>
                  <a:srgbClr val="515151"/>
                </a:solidFill>
                <a:latin typeface="Segoe UI"/>
                <a:cs typeface="Segoe UI"/>
              </a:rPr>
              <a:t> with</a:t>
            </a:r>
            <a:r>
              <a:rPr sz="800" spc="-40">
                <a:solidFill>
                  <a:srgbClr val="515151"/>
                </a:solidFill>
                <a:latin typeface="Segoe UI"/>
                <a:cs typeface="Segoe UI"/>
              </a:rPr>
              <a:t> </a:t>
            </a:r>
            <a:r>
              <a:rPr sz="800" spc="-10">
                <a:solidFill>
                  <a:srgbClr val="515151"/>
                </a:solidFill>
                <a:latin typeface="Segoe UI"/>
                <a:cs typeface="Segoe UI"/>
              </a:rPr>
              <a:t>Dolby</a:t>
            </a:r>
            <a:r>
              <a:rPr sz="800" spc="-15" baseline="30864">
                <a:solidFill>
                  <a:srgbClr val="515151"/>
                </a:solidFill>
                <a:latin typeface="Segoe UI"/>
                <a:cs typeface="Segoe UI"/>
              </a:rPr>
              <a:t>®</a:t>
            </a:r>
            <a:r>
              <a:rPr sz="800" spc="82" baseline="30864">
                <a:solidFill>
                  <a:srgbClr val="515151"/>
                </a:solidFill>
                <a:latin typeface="Segoe UI"/>
                <a:cs typeface="Segoe UI"/>
              </a:rPr>
              <a:t> </a:t>
            </a:r>
            <a:r>
              <a:rPr sz="800" spc="-10">
                <a:solidFill>
                  <a:srgbClr val="515151"/>
                </a:solidFill>
                <a:latin typeface="Segoe UI"/>
                <a:cs typeface="Segoe UI"/>
              </a:rPr>
              <a:t>Atmos</a:t>
            </a:r>
            <a:r>
              <a:rPr lang="en-CA" sz="800" spc="-15" baseline="30864">
                <a:solidFill>
                  <a:srgbClr val="515151"/>
                </a:solidFill>
                <a:latin typeface="Segoe UI"/>
                <a:cs typeface="Segoe UI"/>
              </a:rPr>
              <a:t>®</a:t>
            </a:r>
            <a:r>
              <a:rPr lang="en-US" sz="800" spc="-15" baseline="30864">
                <a:solidFill>
                  <a:srgbClr val="515151"/>
                </a:solidFill>
                <a:latin typeface="Segoe UI"/>
                <a:cs typeface="Segoe UI"/>
              </a:rPr>
              <a:t>8</a:t>
            </a:r>
            <a:endParaRPr sz="800" baseline="30864">
              <a:latin typeface="Segoe UI"/>
              <a:cs typeface="Segoe UI"/>
            </a:endParaRPr>
          </a:p>
        </p:txBody>
      </p:sp>
      <p:sp>
        <p:nvSpPr>
          <p:cNvPr id="16" name="object 16"/>
          <p:cNvSpPr txBox="1"/>
          <p:nvPr/>
        </p:nvSpPr>
        <p:spPr>
          <a:xfrm>
            <a:off x="4581059" y="3619151"/>
            <a:ext cx="339090" cy="135935"/>
          </a:xfrm>
          <a:prstGeom prst="rect">
            <a:avLst/>
          </a:prstGeom>
        </p:spPr>
        <p:txBody>
          <a:bodyPr vert="horz" wrap="square" lIns="0" tIns="12700" rIns="0" bIns="0" rtlCol="0">
            <a:spAutoFit/>
          </a:bodyPr>
          <a:lstStyle/>
          <a:p>
            <a:pPr marL="12700" algn="r">
              <a:lnSpc>
                <a:spcPct val="100000"/>
              </a:lnSpc>
              <a:spcBef>
                <a:spcPts val="100"/>
              </a:spcBef>
            </a:pPr>
            <a:r>
              <a:rPr lang="en-CA" sz="800" spc="-10">
                <a:solidFill>
                  <a:srgbClr val="505050"/>
                </a:solidFill>
                <a:latin typeface="Segoe UI Semibold" panose="020B0702040204020203" pitchFamily="34" charset="0"/>
                <a:cs typeface="Segoe UI Semibold" panose="020B0702040204020203" pitchFamily="34" charset="0"/>
              </a:rPr>
              <a:t>PORTS</a:t>
            </a:r>
            <a:endParaRPr lang="en-CA" sz="800">
              <a:latin typeface="Segoe UI Semibold" panose="020B0702040204020203" pitchFamily="34" charset="0"/>
              <a:cs typeface="Segoe UI Semibold" panose="020B0702040204020203" pitchFamily="34" charset="0"/>
            </a:endParaRPr>
          </a:p>
        </p:txBody>
      </p:sp>
      <p:sp>
        <p:nvSpPr>
          <p:cNvPr id="17" name="object 17"/>
          <p:cNvSpPr txBox="1"/>
          <p:nvPr/>
        </p:nvSpPr>
        <p:spPr>
          <a:xfrm>
            <a:off x="5116206" y="3601404"/>
            <a:ext cx="1106805" cy="1122038"/>
          </a:xfrm>
          <a:prstGeom prst="rect">
            <a:avLst/>
          </a:prstGeom>
        </p:spPr>
        <p:txBody>
          <a:bodyPr vert="horz" wrap="square" lIns="0" tIns="12700" rIns="0" bIns="0" rtlCol="0">
            <a:spAutoFit/>
          </a:bodyPr>
          <a:lstStyle/>
          <a:p>
            <a:pPr marL="38100" marR="33020" indent="-635" algn="l">
              <a:lnSpc>
                <a:spcPct val="114599"/>
              </a:lnSpc>
              <a:spcBef>
                <a:spcPts val="100"/>
              </a:spcBef>
            </a:pPr>
            <a:r>
              <a:rPr sz="800" dirty="0">
                <a:solidFill>
                  <a:srgbClr val="505050"/>
                </a:solidFill>
                <a:latin typeface="Segoe UI"/>
                <a:cs typeface="Segoe UI"/>
              </a:rPr>
              <a:t>2</a:t>
            </a:r>
            <a:r>
              <a:rPr sz="800" spc="-25" dirty="0">
                <a:solidFill>
                  <a:srgbClr val="505050"/>
                </a:solidFill>
                <a:latin typeface="Segoe UI"/>
                <a:cs typeface="Segoe UI"/>
              </a:rPr>
              <a:t> </a:t>
            </a:r>
            <a:r>
              <a:rPr sz="800" dirty="0">
                <a:solidFill>
                  <a:srgbClr val="505050"/>
                </a:solidFill>
                <a:latin typeface="Segoe UI"/>
                <a:cs typeface="Segoe UI"/>
              </a:rPr>
              <a:t>x</a:t>
            </a:r>
            <a:r>
              <a:rPr sz="800" spc="-20" dirty="0">
                <a:solidFill>
                  <a:srgbClr val="505050"/>
                </a:solidFill>
                <a:latin typeface="Segoe UI"/>
                <a:cs typeface="Segoe UI"/>
              </a:rPr>
              <a:t> </a:t>
            </a:r>
            <a:r>
              <a:rPr sz="800" spc="-30" dirty="0">
                <a:solidFill>
                  <a:srgbClr val="505050"/>
                </a:solidFill>
                <a:latin typeface="Segoe UI"/>
                <a:cs typeface="Segoe UI"/>
              </a:rPr>
              <a:t>USB-</a:t>
            </a:r>
            <a:r>
              <a:rPr sz="800" dirty="0">
                <a:solidFill>
                  <a:srgbClr val="505050"/>
                </a:solidFill>
                <a:latin typeface="Segoe UI"/>
                <a:cs typeface="Segoe UI"/>
              </a:rPr>
              <a:t>C</a:t>
            </a:r>
            <a:r>
              <a:rPr sz="800" baseline="30864" dirty="0">
                <a:solidFill>
                  <a:srgbClr val="515151"/>
                </a:solidFill>
                <a:latin typeface="Segoe UI"/>
                <a:cs typeface="Segoe UI"/>
              </a:rPr>
              <a:t>®</a:t>
            </a:r>
            <a:r>
              <a:rPr sz="800" spc="104" baseline="30864" dirty="0">
                <a:solidFill>
                  <a:srgbClr val="515151"/>
                </a:solidFill>
                <a:latin typeface="Segoe UI"/>
                <a:cs typeface="Segoe UI"/>
              </a:rPr>
              <a:t> </a:t>
            </a:r>
            <a:r>
              <a:rPr sz="800" spc="-10" dirty="0">
                <a:solidFill>
                  <a:srgbClr val="505050"/>
                </a:solidFill>
                <a:latin typeface="Segoe UI"/>
                <a:cs typeface="Segoe UI"/>
              </a:rPr>
              <a:t>with</a:t>
            </a:r>
            <a:r>
              <a:rPr sz="800" spc="-25" dirty="0">
                <a:solidFill>
                  <a:srgbClr val="505050"/>
                </a:solidFill>
                <a:latin typeface="Segoe UI"/>
                <a:cs typeface="Segoe UI"/>
              </a:rPr>
              <a:t> </a:t>
            </a:r>
            <a:r>
              <a:rPr sz="800" spc="-20" dirty="0">
                <a:solidFill>
                  <a:srgbClr val="505050"/>
                </a:solidFill>
                <a:latin typeface="Segoe UI"/>
                <a:cs typeface="Segoe UI"/>
              </a:rPr>
              <a:t>USB4</a:t>
            </a:r>
            <a:r>
              <a:rPr sz="800" spc="-30" baseline="30864" dirty="0">
                <a:solidFill>
                  <a:srgbClr val="515151"/>
                </a:solidFill>
                <a:latin typeface="Segoe UI"/>
                <a:cs typeface="Segoe UI"/>
              </a:rPr>
              <a:t>®</a:t>
            </a:r>
            <a:r>
              <a:rPr sz="800" spc="-20" dirty="0">
                <a:solidFill>
                  <a:srgbClr val="505050"/>
                </a:solidFill>
                <a:latin typeface="Segoe UI"/>
                <a:cs typeface="Segoe UI"/>
              </a:rPr>
              <a:t>/Thunderbolt™</a:t>
            </a:r>
            <a:r>
              <a:rPr sz="800" dirty="0">
                <a:solidFill>
                  <a:srgbClr val="505050"/>
                </a:solidFill>
                <a:latin typeface="Segoe UI"/>
                <a:cs typeface="Segoe UI"/>
              </a:rPr>
              <a:t> 4 </a:t>
            </a:r>
            <a:r>
              <a:rPr sz="800" spc="-10" dirty="0">
                <a:solidFill>
                  <a:srgbClr val="505050"/>
                </a:solidFill>
                <a:latin typeface="Segoe UI"/>
                <a:cs typeface="Segoe UI"/>
              </a:rPr>
              <a:t>(with </a:t>
            </a:r>
            <a:r>
              <a:rPr sz="800" spc="-20" dirty="0">
                <a:solidFill>
                  <a:srgbClr val="505050"/>
                </a:solidFill>
                <a:latin typeface="Segoe UI"/>
                <a:cs typeface="Segoe UI"/>
              </a:rPr>
              <a:t>DisplayPort</a:t>
            </a:r>
            <a:r>
              <a:rPr sz="800" dirty="0">
                <a:solidFill>
                  <a:srgbClr val="505050"/>
                </a:solidFill>
                <a:latin typeface="Segoe UI"/>
                <a:cs typeface="Segoe UI"/>
              </a:rPr>
              <a:t> </a:t>
            </a:r>
            <a:r>
              <a:rPr sz="800" spc="-10" dirty="0">
                <a:solidFill>
                  <a:srgbClr val="505050"/>
                </a:solidFill>
                <a:latin typeface="Segoe UI"/>
                <a:cs typeface="Segoe UI"/>
              </a:rPr>
              <a:t>and</a:t>
            </a:r>
            <a:r>
              <a:rPr sz="800" spc="5" dirty="0">
                <a:solidFill>
                  <a:srgbClr val="505050"/>
                </a:solidFill>
                <a:latin typeface="Segoe UI"/>
                <a:cs typeface="Segoe UI"/>
              </a:rPr>
              <a:t> </a:t>
            </a:r>
            <a:r>
              <a:rPr sz="800" spc="-20" dirty="0">
                <a:solidFill>
                  <a:srgbClr val="505050"/>
                </a:solidFill>
                <a:latin typeface="Segoe UI"/>
                <a:cs typeface="Segoe UI"/>
              </a:rPr>
              <a:t>Power</a:t>
            </a:r>
            <a:r>
              <a:rPr sz="800" spc="-10" dirty="0">
                <a:solidFill>
                  <a:srgbClr val="505050"/>
                </a:solidFill>
                <a:latin typeface="Segoe UI"/>
                <a:cs typeface="Segoe UI"/>
              </a:rPr>
              <a:t> Delivery)</a:t>
            </a:r>
            <a:endParaRPr sz="800" dirty="0">
              <a:latin typeface="Segoe UI"/>
              <a:cs typeface="Segoe UI"/>
            </a:endParaRPr>
          </a:p>
          <a:p>
            <a:pPr marL="38100" algn="l">
              <a:lnSpc>
                <a:spcPct val="100000"/>
              </a:lnSpc>
              <a:spcBef>
                <a:spcPts val="140"/>
              </a:spcBef>
            </a:pPr>
            <a:r>
              <a:rPr sz="800" spc="-25" dirty="0">
                <a:solidFill>
                  <a:srgbClr val="505050"/>
                </a:solidFill>
                <a:latin typeface="Segoe UI"/>
                <a:cs typeface="Segoe UI"/>
              </a:rPr>
              <a:t>USB-</a:t>
            </a:r>
            <a:r>
              <a:rPr sz="800" dirty="0">
                <a:solidFill>
                  <a:srgbClr val="505050"/>
                </a:solidFill>
                <a:latin typeface="Segoe UI"/>
                <a:cs typeface="Segoe UI"/>
              </a:rPr>
              <a:t>A</a:t>
            </a:r>
            <a:r>
              <a:rPr sz="800" spc="-5" dirty="0">
                <a:solidFill>
                  <a:srgbClr val="505050"/>
                </a:solidFill>
                <a:latin typeface="Segoe UI"/>
                <a:cs typeface="Segoe UI"/>
              </a:rPr>
              <a:t> </a:t>
            </a:r>
            <a:r>
              <a:rPr sz="800" spc="-25" dirty="0">
                <a:solidFill>
                  <a:srgbClr val="505050"/>
                </a:solidFill>
                <a:latin typeface="Segoe UI"/>
                <a:cs typeface="Segoe UI"/>
              </a:rPr>
              <a:t>3.1</a:t>
            </a:r>
            <a:endParaRPr sz="800" dirty="0">
              <a:latin typeface="Segoe UI"/>
              <a:cs typeface="Segoe UI"/>
            </a:endParaRPr>
          </a:p>
          <a:p>
            <a:pPr marL="38100" algn="l">
              <a:lnSpc>
                <a:spcPct val="100000"/>
              </a:lnSpc>
              <a:spcBef>
                <a:spcPts val="140"/>
              </a:spcBef>
            </a:pPr>
            <a:r>
              <a:rPr sz="800" spc="-25" dirty="0" err="1">
                <a:solidFill>
                  <a:srgbClr val="505050"/>
                </a:solidFill>
                <a:latin typeface="Segoe UI"/>
                <a:cs typeface="Segoe UI"/>
              </a:rPr>
              <a:t>MicroSDXC</a:t>
            </a:r>
            <a:r>
              <a:rPr sz="800" spc="-5" dirty="0">
                <a:solidFill>
                  <a:srgbClr val="505050"/>
                </a:solidFill>
                <a:latin typeface="Segoe UI"/>
                <a:cs typeface="Segoe UI"/>
              </a:rPr>
              <a:t> </a:t>
            </a:r>
            <a:r>
              <a:rPr sz="800" spc="-20" dirty="0">
                <a:solidFill>
                  <a:srgbClr val="505050"/>
                </a:solidFill>
                <a:latin typeface="Segoe UI"/>
                <a:cs typeface="Segoe UI"/>
              </a:rPr>
              <a:t>card</a:t>
            </a:r>
            <a:r>
              <a:rPr sz="800" spc="-5" dirty="0">
                <a:solidFill>
                  <a:srgbClr val="505050"/>
                </a:solidFill>
                <a:latin typeface="Segoe UI"/>
                <a:cs typeface="Segoe UI"/>
              </a:rPr>
              <a:t> </a:t>
            </a:r>
            <a:r>
              <a:rPr sz="800" spc="-10" dirty="0">
                <a:solidFill>
                  <a:srgbClr val="505050"/>
                </a:solidFill>
                <a:latin typeface="Segoe UI"/>
                <a:cs typeface="Segoe UI"/>
              </a:rPr>
              <a:t>reader</a:t>
            </a:r>
            <a:endParaRPr sz="800" dirty="0">
              <a:latin typeface="Segoe UI"/>
              <a:cs typeface="Segoe UI"/>
            </a:endParaRPr>
          </a:p>
          <a:p>
            <a:pPr marL="38100" marR="30480" algn="l">
              <a:lnSpc>
                <a:spcPct val="114599"/>
              </a:lnSpc>
            </a:pPr>
            <a:r>
              <a:rPr sz="800" dirty="0">
                <a:solidFill>
                  <a:srgbClr val="505050"/>
                </a:solidFill>
                <a:latin typeface="Segoe UI"/>
                <a:cs typeface="Segoe UI"/>
              </a:rPr>
              <a:t>3.5</a:t>
            </a:r>
            <a:r>
              <a:rPr sz="800" spc="-25" dirty="0">
                <a:solidFill>
                  <a:srgbClr val="505050"/>
                </a:solidFill>
                <a:latin typeface="Segoe UI"/>
                <a:cs typeface="Segoe UI"/>
              </a:rPr>
              <a:t> </a:t>
            </a:r>
            <a:r>
              <a:rPr sz="800" spc="-20" dirty="0">
                <a:solidFill>
                  <a:srgbClr val="505050"/>
                </a:solidFill>
                <a:latin typeface="Segoe UI"/>
                <a:cs typeface="Segoe UI"/>
              </a:rPr>
              <a:t>mm</a:t>
            </a:r>
            <a:r>
              <a:rPr sz="800" spc="-25" dirty="0">
                <a:solidFill>
                  <a:srgbClr val="505050"/>
                </a:solidFill>
                <a:latin typeface="Segoe UI"/>
                <a:cs typeface="Segoe UI"/>
              </a:rPr>
              <a:t> </a:t>
            </a:r>
            <a:r>
              <a:rPr sz="800" spc="-20" dirty="0">
                <a:solidFill>
                  <a:srgbClr val="505050"/>
                </a:solidFill>
                <a:latin typeface="Segoe UI"/>
                <a:cs typeface="Segoe UI"/>
              </a:rPr>
              <a:t>headphone</a:t>
            </a:r>
            <a:r>
              <a:rPr sz="800" spc="-25" dirty="0">
                <a:solidFill>
                  <a:srgbClr val="505050"/>
                </a:solidFill>
                <a:latin typeface="Segoe UI"/>
                <a:cs typeface="Segoe UI"/>
              </a:rPr>
              <a:t> </a:t>
            </a:r>
            <a:r>
              <a:rPr sz="800" spc="-30" dirty="0">
                <a:solidFill>
                  <a:srgbClr val="505050"/>
                </a:solidFill>
                <a:latin typeface="Segoe UI"/>
                <a:cs typeface="Segoe UI"/>
              </a:rPr>
              <a:t>jack</a:t>
            </a:r>
            <a:r>
              <a:rPr sz="800" spc="-10" dirty="0">
                <a:solidFill>
                  <a:srgbClr val="505050"/>
                </a:solidFill>
                <a:latin typeface="Segoe UI"/>
                <a:cs typeface="Segoe UI"/>
              </a:rPr>
              <a:t> Surface</a:t>
            </a:r>
            <a:r>
              <a:rPr sz="800" spc="-15" dirty="0">
                <a:solidFill>
                  <a:srgbClr val="505050"/>
                </a:solidFill>
                <a:latin typeface="Segoe UI"/>
                <a:cs typeface="Segoe UI"/>
              </a:rPr>
              <a:t> </a:t>
            </a:r>
            <a:r>
              <a:rPr sz="800" spc="-20" dirty="0">
                <a:solidFill>
                  <a:srgbClr val="505050"/>
                </a:solidFill>
                <a:latin typeface="Segoe UI"/>
                <a:cs typeface="Segoe UI"/>
              </a:rPr>
              <a:t>Connect</a:t>
            </a:r>
            <a:r>
              <a:rPr sz="800" spc="-10" dirty="0">
                <a:solidFill>
                  <a:srgbClr val="505050"/>
                </a:solidFill>
                <a:latin typeface="Segoe UI"/>
                <a:cs typeface="Segoe UI"/>
              </a:rPr>
              <a:t> </a:t>
            </a:r>
            <a:r>
              <a:rPr sz="800" spc="-20" dirty="0">
                <a:solidFill>
                  <a:srgbClr val="505050"/>
                </a:solidFill>
                <a:latin typeface="Segoe UI"/>
                <a:cs typeface="Segoe UI"/>
              </a:rPr>
              <a:t>port</a:t>
            </a:r>
            <a:endParaRPr sz="800" dirty="0">
              <a:latin typeface="Segoe UI"/>
              <a:cs typeface="Segoe UI"/>
            </a:endParaRPr>
          </a:p>
        </p:txBody>
      </p:sp>
      <p:sp>
        <p:nvSpPr>
          <p:cNvPr id="18" name="object 18"/>
          <p:cNvSpPr txBox="1"/>
          <p:nvPr/>
        </p:nvSpPr>
        <p:spPr>
          <a:xfrm>
            <a:off x="1350772" y="1425711"/>
            <a:ext cx="491490" cy="289823"/>
          </a:xfrm>
          <a:prstGeom prst="rect">
            <a:avLst/>
          </a:prstGeom>
        </p:spPr>
        <p:txBody>
          <a:bodyPr vert="horz" wrap="square" lIns="0" tIns="30480" rIns="0" bIns="0" rtlCol="0">
            <a:spAutoFit/>
          </a:bodyPr>
          <a:lstStyle/>
          <a:p>
            <a:pPr marR="31750" algn="r">
              <a:lnSpc>
                <a:spcPct val="100000"/>
              </a:lnSpc>
              <a:spcBef>
                <a:spcPts val="240"/>
              </a:spcBef>
            </a:pPr>
            <a:r>
              <a:rPr lang="en-CA" sz="800" spc="-10">
                <a:solidFill>
                  <a:srgbClr val="505050"/>
                </a:solidFill>
                <a:latin typeface="Segoe UI Semibold" panose="020B0702040204020203" pitchFamily="34" charset="0"/>
                <a:cs typeface="Segoe UI Semibold" panose="020B0702040204020203" pitchFamily="34" charset="0"/>
              </a:rPr>
              <a:t>BATTERY</a:t>
            </a:r>
            <a:endParaRPr lang="en-CA" sz="800">
              <a:latin typeface="Segoe UI Semibold" panose="020B0702040204020203" pitchFamily="34" charset="0"/>
              <a:cs typeface="Segoe UI Semibold" panose="020B0702040204020203" pitchFamily="34" charset="0"/>
            </a:endParaRPr>
          </a:p>
          <a:p>
            <a:pPr marR="30480" algn="r">
              <a:lnSpc>
                <a:spcPct val="100000"/>
              </a:lnSpc>
              <a:spcBef>
                <a:spcPts val="140"/>
              </a:spcBef>
            </a:pPr>
            <a:r>
              <a:rPr lang="en-CA" sz="800" spc="-10">
                <a:solidFill>
                  <a:srgbClr val="505050"/>
                </a:solidFill>
                <a:latin typeface="Segoe UI Semibold" panose="020B0702040204020203" pitchFamily="34" charset="0"/>
                <a:cs typeface="Segoe UI Semibold" panose="020B0702040204020203" pitchFamily="34" charset="0"/>
              </a:rPr>
              <a:t>LIFE</a:t>
            </a:r>
            <a:r>
              <a:rPr lang="en-CA" sz="800" spc="-15" baseline="30864">
                <a:solidFill>
                  <a:srgbClr val="505050"/>
                </a:solidFill>
                <a:latin typeface="Segoe UI Semibold" panose="020B0702040204020203" pitchFamily="34" charset="0"/>
                <a:cs typeface="Segoe UI Semibold" panose="020B0702040204020203" pitchFamily="34" charset="0"/>
              </a:rPr>
              <a:t>6</a:t>
            </a:r>
            <a:endParaRPr lang="en-CA" sz="800" baseline="30864">
              <a:latin typeface="Segoe UI Semibold" panose="020B0702040204020203" pitchFamily="34" charset="0"/>
              <a:cs typeface="Segoe UI Semibold" panose="020B0702040204020203" pitchFamily="34" charset="0"/>
            </a:endParaRPr>
          </a:p>
        </p:txBody>
      </p:sp>
      <p:sp>
        <p:nvSpPr>
          <p:cNvPr id="19" name="object 19"/>
          <p:cNvSpPr txBox="1"/>
          <p:nvPr/>
        </p:nvSpPr>
        <p:spPr>
          <a:xfrm>
            <a:off x="2015072" y="1425641"/>
            <a:ext cx="1363980" cy="1282700"/>
          </a:xfrm>
          <a:prstGeom prst="rect">
            <a:avLst/>
          </a:prstGeom>
        </p:spPr>
        <p:txBody>
          <a:bodyPr vert="horz" wrap="square" lIns="0" tIns="12700" rIns="0" bIns="0" rtlCol="0">
            <a:spAutoFit/>
          </a:bodyPr>
          <a:lstStyle/>
          <a:p>
            <a:pPr marL="38100" marR="30480" indent="-635" algn="l">
              <a:lnSpc>
                <a:spcPct val="114599"/>
              </a:lnSpc>
              <a:spcBef>
                <a:spcPts val="100"/>
              </a:spcBef>
            </a:pPr>
            <a:r>
              <a:rPr sz="800" spc="-10" dirty="0">
                <a:solidFill>
                  <a:srgbClr val="505050"/>
                </a:solidFill>
                <a:latin typeface="Segoe UI"/>
                <a:cs typeface="Segoe UI"/>
              </a:rPr>
              <a:t>Intel</a:t>
            </a:r>
            <a:r>
              <a:rPr sz="800" spc="-15" baseline="30864" dirty="0">
                <a:solidFill>
                  <a:srgbClr val="505050"/>
                </a:solidFill>
                <a:latin typeface="Segoe UI"/>
                <a:cs typeface="Segoe UI"/>
              </a:rPr>
              <a:t>®</a:t>
            </a:r>
            <a:r>
              <a:rPr sz="800" spc="67" baseline="30864" dirty="0">
                <a:solidFill>
                  <a:srgbClr val="505050"/>
                </a:solidFill>
                <a:latin typeface="Segoe UI"/>
                <a:cs typeface="Segoe UI"/>
              </a:rPr>
              <a:t> </a:t>
            </a:r>
            <a:r>
              <a:rPr sz="800" dirty="0">
                <a:solidFill>
                  <a:srgbClr val="505050"/>
                </a:solidFill>
                <a:latin typeface="Segoe UI"/>
                <a:cs typeface="Segoe UI"/>
              </a:rPr>
              <a:t>Iris</a:t>
            </a:r>
            <a:r>
              <a:rPr sz="800" baseline="30864" dirty="0">
                <a:solidFill>
                  <a:srgbClr val="505050"/>
                </a:solidFill>
                <a:latin typeface="Segoe UI"/>
                <a:cs typeface="Segoe UI"/>
              </a:rPr>
              <a:t>®</a:t>
            </a:r>
            <a:r>
              <a:rPr sz="800" spc="82" baseline="30864" dirty="0">
                <a:solidFill>
                  <a:srgbClr val="505050"/>
                </a:solidFill>
                <a:latin typeface="Segoe UI"/>
                <a:cs typeface="Segoe UI"/>
              </a:rPr>
              <a:t> </a:t>
            </a:r>
            <a:r>
              <a:rPr sz="800" dirty="0">
                <a:solidFill>
                  <a:srgbClr val="505050"/>
                </a:solidFill>
                <a:latin typeface="Segoe UI"/>
                <a:cs typeface="Segoe UI"/>
              </a:rPr>
              <a:t>Xe</a:t>
            </a:r>
            <a:r>
              <a:rPr sz="800" spc="-40" dirty="0">
                <a:solidFill>
                  <a:srgbClr val="505050"/>
                </a:solidFill>
                <a:latin typeface="Segoe UI"/>
                <a:cs typeface="Segoe UI"/>
              </a:rPr>
              <a:t> </a:t>
            </a:r>
            <a:r>
              <a:rPr sz="800" spc="-20" dirty="0">
                <a:solidFill>
                  <a:srgbClr val="505050"/>
                </a:solidFill>
                <a:latin typeface="Segoe UI"/>
                <a:cs typeface="Segoe UI"/>
              </a:rPr>
              <a:t>graphics</a:t>
            </a:r>
            <a:r>
              <a:rPr sz="800" spc="-35" dirty="0">
                <a:solidFill>
                  <a:srgbClr val="505050"/>
                </a:solidFill>
                <a:latin typeface="Segoe UI"/>
                <a:cs typeface="Segoe UI"/>
              </a:rPr>
              <a:t> </a:t>
            </a:r>
            <a:r>
              <a:rPr sz="800" spc="-10" dirty="0">
                <a:solidFill>
                  <a:srgbClr val="505050"/>
                </a:solidFill>
                <a:latin typeface="Segoe UI"/>
                <a:cs typeface="Segoe UI"/>
              </a:rPr>
              <a:t>model: </a:t>
            </a:r>
            <a:r>
              <a:rPr sz="800" dirty="0">
                <a:solidFill>
                  <a:srgbClr val="505050"/>
                </a:solidFill>
                <a:latin typeface="Segoe UI"/>
                <a:cs typeface="Segoe UI"/>
              </a:rPr>
              <a:t>up</a:t>
            </a:r>
            <a:r>
              <a:rPr sz="800" spc="-50" dirty="0">
                <a:solidFill>
                  <a:srgbClr val="505050"/>
                </a:solidFill>
                <a:latin typeface="Segoe UI"/>
                <a:cs typeface="Segoe UI"/>
              </a:rPr>
              <a:t> </a:t>
            </a:r>
            <a:r>
              <a:rPr sz="800" dirty="0">
                <a:solidFill>
                  <a:srgbClr val="505050"/>
                </a:solidFill>
                <a:latin typeface="Segoe UI"/>
                <a:cs typeface="Segoe UI"/>
              </a:rPr>
              <a:t>to</a:t>
            </a:r>
            <a:r>
              <a:rPr sz="800" spc="-45" dirty="0">
                <a:solidFill>
                  <a:srgbClr val="505050"/>
                </a:solidFill>
                <a:latin typeface="Segoe UI"/>
                <a:cs typeface="Segoe UI"/>
              </a:rPr>
              <a:t> </a:t>
            </a:r>
            <a:r>
              <a:rPr sz="800" dirty="0">
                <a:solidFill>
                  <a:srgbClr val="505050"/>
                </a:solidFill>
                <a:latin typeface="Segoe UI"/>
                <a:cs typeface="Segoe UI"/>
              </a:rPr>
              <a:t>19</a:t>
            </a:r>
            <a:r>
              <a:rPr sz="800" spc="-45" dirty="0">
                <a:solidFill>
                  <a:srgbClr val="505050"/>
                </a:solidFill>
                <a:latin typeface="Segoe UI"/>
                <a:cs typeface="Segoe UI"/>
              </a:rPr>
              <a:t> </a:t>
            </a:r>
            <a:r>
              <a:rPr sz="800" spc="-10" dirty="0">
                <a:solidFill>
                  <a:srgbClr val="505050"/>
                </a:solidFill>
                <a:latin typeface="Segoe UI"/>
                <a:cs typeface="Segoe UI"/>
              </a:rPr>
              <a:t>hours</a:t>
            </a:r>
            <a:r>
              <a:rPr sz="800" spc="-45" dirty="0">
                <a:solidFill>
                  <a:srgbClr val="505050"/>
                </a:solidFill>
                <a:latin typeface="Segoe UI"/>
                <a:cs typeface="Segoe UI"/>
              </a:rPr>
              <a:t> </a:t>
            </a:r>
            <a:r>
              <a:rPr sz="800" dirty="0">
                <a:solidFill>
                  <a:srgbClr val="505050"/>
                </a:solidFill>
                <a:latin typeface="Segoe UI"/>
                <a:cs typeface="Segoe UI"/>
              </a:rPr>
              <a:t>of</a:t>
            </a:r>
            <a:r>
              <a:rPr sz="800" spc="-45" dirty="0">
                <a:solidFill>
                  <a:srgbClr val="505050"/>
                </a:solidFill>
                <a:latin typeface="Segoe UI"/>
                <a:cs typeface="Segoe UI"/>
              </a:rPr>
              <a:t> </a:t>
            </a:r>
            <a:r>
              <a:rPr sz="800" spc="-10" dirty="0">
                <a:solidFill>
                  <a:srgbClr val="505050"/>
                </a:solidFill>
                <a:latin typeface="Segoe UI"/>
                <a:cs typeface="Segoe UI"/>
              </a:rPr>
              <a:t>typical device</a:t>
            </a:r>
            <a:r>
              <a:rPr sz="800" spc="-45" dirty="0">
                <a:solidFill>
                  <a:srgbClr val="505050"/>
                </a:solidFill>
                <a:latin typeface="Segoe UI"/>
                <a:cs typeface="Segoe UI"/>
              </a:rPr>
              <a:t> </a:t>
            </a:r>
            <a:r>
              <a:rPr sz="800" spc="-10" dirty="0">
                <a:solidFill>
                  <a:srgbClr val="505050"/>
                </a:solidFill>
                <a:latin typeface="Segoe UI"/>
                <a:cs typeface="Segoe UI"/>
              </a:rPr>
              <a:t>usage</a:t>
            </a:r>
            <a:endParaRPr sz="800" dirty="0">
              <a:latin typeface="Segoe UI"/>
              <a:cs typeface="Segoe UI"/>
            </a:endParaRPr>
          </a:p>
          <a:p>
            <a:pPr marL="38100" marR="72390" algn="l">
              <a:lnSpc>
                <a:spcPct val="114599"/>
              </a:lnSpc>
            </a:pPr>
            <a:r>
              <a:rPr sz="800" spc="-10" dirty="0">
                <a:solidFill>
                  <a:srgbClr val="505050"/>
                </a:solidFill>
                <a:latin typeface="Segoe UI"/>
                <a:cs typeface="Segoe UI"/>
              </a:rPr>
              <a:t>NVIDIA</a:t>
            </a:r>
            <a:r>
              <a:rPr sz="800" spc="-15" baseline="30864" dirty="0">
                <a:solidFill>
                  <a:srgbClr val="505050"/>
                </a:solidFill>
                <a:latin typeface="Segoe UI"/>
                <a:cs typeface="Segoe UI"/>
              </a:rPr>
              <a:t>®</a:t>
            </a:r>
            <a:r>
              <a:rPr sz="800" spc="89" baseline="30864" dirty="0">
                <a:solidFill>
                  <a:srgbClr val="505050"/>
                </a:solidFill>
                <a:latin typeface="Segoe UI"/>
                <a:cs typeface="Segoe UI"/>
              </a:rPr>
              <a:t> </a:t>
            </a:r>
            <a:r>
              <a:rPr sz="800" spc="-20" dirty="0">
                <a:solidFill>
                  <a:srgbClr val="505050"/>
                </a:solidFill>
                <a:latin typeface="Segoe UI"/>
                <a:cs typeface="Segoe UI"/>
              </a:rPr>
              <a:t>graphics</a:t>
            </a:r>
            <a:r>
              <a:rPr sz="800" spc="-30" dirty="0">
                <a:solidFill>
                  <a:srgbClr val="505050"/>
                </a:solidFill>
                <a:latin typeface="Segoe UI"/>
                <a:cs typeface="Segoe UI"/>
              </a:rPr>
              <a:t> </a:t>
            </a:r>
            <a:r>
              <a:rPr sz="800" spc="-10" dirty="0">
                <a:solidFill>
                  <a:srgbClr val="505050"/>
                </a:solidFill>
                <a:latin typeface="Segoe UI"/>
                <a:cs typeface="Segoe UI"/>
              </a:rPr>
              <a:t>models </a:t>
            </a:r>
            <a:r>
              <a:rPr sz="800" spc="-20" dirty="0">
                <a:solidFill>
                  <a:srgbClr val="505050"/>
                </a:solidFill>
                <a:latin typeface="Segoe UI"/>
                <a:cs typeface="Segoe UI"/>
              </a:rPr>
              <a:t>(except</a:t>
            </a:r>
            <a:r>
              <a:rPr sz="800" spc="-35" dirty="0">
                <a:solidFill>
                  <a:srgbClr val="505050"/>
                </a:solidFill>
                <a:latin typeface="Segoe UI"/>
                <a:cs typeface="Segoe UI"/>
              </a:rPr>
              <a:t> </a:t>
            </a:r>
            <a:r>
              <a:rPr sz="800" dirty="0">
                <a:solidFill>
                  <a:srgbClr val="505050"/>
                </a:solidFill>
                <a:latin typeface="Segoe UI"/>
                <a:cs typeface="Segoe UI"/>
              </a:rPr>
              <a:t>2</a:t>
            </a:r>
            <a:r>
              <a:rPr sz="800" spc="-30" dirty="0">
                <a:solidFill>
                  <a:srgbClr val="505050"/>
                </a:solidFill>
                <a:latin typeface="Segoe UI"/>
                <a:cs typeface="Segoe UI"/>
              </a:rPr>
              <a:t> </a:t>
            </a:r>
            <a:r>
              <a:rPr sz="800" dirty="0">
                <a:solidFill>
                  <a:srgbClr val="505050"/>
                </a:solidFill>
                <a:latin typeface="Segoe UI"/>
                <a:cs typeface="Segoe UI"/>
              </a:rPr>
              <a:t>TB</a:t>
            </a:r>
            <a:r>
              <a:rPr sz="800" spc="-30" dirty="0">
                <a:solidFill>
                  <a:srgbClr val="505050"/>
                </a:solidFill>
                <a:latin typeface="Segoe UI"/>
                <a:cs typeface="Segoe UI"/>
              </a:rPr>
              <a:t> </a:t>
            </a:r>
            <a:r>
              <a:rPr sz="800" spc="-10" dirty="0">
                <a:solidFill>
                  <a:srgbClr val="505050"/>
                </a:solidFill>
                <a:latin typeface="Segoe UI"/>
                <a:cs typeface="Segoe UI"/>
              </a:rPr>
              <a:t>SSD):</a:t>
            </a:r>
            <a:r>
              <a:rPr sz="800" spc="-35" dirty="0">
                <a:solidFill>
                  <a:srgbClr val="505050"/>
                </a:solidFill>
                <a:latin typeface="Segoe UI"/>
                <a:cs typeface="Segoe UI"/>
              </a:rPr>
              <a:t> </a:t>
            </a:r>
            <a:r>
              <a:rPr sz="800" dirty="0">
                <a:solidFill>
                  <a:srgbClr val="505050"/>
                </a:solidFill>
                <a:latin typeface="Segoe UI"/>
                <a:cs typeface="Segoe UI"/>
              </a:rPr>
              <a:t>up</a:t>
            </a:r>
            <a:r>
              <a:rPr sz="800" spc="-30" dirty="0">
                <a:solidFill>
                  <a:srgbClr val="505050"/>
                </a:solidFill>
                <a:latin typeface="Segoe UI"/>
                <a:cs typeface="Segoe UI"/>
              </a:rPr>
              <a:t> </a:t>
            </a:r>
            <a:r>
              <a:rPr sz="800" dirty="0">
                <a:solidFill>
                  <a:srgbClr val="505050"/>
                </a:solidFill>
                <a:latin typeface="Segoe UI"/>
                <a:cs typeface="Segoe UI"/>
              </a:rPr>
              <a:t>to</a:t>
            </a:r>
            <a:r>
              <a:rPr sz="800" spc="-30" dirty="0">
                <a:solidFill>
                  <a:srgbClr val="505050"/>
                </a:solidFill>
                <a:latin typeface="Segoe UI"/>
                <a:cs typeface="Segoe UI"/>
              </a:rPr>
              <a:t> </a:t>
            </a:r>
            <a:r>
              <a:rPr sz="800" spc="-25" dirty="0">
                <a:solidFill>
                  <a:srgbClr val="505050"/>
                </a:solidFill>
                <a:latin typeface="Segoe UI"/>
                <a:cs typeface="Segoe UI"/>
              </a:rPr>
              <a:t>18</a:t>
            </a:r>
            <a:r>
              <a:rPr sz="800" spc="-10" dirty="0">
                <a:solidFill>
                  <a:srgbClr val="505050"/>
                </a:solidFill>
                <a:latin typeface="Segoe UI"/>
                <a:cs typeface="Segoe UI"/>
              </a:rPr>
              <a:t> hours</a:t>
            </a:r>
            <a:r>
              <a:rPr sz="800" spc="-35" dirty="0">
                <a:solidFill>
                  <a:srgbClr val="505050"/>
                </a:solidFill>
                <a:latin typeface="Segoe UI"/>
                <a:cs typeface="Segoe UI"/>
              </a:rPr>
              <a:t> </a:t>
            </a:r>
            <a:r>
              <a:rPr sz="800" dirty="0">
                <a:solidFill>
                  <a:srgbClr val="505050"/>
                </a:solidFill>
                <a:latin typeface="Segoe UI"/>
                <a:cs typeface="Segoe UI"/>
              </a:rPr>
              <a:t>of</a:t>
            </a:r>
            <a:r>
              <a:rPr sz="800" spc="-30" dirty="0">
                <a:solidFill>
                  <a:srgbClr val="505050"/>
                </a:solidFill>
                <a:latin typeface="Segoe UI"/>
                <a:cs typeface="Segoe UI"/>
              </a:rPr>
              <a:t> </a:t>
            </a:r>
            <a:r>
              <a:rPr sz="800" spc="-20" dirty="0">
                <a:solidFill>
                  <a:srgbClr val="505050"/>
                </a:solidFill>
                <a:latin typeface="Segoe UI"/>
                <a:cs typeface="Segoe UI"/>
              </a:rPr>
              <a:t>typical</a:t>
            </a:r>
            <a:r>
              <a:rPr sz="800" spc="-30" dirty="0">
                <a:solidFill>
                  <a:srgbClr val="505050"/>
                </a:solidFill>
                <a:latin typeface="Segoe UI"/>
                <a:cs typeface="Segoe UI"/>
              </a:rPr>
              <a:t> </a:t>
            </a:r>
            <a:r>
              <a:rPr sz="800" spc="-10" dirty="0">
                <a:solidFill>
                  <a:srgbClr val="505050"/>
                </a:solidFill>
                <a:latin typeface="Segoe UI"/>
                <a:cs typeface="Segoe UI"/>
              </a:rPr>
              <a:t>device</a:t>
            </a:r>
            <a:r>
              <a:rPr sz="800" spc="-30" dirty="0">
                <a:solidFill>
                  <a:srgbClr val="505050"/>
                </a:solidFill>
                <a:latin typeface="Segoe UI"/>
                <a:cs typeface="Segoe UI"/>
              </a:rPr>
              <a:t> </a:t>
            </a:r>
            <a:r>
              <a:rPr sz="800" spc="-25" dirty="0">
                <a:solidFill>
                  <a:srgbClr val="505050"/>
                </a:solidFill>
                <a:latin typeface="Segoe UI"/>
                <a:cs typeface="Segoe UI"/>
              </a:rPr>
              <a:t>usage</a:t>
            </a:r>
            <a:r>
              <a:rPr sz="800" dirty="0">
                <a:solidFill>
                  <a:srgbClr val="505050"/>
                </a:solidFill>
                <a:latin typeface="Segoe UI"/>
                <a:cs typeface="Segoe UI"/>
              </a:rPr>
              <a:t> 2</a:t>
            </a:r>
            <a:r>
              <a:rPr sz="800" spc="-40" dirty="0">
                <a:solidFill>
                  <a:srgbClr val="505050"/>
                </a:solidFill>
                <a:latin typeface="Segoe UI"/>
                <a:cs typeface="Segoe UI"/>
              </a:rPr>
              <a:t> </a:t>
            </a:r>
            <a:r>
              <a:rPr sz="800" dirty="0">
                <a:solidFill>
                  <a:srgbClr val="505050"/>
                </a:solidFill>
                <a:latin typeface="Segoe UI"/>
                <a:cs typeface="Segoe UI"/>
              </a:rPr>
              <a:t>TB</a:t>
            </a:r>
            <a:r>
              <a:rPr sz="800" spc="-35" dirty="0">
                <a:solidFill>
                  <a:srgbClr val="505050"/>
                </a:solidFill>
                <a:latin typeface="Segoe UI"/>
                <a:cs typeface="Segoe UI"/>
              </a:rPr>
              <a:t> </a:t>
            </a:r>
            <a:r>
              <a:rPr sz="800" spc="-20" dirty="0">
                <a:solidFill>
                  <a:srgbClr val="505050"/>
                </a:solidFill>
                <a:latin typeface="Segoe UI"/>
                <a:cs typeface="Segoe UI"/>
              </a:rPr>
              <a:t>SSD</a:t>
            </a:r>
            <a:r>
              <a:rPr sz="800" spc="-35" dirty="0">
                <a:solidFill>
                  <a:srgbClr val="505050"/>
                </a:solidFill>
                <a:latin typeface="Segoe UI"/>
                <a:cs typeface="Segoe UI"/>
              </a:rPr>
              <a:t> </a:t>
            </a:r>
            <a:r>
              <a:rPr sz="800" spc="-10" dirty="0">
                <a:solidFill>
                  <a:srgbClr val="505050"/>
                </a:solidFill>
                <a:latin typeface="Segoe UI"/>
                <a:cs typeface="Segoe UI"/>
              </a:rPr>
              <a:t>NVIDIA</a:t>
            </a:r>
            <a:r>
              <a:rPr sz="800" spc="-15" baseline="30864" dirty="0">
                <a:solidFill>
                  <a:srgbClr val="505050"/>
                </a:solidFill>
                <a:latin typeface="Segoe UI"/>
                <a:cs typeface="Segoe UI"/>
              </a:rPr>
              <a:t>®</a:t>
            </a:r>
            <a:r>
              <a:rPr sz="800" spc="82" baseline="30864" dirty="0">
                <a:solidFill>
                  <a:srgbClr val="505050"/>
                </a:solidFill>
                <a:latin typeface="Segoe UI"/>
                <a:cs typeface="Segoe UI"/>
              </a:rPr>
              <a:t> </a:t>
            </a:r>
            <a:r>
              <a:rPr sz="800" spc="-10" dirty="0">
                <a:solidFill>
                  <a:srgbClr val="505050"/>
                </a:solidFill>
                <a:latin typeface="Segoe UI"/>
                <a:cs typeface="Segoe UI"/>
              </a:rPr>
              <a:t>graphics </a:t>
            </a:r>
            <a:r>
              <a:rPr sz="800" spc="-20" dirty="0">
                <a:solidFill>
                  <a:srgbClr val="505050"/>
                </a:solidFill>
                <a:latin typeface="Segoe UI"/>
                <a:cs typeface="Segoe UI"/>
              </a:rPr>
              <a:t>models:</a:t>
            </a:r>
            <a:r>
              <a:rPr sz="800" spc="-35" dirty="0">
                <a:solidFill>
                  <a:srgbClr val="505050"/>
                </a:solidFill>
                <a:latin typeface="Segoe UI"/>
                <a:cs typeface="Segoe UI"/>
              </a:rPr>
              <a:t> </a:t>
            </a:r>
            <a:r>
              <a:rPr sz="800" dirty="0">
                <a:solidFill>
                  <a:srgbClr val="505050"/>
                </a:solidFill>
                <a:latin typeface="Segoe UI"/>
                <a:cs typeface="Segoe UI"/>
              </a:rPr>
              <a:t>up</a:t>
            </a:r>
            <a:r>
              <a:rPr sz="800" spc="-30" dirty="0">
                <a:solidFill>
                  <a:srgbClr val="505050"/>
                </a:solidFill>
                <a:latin typeface="Segoe UI"/>
                <a:cs typeface="Segoe UI"/>
              </a:rPr>
              <a:t> </a:t>
            </a:r>
            <a:r>
              <a:rPr sz="800" dirty="0">
                <a:solidFill>
                  <a:srgbClr val="505050"/>
                </a:solidFill>
                <a:latin typeface="Segoe UI"/>
                <a:cs typeface="Segoe UI"/>
              </a:rPr>
              <a:t>to</a:t>
            </a:r>
            <a:r>
              <a:rPr sz="800" spc="-30" dirty="0">
                <a:solidFill>
                  <a:srgbClr val="505050"/>
                </a:solidFill>
                <a:latin typeface="Segoe UI"/>
                <a:cs typeface="Segoe UI"/>
              </a:rPr>
              <a:t> </a:t>
            </a:r>
            <a:r>
              <a:rPr sz="800" dirty="0">
                <a:solidFill>
                  <a:srgbClr val="505050"/>
                </a:solidFill>
                <a:latin typeface="Segoe UI"/>
                <a:cs typeface="Segoe UI"/>
              </a:rPr>
              <a:t>16</a:t>
            </a:r>
            <a:r>
              <a:rPr sz="800" spc="-30" dirty="0">
                <a:solidFill>
                  <a:srgbClr val="505050"/>
                </a:solidFill>
                <a:latin typeface="Segoe UI"/>
                <a:cs typeface="Segoe UI"/>
              </a:rPr>
              <a:t> </a:t>
            </a:r>
            <a:r>
              <a:rPr sz="800" spc="-10" dirty="0">
                <a:solidFill>
                  <a:srgbClr val="505050"/>
                </a:solidFill>
                <a:latin typeface="Segoe UI"/>
                <a:cs typeface="Segoe UI"/>
              </a:rPr>
              <a:t>hours</a:t>
            </a:r>
            <a:r>
              <a:rPr sz="800" spc="-35" dirty="0">
                <a:solidFill>
                  <a:srgbClr val="505050"/>
                </a:solidFill>
                <a:latin typeface="Segoe UI"/>
                <a:cs typeface="Segoe UI"/>
              </a:rPr>
              <a:t> </a:t>
            </a:r>
            <a:r>
              <a:rPr sz="800" spc="-25" dirty="0">
                <a:solidFill>
                  <a:srgbClr val="505050"/>
                </a:solidFill>
                <a:latin typeface="Segoe UI"/>
                <a:cs typeface="Segoe UI"/>
              </a:rPr>
              <a:t>of</a:t>
            </a:r>
            <a:r>
              <a:rPr sz="800" spc="500" dirty="0">
                <a:solidFill>
                  <a:srgbClr val="505050"/>
                </a:solidFill>
                <a:latin typeface="Segoe UI"/>
                <a:cs typeface="Segoe UI"/>
              </a:rPr>
              <a:t> </a:t>
            </a:r>
            <a:r>
              <a:rPr sz="800" spc="-20" dirty="0">
                <a:solidFill>
                  <a:srgbClr val="505050"/>
                </a:solidFill>
                <a:latin typeface="Segoe UI"/>
                <a:cs typeface="Segoe UI"/>
              </a:rPr>
              <a:t>typical </a:t>
            </a:r>
            <a:r>
              <a:rPr sz="800" spc="-10" dirty="0">
                <a:solidFill>
                  <a:srgbClr val="505050"/>
                </a:solidFill>
                <a:latin typeface="Segoe UI"/>
                <a:cs typeface="Segoe UI"/>
              </a:rPr>
              <a:t>device</a:t>
            </a:r>
            <a:r>
              <a:rPr sz="800" spc="-15" dirty="0">
                <a:solidFill>
                  <a:srgbClr val="505050"/>
                </a:solidFill>
                <a:latin typeface="Segoe UI"/>
                <a:cs typeface="Segoe UI"/>
              </a:rPr>
              <a:t> </a:t>
            </a:r>
            <a:r>
              <a:rPr sz="800" spc="-10" dirty="0">
                <a:solidFill>
                  <a:srgbClr val="505050"/>
                </a:solidFill>
                <a:latin typeface="Segoe UI"/>
                <a:cs typeface="Segoe UI"/>
              </a:rPr>
              <a:t>usage</a:t>
            </a:r>
            <a:endParaRPr sz="800" dirty="0">
              <a:latin typeface="Segoe UI"/>
              <a:cs typeface="Segoe UI"/>
            </a:endParaRPr>
          </a:p>
        </p:txBody>
      </p:sp>
      <p:sp>
        <p:nvSpPr>
          <p:cNvPr id="20" name="object 20"/>
          <p:cNvSpPr txBox="1"/>
          <p:nvPr/>
        </p:nvSpPr>
        <p:spPr>
          <a:xfrm>
            <a:off x="1332127" y="2880552"/>
            <a:ext cx="483234" cy="135935"/>
          </a:xfrm>
          <a:prstGeom prst="rect">
            <a:avLst/>
          </a:prstGeom>
        </p:spPr>
        <p:txBody>
          <a:bodyPr vert="horz" wrap="square" lIns="0" tIns="12700" rIns="0" bIns="0" rtlCol="0">
            <a:spAutoFit/>
          </a:bodyPr>
          <a:lstStyle/>
          <a:p>
            <a:pPr marL="12700" algn="r">
              <a:lnSpc>
                <a:spcPct val="100000"/>
              </a:lnSpc>
              <a:spcBef>
                <a:spcPts val="100"/>
              </a:spcBef>
            </a:pPr>
            <a:r>
              <a:rPr lang="en-CA" sz="800" spc="-10">
                <a:solidFill>
                  <a:srgbClr val="505050"/>
                </a:solidFill>
                <a:latin typeface="Segoe UI Semibold" panose="020B0702040204020203" pitchFamily="34" charset="0"/>
                <a:cs typeface="Segoe UI Semibold" panose="020B0702040204020203" pitchFamily="34" charset="0"/>
              </a:rPr>
              <a:t>SECURITY</a:t>
            </a:r>
            <a:endParaRPr lang="en-CA" sz="800">
              <a:latin typeface="Segoe UI Semibold" panose="020B0702040204020203" pitchFamily="34" charset="0"/>
              <a:cs typeface="Segoe UI Semibold" panose="020B0702040204020203" pitchFamily="34" charset="0"/>
            </a:endParaRPr>
          </a:p>
        </p:txBody>
      </p:sp>
      <p:sp>
        <p:nvSpPr>
          <p:cNvPr id="21" name="object 21"/>
          <p:cNvSpPr txBox="1"/>
          <p:nvPr/>
        </p:nvSpPr>
        <p:spPr>
          <a:xfrm>
            <a:off x="2040540" y="2862772"/>
            <a:ext cx="1316354" cy="1003300"/>
          </a:xfrm>
          <a:prstGeom prst="rect">
            <a:avLst/>
          </a:prstGeom>
        </p:spPr>
        <p:txBody>
          <a:bodyPr vert="horz" wrap="square" lIns="0" tIns="12700" rIns="0" bIns="0" rtlCol="0">
            <a:spAutoFit/>
          </a:bodyPr>
          <a:lstStyle/>
          <a:p>
            <a:pPr marL="12700" marR="5080" algn="l">
              <a:lnSpc>
                <a:spcPct val="114599"/>
              </a:lnSpc>
              <a:spcBef>
                <a:spcPts val="100"/>
              </a:spcBef>
            </a:pPr>
            <a:r>
              <a:rPr sz="800" spc="-25" dirty="0">
                <a:solidFill>
                  <a:srgbClr val="515151"/>
                </a:solidFill>
                <a:latin typeface="Segoe UI"/>
                <a:cs typeface="Segoe UI"/>
              </a:rPr>
              <a:t>Hardware</a:t>
            </a:r>
            <a:r>
              <a:rPr sz="800" spc="-30" dirty="0">
                <a:solidFill>
                  <a:srgbClr val="515151"/>
                </a:solidFill>
                <a:latin typeface="Segoe UI"/>
                <a:cs typeface="Segoe UI"/>
              </a:rPr>
              <a:t> </a:t>
            </a:r>
            <a:r>
              <a:rPr sz="800" spc="-10" dirty="0">
                <a:solidFill>
                  <a:srgbClr val="515151"/>
                </a:solidFill>
                <a:latin typeface="Segoe UI"/>
                <a:cs typeface="Segoe UI"/>
              </a:rPr>
              <a:t>TPM</a:t>
            </a:r>
            <a:r>
              <a:rPr sz="800" spc="-25" dirty="0">
                <a:solidFill>
                  <a:srgbClr val="515151"/>
                </a:solidFill>
                <a:latin typeface="Segoe UI"/>
                <a:cs typeface="Segoe UI"/>
              </a:rPr>
              <a:t> </a:t>
            </a:r>
            <a:r>
              <a:rPr sz="800" dirty="0">
                <a:solidFill>
                  <a:srgbClr val="515151"/>
                </a:solidFill>
                <a:latin typeface="Segoe UI"/>
                <a:cs typeface="Segoe UI"/>
              </a:rPr>
              <a:t>2.0</a:t>
            </a:r>
            <a:r>
              <a:rPr sz="800" spc="-25" dirty="0">
                <a:solidFill>
                  <a:srgbClr val="515151"/>
                </a:solidFill>
                <a:latin typeface="Segoe UI"/>
                <a:cs typeface="Segoe UI"/>
              </a:rPr>
              <a:t> </a:t>
            </a:r>
            <a:r>
              <a:rPr sz="800" spc="-10" dirty="0">
                <a:solidFill>
                  <a:srgbClr val="515151"/>
                </a:solidFill>
                <a:latin typeface="Segoe UI"/>
                <a:cs typeface="Segoe UI"/>
              </a:rPr>
              <a:t>chip</a:t>
            </a:r>
            <a:r>
              <a:rPr sz="800" spc="-25" dirty="0">
                <a:solidFill>
                  <a:srgbClr val="515151"/>
                </a:solidFill>
                <a:latin typeface="Segoe UI"/>
                <a:cs typeface="Segoe UI"/>
              </a:rPr>
              <a:t> for</a:t>
            </a:r>
            <a:r>
              <a:rPr sz="800" spc="500" dirty="0">
                <a:solidFill>
                  <a:srgbClr val="515151"/>
                </a:solidFill>
                <a:latin typeface="Segoe UI"/>
                <a:cs typeface="Segoe UI"/>
              </a:rPr>
              <a:t> </a:t>
            </a:r>
            <a:r>
              <a:rPr sz="800" spc="-20" dirty="0">
                <a:solidFill>
                  <a:srgbClr val="515151"/>
                </a:solidFill>
                <a:latin typeface="Segoe UI"/>
                <a:cs typeface="Segoe UI"/>
              </a:rPr>
              <a:t>enterprise-</a:t>
            </a:r>
            <a:r>
              <a:rPr sz="800" spc="-10" dirty="0">
                <a:solidFill>
                  <a:srgbClr val="515151"/>
                </a:solidFill>
                <a:latin typeface="Segoe UI"/>
                <a:cs typeface="Segoe UI"/>
              </a:rPr>
              <a:t>grade</a:t>
            </a:r>
            <a:r>
              <a:rPr sz="800" spc="-15" dirty="0">
                <a:solidFill>
                  <a:srgbClr val="515151"/>
                </a:solidFill>
                <a:latin typeface="Segoe UI"/>
                <a:cs typeface="Segoe UI"/>
              </a:rPr>
              <a:t> </a:t>
            </a:r>
            <a:r>
              <a:rPr sz="800" spc="-10" dirty="0">
                <a:solidFill>
                  <a:srgbClr val="515151"/>
                </a:solidFill>
                <a:latin typeface="Segoe UI"/>
                <a:cs typeface="Segoe UI"/>
              </a:rPr>
              <a:t>security</a:t>
            </a:r>
            <a:r>
              <a:rPr sz="800" spc="-15" dirty="0">
                <a:solidFill>
                  <a:srgbClr val="515151"/>
                </a:solidFill>
                <a:latin typeface="Segoe UI"/>
                <a:cs typeface="Segoe UI"/>
              </a:rPr>
              <a:t> </a:t>
            </a:r>
            <a:r>
              <a:rPr sz="800" spc="-30" dirty="0">
                <a:solidFill>
                  <a:srgbClr val="515151"/>
                </a:solidFill>
                <a:latin typeface="Segoe UI"/>
                <a:cs typeface="Segoe UI"/>
              </a:rPr>
              <a:t>and</a:t>
            </a:r>
            <a:r>
              <a:rPr sz="800" spc="500" dirty="0">
                <a:solidFill>
                  <a:srgbClr val="515151"/>
                </a:solidFill>
                <a:latin typeface="Segoe UI"/>
                <a:cs typeface="Segoe UI"/>
              </a:rPr>
              <a:t> </a:t>
            </a:r>
            <a:r>
              <a:rPr sz="800" spc="-20" dirty="0">
                <a:solidFill>
                  <a:srgbClr val="515151"/>
                </a:solidFill>
                <a:latin typeface="Segoe UI"/>
                <a:cs typeface="Segoe UI"/>
              </a:rPr>
              <a:t>BitLocker</a:t>
            </a:r>
            <a:r>
              <a:rPr sz="800" spc="-10" dirty="0">
                <a:solidFill>
                  <a:srgbClr val="515151"/>
                </a:solidFill>
                <a:latin typeface="Segoe UI"/>
                <a:cs typeface="Segoe UI"/>
              </a:rPr>
              <a:t> support</a:t>
            </a:r>
            <a:endParaRPr sz="800" dirty="0">
              <a:latin typeface="Segoe UI"/>
              <a:cs typeface="Segoe UI"/>
            </a:endParaRPr>
          </a:p>
          <a:p>
            <a:pPr marL="12700" marR="57785" algn="l">
              <a:lnSpc>
                <a:spcPct val="114599"/>
              </a:lnSpc>
            </a:pPr>
            <a:r>
              <a:rPr sz="800" spc="-20" dirty="0">
                <a:solidFill>
                  <a:srgbClr val="515151"/>
                </a:solidFill>
                <a:latin typeface="Segoe UI"/>
                <a:cs typeface="Segoe UI"/>
              </a:rPr>
              <a:t>Enterprise-</a:t>
            </a:r>
            <a:r>
              <a:rPr sz="800" spc="-10" dirty="0">
                <a:solidFill>
                  <a:srgbClr val="515151"/>
                </a:solidFill>
                <a:latin typeface="Segoe UI"/>
                <a:cs typeface="Segoe UI"/>
              </a:rPr>
              <a:t>grade</a:t>
            </a:r>
            <a:r>
              <a:rPr lang="en-CA" sz="800" spc="10" dirty="0">
                <a:solidFill>
                  <a:srgbClr val="515151"/>
                </a:solidFill>
                <a:latin typeface="Segoe UI"/>
                <a:cs typeface="Segoe UI"/>
              </a:rPr>
              <a:t> </a:t>
            </a:r>
            <a:r>
              <a:rPr sz="800" spc="-10" dirty="0">
                <a:solidFill>
                  <a:srgbClr val="515151"/>
                </a:solidFill>
                <a:latin typeface="Segoe UI"/>
                <a:cs typeface="Segoe UI"/>
              </a:rPr>
              <a:t>protection with</a:t>
            </a:r>
            <a:r>
              <a:rPr sz="800" spc="-40" dirty="0">
                <a:solidFill>
                  <a:srgbClr val="515151"/>
                </a:solidFill>
                <a:latin typeface="Segoe UI"/>
                <a:cs typeface="Segoe UI"/>
              </a:rPr>
              <a:t> </a:t>
            </a:r>
            <a:r>
              <a:rPr sz="800" spc="-25" dirty="0">
                <a:solidFill>
                  <a:srgbClr val="515151"/>
                </a:solidFill>
                <a:latin typeface="Segoe UI"/>
                <a:cs typeface="Segoe UI"/>
              </a:rPr>
              <a:t>Windows </a:t>
            </a:r>
            <a:r>
              <a:rPr sz="800" spc="-10" dirty="0">
                <a:solidFill>
                  <a:srgbClr val="515151"/>
                </a:solidFill>
                <a:latin typeface="Segoe UI"/>
                <a:cs typeface="Segoe UI"/>
              </a:rPr>
              <a:t>Hello</a:t>
            </a:r>
            <a:r>
              <a:rPr sz="800" spc="-30" dirty="0">
                <a:solidFill>
                  <a:srgbClr val="515151"/>
                </a:solidFill>
                <a:latin typeface="Segoe UI"/>
                <a:cs typeface="Segoe UI"/>
              </a:rPr>
              <a:t> </a:t>
            </a:r>
            <a:r>
              <a:rPr sz="800" dirty="0">
                <a:solidFill>
                  <a:srgbClr val="515151"/>
                </a:solidFill>
                <a:latin typeface="Segoe UI"/>
                <a:cs typeface="Segoe UI"/>
              </a:rPr>
              <a:t>2.0</a:t>
            </a:r>
            <a:r>
              <a:rPr sz="800" spc="-25" dirty="0">
                <a:solidFill>
                  <a:srgbClr val="515151"/>
                </a:solidFill>
                <a:latin typeface="Segoe UI"/>
                <a:cs typeface="Segoe UI"/>
              </a:rPr>
              <a:t> </a:t>
            </a:r>
            <a:r>
              <a:rPr sz="800" spc="-20" dirty="0">
                <a:solidFill>
                  <a:srgbClr val="515151"/>
                </a:solidFill>
                <a:latin typeface="Segoe UI"/>
                <a:cs typeface="Segoe UI"/>
              </a:rPr>
              <a:t>face</a:t>
            </a:r>
            <a:r>
              <a:rPr sz="800" spc="500" dirty="0">
                <a:solidFill>
                  <a:srgbClr val="515151"/>
                </a:solidFill>
                <a:latin typeface="Segoe UI"/>
                <a:cs typeface="Segoe UI"/>
              </a:rPr>
              <a:t> </a:t>
            </a:r>
            <a:r>
              <a:rPr sz="800" spc="-20" dirty="0">
                <a:solidFill>
                  <a:srgbClr val="515151"/>
                </a:solidFill>
                <a:latin typeface="Segoe UI"/>
                <a:cs typeface="Segoe UI"/>
              </a:rPr>
              <a:t>sign-</a:t>
            </a:r>
            <a:r>
              <a:rPr sz="800" spc="-25" dirty="0">
                <a:solidFill>
                  <a:srgbClr val="515151"/>
                </a:solidFill>
                <a:latin typeface="Segoe UI"/>
                <a:cs typeface="Segoe UI"/>
              </a:rPr>
              <a:t>in</a:t>
            </a:r>
            <a:endParaRPr sz="800" dirty="0">
              <a:latin typeface="Segoe UI"/>
              <a:cs typeface="Segoe UI"/>
            </a:endParaRPr>
          </a:p>
          <a:p>
            <a:pPr marL="12700" algn="l">
              <a:lnSpc>
                <a:spcPct val="100000"/>
              </a:lnSpc>
              <a:spcBef>
                <a:spcPts val="140"/>
              </a:spcBef>
            </a:pPr>
            <a:r>
              <a:rPr sz="800" spc="-25" dirty="0">
                <a:solidFill>
                  <a:srgbClr val="515151"/>
                </a:solidFill>
                <a:latin typeface="Segoe UI"/>
                <a:cs typeface="Segoe UI"/>
              </a:rPr>
              <a:t>Windows</a:t>
            </a:r>
            <a:r>
              <a:rPr sz="800" dirty="0">
                <a:solidFill>
                  <a:srgbClr val="515151"/>
                </a:solidFill>
                <a:latin typeface="Segoe UI"/>
                <a:cs typeface="Segoe UI"/>
              </a:rPr>
              <a:t> 11</a:t>
            </a:r>
            <a:r>
              <a:rPr sz="800" spc="5" dirty="0">
                <a:solidFill>
                  <a:srgbClr val="515151"/>
                </a:solidFill>
                <a:latin typeface="Segoe UI"/>
                <a:cs typeface="Segoe UI"/>
              </a:rPr>
              <a:t> </a:t>
            </a:r>
            <a:r>
              <a:rPr sz="800" spc="-25" dirty="0">
                <a:solidFill>
                  <a:srgbClr val="515151"/>
                </a:solidFill>
                <a:latin typeface="Segoe UI"/>
                <a:cs typeface="Segoe UI"/>
              </a:rPr>
              <a:t>Secured-</a:t>
            </a:r>
            <a:r>
              <a:rPr sz="800" spc="-20" dirty="0">
                <a:solidFill>
                  <a:srgbClr val="515151"/>
                </a:solidFill>
                <a:latin typeface="Segoe UI"/>
                <a:cs typeface="Segoe UI"/>
              </a:rPr>
              <a:t>core</a:t>
            </a:r>
            <a:r>
              <a:rPr sz="800" spc="5" dirty="0">
                <a:solidFill>
                  <a:srgbClr val="515151"/>
                </a:solidFill>
                <a:latin typeface="Segoe UI"/>
                <a:cs typeface="Segoe UI"/>
              </a:rPr>
              <a:t> </a:t>
            </a:r>
            <a:r>
              <a:rPr sz="800" spc="-25" dirty="0">
                <a:solidFill>
                  <a:srgbClr val="515151"/>
                </a:solidFill>
                <a:latin typeface="Segoe UI"/>
                <a:cs typeface="Segoe UI"/>
              </a:rPr>
              <a:t>PC</a:t>
            </a:r>
            <a:endParaRPr sz="800" dirty="0">
              <a:latin typeface="Segoe UI"/>
              <a:cs typeface="Segoe UI"/>
            </a:endParaRPr>
          </a:p>
        </p:txBody>
      </p:sp>
      <p:sp>
        <p:nvSpPr>
          <p:cNvPr id="24" name="object 19">
            <a:extLst>
              <a:ext uri="{FF2B5EF4-FFF2-40B4-BE49-F238E27FC236}">
                <a16:creationId xmlns:a16="http://schemas.microsoft.com/office/drawing/2014/main" id="{A207DBEC-363A-7B0F-5AFC-CDC739573199}"/>
              </a:ext>
            </a:extLst>
          </p:cNvPr>
          <p:cNvSpPr txBox="1"/>
          <p:nvPr/>
        </p:nvSpPr>
        <p:spPr>
          <a:xfrm>
            <a:off x="460020" y="5151149"/>
            <a:ext cx="8226780" cy="1951816"/>
          </a:xfrm>
          <a:prstGeom prst="rect">
            <a:avLst/>
          </a:prstGeom>
        </p:spPr>
        <p:txBody>
          <a:bodyPr vert="horz" wrap="square" lIns="0" tIns="12700" rIns="0" bIns="0" rtlCol="0" anchor="b">
            <a:spAutoFit/>
          </a:bodyPr>
          <a:lstStyle/>
          <a:p>
            <a:pPr marR="30480"/>
            <a:r>
              <a:rPr lang="en-US" sz="600" baseline="30000">
                <a:solidFill>
                  <a:srgbClr val="505050"/>
                </a:solidFill>
                <a:latin typeface="Segoe UI" panose="020B0502040204020203" pitchFamily="34" charset="0"/>
                <a:cs typeface="Segoe UI" panose="020B0502040204020203" pitchFamily="34" charset="0"/>
              </a:rPr>
              <a:t>6</a:t>
            </a:r>
            <a:r>
              <a:rPr lang="en-US" sz="600">
                <a:solidFill>
                  <a:srgbClr val="505050"/>
                </a:solidFill>
                <a:latin typeface="Segoe UI" panose="020B0502040204020203" pitchFamily="34" charset="0"/>
                <a:cs typeface="Segoe UI" panose="020B0502040204020203" pitchFamily="34" charset="0"/>
              </a:rPr>
              <a:t>Up to 19.0 hours of battery life based on typical Surface device usage on Surface Laptop Studio 2 with Intel® Core™ i7-13700H Processor, 512GB, 16 GB RAM - Testing conducted by Microsoft in July-August  2023 using preproduction Windows 11 software and preproduction Surface Laptop Studio 2 Intel® Core™ i7-13700H Processor, 512GB, 16GB RAM devices. Testing consisted of full battery discharge with a mixture of active use and modern standby. The active use portion consists of (1) a web browsing test accessing eight popular websites over multiple open tabs, (2) a productivity test utilizing Microsoft Word, PowerPoint, Excel, OneNote and Outlook, and (3) a portion of time with the device in use with idle applications. All settings were default except screen brightness was set to 150 nits with Auto-Brightness, Adaptive Color, and Smart Charging disabled. Wi-Fi was connected to a network. Tested with Windows 11 Version 10.0.22621 (22H2). Battery life varies significantly with settings, usage, and other factors.</a:t>
            </a:r>
          </a:p>
          <a:p>
            <a:pPr marR="30480"/>
            <a:r>
              <a:rPr lang="en-US" sz="600">
                <a:solidFill>
                  <a:srgbClr val="505050"/>
                </a:solidFill>
                <a:latin typeface="Segoe UI" panose="020B0502040204020203" pitchFamily="34" charset="0"/>
                <a:cs typeface="Segoe UI" panose="020B0502040204020203" pitchFamily="34" charset="0"/>
              </a:rPr>
              <a:t>Up to 18.0 hours of battery life based on typical Surface device usage on Surface Laptop Studio 2 with Intel</a:t>
            </a:r>
            <a:r>
              <a:rPr lang="en-US" sz="600" baseline="30000">
                <a:solidFill>
                  <a:srgbClr val="505050"/>
                </a:solidFill>
                <a:latin typeface="Segoe UI" panose="020B0502040204020203" pitchFamily="34" charset="0"/>
                <a:cs typeface="Segoe UI" panose="020B0502040204020203" pitchFamily="34" charset="0"/>
              </a:rPr>
              <a:t>®</a:t>
            </a:r>
            <a:r>
              <a:rPr lang="en-US" sz="600">
                <a:solidFill>
                  <a:srgbClr val="505050"/>
                </a:solidFill>
                <a:latin typeface="Segoe UI" panose="020B0502040204020203" pitchFamily="34" charset="0"/>
                <a:cs typeface="Segoe UI" panose="020B0502040204020203" pitchFamily="34" charset="0"/>
              </a:rPr>
              <a:t> Core™ i7-13700H Processor, NVIDIA</a:t>
            </a:r>
            <a:r>
              <a:rPr lang="en-US" sz="600" baseline="30000">
                <a:solidFill>
                  <a:srgbClr val="505050"/>
                </a:solidFill>
                <a:latin typeface="Segoe UI" panose="020B0502040204020203" pitchFamily="34" charset="0"/>
                <a:cs typeface="Segoe UI" panose="020B0502040204020203" pitchFamily="34" charset="0"/>
              </a:rPr>
              <a:t>®</a:t>
            </a:r>
            <a:r>
              <a:rPr lang="en-US" sz="600">
                <a:solidFill>
                  <a:srgbClr val="505050"/>
                </a:solidFill>
                <a:latin typeface="Segoe UI" panose="020B0502040204020203" pitchFamily="34" charset="0"/>
                <a:cs typeface="Segoe UI" panose="020B0502040204020203" pitchFamily="34" charset="0"/>
              </a:rPr>
              <a:t> GeForce™ RTX 4050 Laptop GPU, 512GB, 16GB RAM. Testing conducted by Microsoft in July-August 2023 using preproduction Windows 11 software and preproduction Surface Laptop Studio 2 Intel® Core™ i7-13700H Processor, NVIDIA</a:t>
            </a:r>
            <a:r>
              <a:rPr lang="en-US" sz="600" baseline="30000">
                <a:solidFill>
                  <a:srgbClr val="505050"/>
                </a:solidFill>
                <a:latin typeface="Segoe UI" panose="020B0502040204020203" pitchFamily="34" charset="0"/>
                <a:cs typeface="Segoe UI" panose="020B0502040204020203" pitchFamily="34" charset="0"/>
              </a:rPr>
              <a:t>®</a:t>
            </a:r>
            <a:r>
              <a:rPr lang="en-US" sz="600">
                <a:solidFill>
                  <a:srgbClr val="505050"/>
                </a:solidFill>
                <a:latin typeface="Segoe UI" panose="020B0502040204020203" pitchFamily="34" charset="0"/>
                <a:cs typeface="Segoe UI" panose="020B0502040204020203" pitchFamily="34" charset="0"/>
              </a:rPr>
              <a:t> GeForce™ RTX 4050 Laptop GPU, 512GB, 16GB RAM devices. Testing consisted of full battery discharge with a mixture of active use and modern standby. The active use portion consists of (1) a web browsing test accessing eight popular websites over multiple open tabs, (2) a productivity test utilizing Microsoft Word, PowerPoint, Excel, OneNote and Outlook, and (3) a portion of time with the device in use with idle applications. All settings were default except screen brightness was set to 150nits with Auto-Brightness, Adaptive Color, and Smart Charging disabled. Wi-Fi was connected to a network. Tested with Windows 11 Version 10.0.22621 (22H2). Battery life varies significantly with settings, usage, and other factors.</a:t>
            </a:r>
          </a:p>
          <a:p>
            <a:pPr marR="30480"/>
            <a:r>
              <a:rPr lang="en-US" sz="600">
                <a:solidFill>
                  <a:srgbClr val="505050"/>
                </a:solidFill>
                <a:latin typeface="Segoe UI" panose="020B0502040204020203" pitchFamily="34" charset="0"/>
                <a:cs typeface="Segoe UI" panose="020B0502040204020203" pitchFamily="34" charset="0"/>
              </a:rPr>
              <a:t>Surface Laptop Studio 2 with Intel® Core™ i7-13700H Processor, NVIDIA® GeForce™ RTX 4060 Laptop GPU, 2TB, 64GB RAM Testing conducted by Microsoft in July-August 2023 using preproduction Windows 11 software and preproduction Surface Laptop Studio 2 Intel® Core™ i7-13800H Processor, NVIDIA® GeForce™ RTX 4060 Laptop GPU, 2TB, 64GB RAM devices. Testing consisted of full battery discharge with a mixture of active use and modern standby. The active use portion consists of (1) a web browsing test accessing eight popular websites over multiple open tabs, (2) a productivity test utilizing Microsoft Word, PowerPoint, Excel, OneNote and Outlook, and (3) a portion of time with the device in use with idle applications. All settings were default except screen brightness was set to 150nits with Auto-Brightness, Adaptive Color, and Smart Charging disabled. Wi-Fi was connected to a network. Tested with Windows 11 Version 10.0.22621 (22H2). Battery life varies significantly with settings, usage, and other factors.</a:t>
            </a:r>
          </a:p>
          <a:p>
            <a:pPr marR="30480"/>
            <a:r>
              <a:rPr lang="en-US" sz="600" baseline="30000">
                <a:solidFill>
                  <a:srgbClr val="505050"/>
                </a:solidFill>
                <a:latin typeface="Segoe UI" panose="020B0502040204020203" pitchFamily="34" charset="0"/>
                <a:cs typeface="Segoe UI" panose="020B0502040204020203" pitchFamily="34" charset="0"/>
              </a:rPr>
              <a:t>7</a:t>
            </a:r>
            <a:r>
              <a:rPr lang="en-US" sz="600">
                <a:solidFill>
                  <a:srgbClr val="505050"/>
                </a:solidFill>
                <a:latin typeface="Segoe UI" panose="020B0502040204020203" pitchFamily="34" charset="0"/>
                <a:cs typeface="Segoe UI" panose="020B0502040204020203" pitchFamily="34" charset="0"/>
              </a:rPr>
              <a:t>Voice Clarity requires Windows 11 and is available in apps which use integrated device microphones and use certain Windows audio processing modes. </a:t>
            </a:r>
          </a:p>
          <a:p>
            <a:pPr marR="30480"/>
            <a:r>
              <a:rPr lang="en-US" sz="600" baseline="30000">
                <a:solidFill>
                  <a:srgbClr val="505050"/>
                </a:solidFill>
                <a:latin typeface="Segoe UI" panose="020B0502040204020203" pitchFamily="34" charset="0"/>
                <a:cs typeface="Segoe UI" panose="020B0502040204020203" pitchFamily="34" charset="0"/>
              </a:rPr>
              <a:t>8</a:t>
            </a:r>
            <a:r>
              <a:rPr lang="en-US" sz="600">
                <a:solidFill>
                  <a:srgbClr val="505050"/>
                </a:solidFill>
                <a:latin typeface="Segoe UI" panose="020B0502040204020203" pitchFamily="34" charset="0"/>
                <a:cs typeface="Segoe UI" panose="020B0502040204020203" pitchFamily="34" charset="0"/>
              </a:rPr>
              <a:t>Requires Dolby Atmos® encoded content and audio.</a:t>
            </a:r>
          </a:p>
          <a:p>
            <a:pPr marR="30480"/>
            <a:r>
              <a:rPr lang="en-US" sz="600" baseline="30000">
                <a:solidFill>
                  <a:srgbClr val="505050"/>
                </a:solidFill>
                <a:latin typeface="Segoe UI" panose="020B0502040204020203" pitchFamily="34" charset="0"/>
                <a:cs typeface="Segoe UI" panose="020B0502040204020203" pitchFamily="34" charset="0"/>
              </a:rPr>
              <a:t>9</a:t>
            </a:r>
            <a:r>
              <a:rPr lang="en-US" sz="600">
                <a:solidFill>
                  <a:srgbClr val="505050"/>
                </a:solidFill>
                <a:latin typeface="Segoe UI" panose="020B0502040204020203" pitchFamily="34" charset="0"/>
                <a:cs typeface="Segoe UI" panose="020B0502040204020203" pitchFamily="34" charset="0"/>
              </a:rPr>
              <a:t>Sold separately. </a:t>
            </a:r>
          </a:p>
          <a:p>
            <a:pPr marR="30480"/>
            <a:r>
              <a:rPr lang="en-US" sz="600" baseline="30000">
                <a:solidFill>
                  <a:srgbClr val="505050"/>
                </a:solidFill>
                <a:latin typeface="Segoe UI" panose="020B0502040204020203" pitchFamily="34" charset="0"/>
                <a:cs typeface="Segoe UI" panose="020B0502040204020203" pitchFamily="34" charset="0"/>
              </a:rPr>
              <a:t>10</a:t>
            </a:r>
            <a:r>
              <a:rPr lang="en-US" sz="600">
                <a:solidFill>
                  <a:srgbClr val="505050"/>
                </a:solidFill>
                <a:latin typeface="Segoe UI" panose="020B0502040204020203" pitchFamily="34" charset="0"/>
                <a:cs typeface="Segoe UI" panose="020B0502040204020203" pitchFamily="34" charset="0"/>
              </a:rPr>
              <a:t>Sold separately. Software license required for some features.</a:t>
            </a:r>
          </a:p>
          <a:p>
            <a:pPr marR="30480"/>
            <a:r>
              <a:rPr lang="en-US" sz="600" baseline="30000">
                <a:solidFill>
                  <a:srgbClr val="505050"/>
                </a:solidFill>
                <a:latin typeface="Segoe UI" panose="020B0502040204020203" pitchFamily="34" charset="0"/>
                <a:cs typeface="Segoe UI" panose="020B0502040204020203" pitchFamily="34" charset="0"/>
              </a:rPr>
              <a:t>11</a:t>
            </a:r>
            <a:r>
              <a:rPr lang="en-US" sz="600">
                <a:solidFill>
                  <a:srgbClr val="505050"/>
                </a:solidFill>
                <a:latin typeface="Segoe UI" panose="020B0502040204020203" pitchFamily="34" charset="0"/>
                <a:cs typeface="Segoe UI" panose="020B0502040204020203" pitchFamily="34" charset="0"/>
              </a:rPr>
              <a:t>Activation required</a:t>
            </a:r>
            <a:r>
              <a:rPr lang="en-US" sz="600">
                <a:solidFill>
                  <a:srgbClr val="505050"/>
                </a:solidFill>
                <a:latin typeface="Segoe UI"/>
                <a:cs typeface="Segoe UI"/>
              </a:rPr>
              <a:t>. If your device is managed by your organization’s IT </a:t>
            </a:r>
            <a:r>
              <a:rPr lang="en-US" sz="600">
                <a:solidFill>
                  <a:srgbClr val="505050"/>
                </a:solidFill>
                <a:latin typeface="+mn-lt"/>
                <a:cs typeface="Segoe UI"/>
              </a:rPr>
              <a:t>department, contact your IT administrator for activation. If you activate your trial outside your organization, after 30 days, you will be charged the applicable monthly or annual subscription fee. Credit card required. Cancel any time to stop future charges. See </a:t>
            </a:r>
            <a:r>
              <a:rPr lang="en-US" sz="600">
                <a:solidFill>
                  <a:srgbClr val="505050"/>
                </a:solidFill>
                <a:latin typeface="+mn-lt"/>
                <a:cs typeface="Segoe UI Semibold" panose="020B0502040204020203" pitchFamily="34" charset="0"/>
                <a:hlinkClick r:id="rId3"/>
              </a:rPr>
              <a:t>https://aka.ms/m365bu</a:t>
            </a:r>
            <a:r>
              <a:rPr lang="en-US" sz="600">
                <a:solidFill>
                  <a:srgbClr val="505050"/>
                </a:solidFill>
                <a:latin typeface="+mn-lt"/>
                <a:cs typeface="Segoe UI Semibold" panose="020B0502040204020203" pitchFamily="34" charset="0"/>
                <a:hlinkClick r:id="rId4"/>
              </a:rPr>
              <a:t>sinesst</a:t>
            </a:r>
            <a:r>
              <a:rPr lang="en-US" sz="600">
                <a:solidFill>
                  <a:srgbClr val="505050"/>
                </a:solidFill>
                <a:latin typeface="+mn-lt"/>
                <a:cs typeface="Segoe UI Semibold" panose="020B0502040204020203" pitchFamily="34" charset="0"/>
                <a:hlinkClick r:id="rId3"/>
              </a:rPr>
              <a:t>rialinfo</a:t>
            </a:r>
            <a:r>
              <a:rPr lang="en-US" sz="600">
                <a:solidFill>
                  <a:srgbClr val="505050"/>
                </a:solidFill>
                <a:latin typeface="+mn-lt"/>
                <a:cs typeface="Segoe UI"/>
              </a:rPr>
              <a:t>.</a:t>
            </a:r>
          </a:p>
        </p:txBody>
      </p:sp>
      <p:sp>
        <p:nvSpPr>
          <p:cNvPr id="5" name="object 17">
            <a:extLst>
              <a:ext uri="{FF2B5EF4-FFF2-40B4-BE49-F238E27FC236}">
                <a16:creationId xmlns:a16="http://schemas.microsoft.com/office/drawing/2014/main" id="{678229E8-B385-1F79-FA62-39807F5DA177}"/>
              </a:ext>
            </a:extLst>
          </p:cNvPr>
          <p:cNvSpPr txBox="1">
            <a:spLocks/>
          </p:cNvSpPr>
          <p:nvPr/>
        </p:nvSpPr>
        <p:spPr>
          <a:xfrm>
            <a:off x="424179" y="852177"/>
            <a:ext cx="5431155" cy="366767"/>
          </a:xfrm>
          <a:prstGeom prst="rect">
            <a:avLst/>
          </a:prstGeom>
        </p:spPr>
        <p:txBody>
          <a:bodyPr vert="horz" wrap="square" lIns="0" tIns="12700" rIns="0" bIns="0" rtlCol="0">
            <a:spAutoFit/>
          </a:bodyPr>
          <a:lstStyle>
            <a:lvl1pPr>
              <a:defRPr sz="2400" b="0" i="0">
                <a:solidFill>
                  <a:srgbClr val="505050"/>
                </a:solidFill>
                <a:latin typeface="SegoeUI-Light"/>
                <a:ea typeface="+mj-ea"/>
                <a:cs typeface="SegoeUI-Light"/>
              </a:defRPr>
            </a:lvl1pPr>
          </a:lstStyle>
          <a:p>
            <a:pPr marL="12700">
              <a:spcBef>
                <a:spcPts val="100"/>
              </a:spcBef>
            </a:pPr>
            <a:r>
              <a:rPr lang="en-CA" sz="2300" kern="1200">
                <a:latin typeface="Segoe UI Light"/>
                <a:ea typeface="+mn-ea"/>
                <a:cs typeface="Segoe UI Light"/>
              </a:rPr>
              <a:t>Microsoft Surface Laptop Studio 2</a:t>
            </a:r>
          </a:p>
        </p:txBody>
      </p:sp>
      <p:grpSp>
        <p:nvGrpSpPr>
          <p:cNvPr id="2" name="Group 1">
            <a:extLst>
              <a:ext uri="{FF2B5EF4-FFF2-40B4-BE49-F238E27FC236}">
                <a16:creationId xmlns:a16="http://schemas.microsoft.com/office/drawing/2014/main" id="{34237D27-3732-4F5D-BC18-1058E5AD5EEC}"/>
              </a:ext>
            </a:extLst>
          </p:cNvPr>
          <p:cNvGrpSpPr/>
          <p:nvPr/>
        </p:nvGrpSpPr>
        <p:grpSpPr>
          <a:xfrm>
            <a:off x="8849607" y="6304212"/>
            <a:ext cx="759854" cy="789497"/>
            <a:chOff x="6555346" y="8809155"/>
            <a:chExt cx="759854" cy="789497"/>
          </a:xfrm>
        </p:grpSpPr>
        <p:sp>
          <p:nvSpPr>
            <p:cNvPr id="25" name="Rectangle 24">
              <a:extLst>
                <a:ext uri="{FF2B5EF4-FFF2-40B4-BE49-F238E27FC236}">
                  <a16:creationId xmlns:a16="http://schemas.microsoft.com/office/drawing/2014/main" id="{64E32729-93ED-4677-4509-040104093E81}"/>
                </a:ext>
              </a:extLst>
            </p:cNvPr>
            <p:cNvSpPr/>
            <p:nvPr/>
          </p:nvSpPr>
          <p:spPr>
            <a:xfrm>
              <a:off x="6555346" y="8809155"/>
              <a:ext cx="759854" cy="78949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object 19">
              <a:extLst>
                <a:ext uri="{FF2B5EF4-FFF2-40B4-BE49-F238E27FC236}">
                  <a16:creationId xmlns:a16="http://schemas.microsoft.com/office/drawing/2014/main" id="{95B94EFA-6B84-5379-67B5-370970E41EB0}"/>
                </a:ext>
              </a:extLst>
            </p:cNvPr>
            <p:cNvSpPr txBox="1"/>
            <p:nvPr/>
          </p:nvSpPr>
          <p:spPr>
            <a:xfrm>
              <a:off x="6591738" y="9058992"/>
              <a:ext cx="687070" cy="289823"/>
            </a:xfrm>
            <a:prstGeom prst="rect">
              <a:avLst/>
            </a:prstGeom>
          </p:spPr>
          <p:txBody>
            <a:bodyPr vert="horz" wrap="square" lIns="0" tIns="12700" rIns="0" bIns="0" rtlCol="0">
              <a:spAutoFit/>
            </a:bodyPr>
            <a:lstStyle/>
            <a:p>
              <a:pPr marR="30480" algn="ctr"/>
              <a:r>
                <a:rPr lang="en-US" sz="900">
                  <a:solidFill>
                    <a:srgbClr val="505050"/>
                  </a:solidFill>
                  <a:latin typeface="+mj-lt"/>
                  <a:cs typeface="Segoe UI"/>
                </a:rPr>
                <a:t>PARTNER LOGO</a:t>
              </a:r>
              <a:endParaRPr lang="en-US" sz="900" baseline="30000">
                <a:solidFill>
                  <a:srgbClr val="505050"/>
                </a:solidFill>
                <a:latin typeface="+mj-lt"/>
                <a:cs typeface="Segoe UI"/>
              </a:endParaRPr>
            </a:p>
          </p:txBody>
        </p:sp>
      </p:grpSp>
      <p:pic>
        <p:nvPicPr>
          <p:cNvPr id="28" name="Picture 27" descr="Microsoft Surface logo">
            <a:extLst>
              <a:ext uri="{FF2B5EF4-FFF2-40B4-BE49-F238E27FC236}">
                <a16:creationId xmlns:a16="http://schemas.microsoft.com/office/drawing/2014/main" id="{D87C4993-03DA-1C6D-7AC2-634BE9C7F754}"/>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249395" y="251808"/>
            <a:ext cx="1984478" cy="61853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4138298" y="1443421"/>
            <a:ext cx="778510" cy="135935"/>
          </a:xfrm>
          <a:prstGeom prst="rect">
            <a:avLst/>
          </a:prstGeom>
        </p:spPr>
        <p:txBody>
          <a:bodyPr vert="horz" wrap="square" lIns="0" tIns="12700" rIns="0" bIns="0" rtlCol="0">
            <a:spAutoFit/>
          </a:bodyPr>
          <a:lstStyle/>
          <a:p>
            <a:pPr marL="12700" algn="r">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SERVICEABILITY</a:t>
            </a:r>
            <a:endParaRPr sz="800">
              <a:latin typeface="Segoe UI Semibold" panose="020B0702040204020203" pitchFamily="34" charset="0"/>
              <a:cs typeface="Segoe UI Semibold" panose="020B0702040204020203" pitchFamily="34" charset="0"/>
            </a:endParaRPr>
          </a:p>
        </p:txBody>
      </p:sp>
      <p:sp>
        <p:nvSpPr>
          <p:cNvPr id="5" name="object 5"/>
          <p:cNvSpPr txBox="1"/>
          <p:nvPr/>
        </p:nvSpPr>
        <p:spPr>
          <a:xfrm>
            <a:off x="5116167" y="1425641"/>
            <a:ext cx="1316355" cy="2120900"/>
          </a:xfrm>
          <a:prstGeom prst="rect">
            <a:avLst/>
          </a:prstGeom>
        </p:spPr>
        <p:txBody>
          <a:bodyPr vert="horz" wrap="square" lIns="0" tIns="12700" rIns="0" bIns="0" rtlCol="0">
            <a:spAutoFit/>
          </a:bodyPr>
          <a:lstStyle/>
          <a:p>
            <a:pPr marL="38100" marR="192405" algn="l">
              <a:lnSpc>
                <a:spcPct val="114599"/>
              </a:lnSpc>
              <a:spcBef>
                <a:spcPts val="100"/>
              </a:spcBef>
            </a:pPr>
            <a:r>
              <a:rPr sz="800" spc="-20">
                <a:solidFill>
                  <a:srgbClr val="515151"/>
                </a:solidFill>
                <a:latin typeface="+mn-lt"/>
                <a:cs typeface="Segoe UI"/>
              </a:rPr>
              <a:t>Replaceable</a:t>
            </a:r>
            <a:r>
              <a:rPr sz="800" spc="15">
                <a:solidFill>
                  <a:srgbClr val="515151"/>
                </a:solidFill>
                <a:latin typeface="+mn-lt"/>
                <a:cs typeface="Segoe UI"/>
              </a:rPr>
              <a:t> </a:t>
            </a:r>
            <a:r>
              <a:rPr sz="800" spc="-30">
                <a:solidFill>
                  <a:srgbClr val="515151"/>
                </a:solidFill>
                <a:latin typeface="+mn-lt"/>
                <a:cs typeface="Segoe UI"/>
              </a:rPr>
              <a:t>components</a:t>
            </a:r>
            <a:r>
              <a:rPr sz="800" spc="-10">
                <a:solidFill>
                  <a:srgbClr val="515151"/>
                </a:solidFill>
                <a:latin typeface="+mn-lt"/>
                <a:cs typeface="Segoe UI"/>
              </a:rPr>
              <a:t> include:</a:t>
            </a:r>
            <a:r>
              <a:rPr lang="en-CA" sz="800" spc="-15" baseline="30864">
                <a:solidFill>
                  <a:srgbClr val="515151"/>
                </a:solidFill>
                <a:latin typeface="+mn-lt"/>
                <a:cs typeface="Segoe UI"/>
              </a:rPr>
              <a:t>2</a:t>
            </a:r>
            <a:endParaRPr lang="en-CA" sz="800" baseline="30864">
              <a:latin typeface="+mn-lt"/>
              <a:cs typeface="Segoe UI"/>
            </a:endParaRPr>
          </a:p>
          <a:p>
            <a:pPr marL="38100" algn="l">
              <a:lnSpc>
                <a:spcPct val="100000"/>
              </a:lnSpc>
              <a:spcBef>
                <a:spcPts val="140"/>
              </a:spcBef>
            </a:pPr>
            <a:r>
              <a:rPr sz="800" spc="-25">
                <a:solidFill>
                  <a:srgbClr val="515151"/>
                </a:solidFill>
                <a:latin typeface="+mn-lt"/>
                <a:cs typeface="Segoe UI"/>
              </a:rPr>
              <a:t>SSD</a:t>
            </a:r>
            <a:endParaRPr sz="800">
              <a:latin typeface="+mn-lt"/>
              <a:cs typeface="Segoe UI"/>
            </a:endParaRPr>
          </a:p>
          <a:p>
            <a:pPr marL="38100" algn="l">
              <a:lnSpc>
                <a:spcPct val="100000"/>
              </a:lnSpc>
              <a:spcBef>
                <a:spcPts val="140"/>
              </a:spcBef>
            </a:pPr>
            <a:r>
              <a:rPr sz="800">
                <a:solidFill>
                  <a:srgbClr val="515151"/>
                </a:solidFill>
                <a:latin typeface="+mn-lt"/>
                <a:cs typeface="Segoe UI"/>
              </a:rPr>
              <a:t>AB</a:t>
            </a:r>
            <a:r>
              <a:rPr sz="800" spc="-35">
                <a:solidFill>
                  <a:srgbClr val="515151"/>
                </a:solidFill>
                <a:latin typeface="+mn-lt"/>
                <a:cs typeface="Segoe UI"/>
              </a:rPr>
              <a:t> </a:t>
            </a:r>
            <a:r>
              <a:rPr sz="800" spc="-10">
                <a:solidFill>
                  <a:srgbClr val="515151"/>
                </a:solidFill>
                <a:latin typeface="+mn-lt"/>
                <a:cs typeface="Segoe UI"/>
              </a:rPr>
              <a:t>cover</a:t>
            </a:r>
            <a:r>
              <a:rPr sz="800" spc="-30">
                <a:solidFill>
                  <a:srgbClr val="515151"/>
                </a:solidFill>
                <a:latin typeface="+mn-lt"/>
                <a:cs typeface="Segoe UI"/>
              </a:rPr>
              <a:t> </a:t>
            </a:r>
            <a:r>
              <a:rPr sz="800" spc="-20">
                <a:solidFill>
                  <a:srgbClr val="515151"/>
                </a:solidFill>
                <a:latin typeface="+mn-lt"/>
                <a:cs typeface="Segoe UI"/>
              </a:rPr>
              <a:t>module</a:t>
            </a:r>
            <a:r>
              <a:rPr sz="800" spc="-30">
                <a:solidFill>
                  <a:srgbClr val="515151"/>
                </a:solidFill>
                <a:latin typeface="+mn-lt"/>
                <a:cs typeface="Segoe UI"/>
              </a:rPr>
              <a:t> </a:t>
            </a:r>
            <a:r>
              <a:rPr sz="800" spc="-10">
                <a:solidFill>
                  <a:srgbClr val="515151"/>
                </a:solidFill>
                <a:latin typeface="+mn-lt"/>
                <a:cs typeface="Segoe UI"/>
              </a:rPr>
              <a:t>(display)</a:t>
            </a:r>
            <a:endParaRPr sz="800">
              <a:latin typeface="+mn-lt"/>
              <a:cs typeface="Segoe UI"/>
            </a:endParaRPr>
          </a:p>
          <a:p>
            <a:pPr marL="38100" marR="30480" algn="l">
              <a:lnSpc>
                <a:spcPct val="114599"/>
              </a:lnSpc>
            </a:pPr>
            <a:r>
              <a:rPr sz="800">
                <a:solidFill>
                  <a:srgbClr val="515151"/>
                </a:solidFill>
                <a:latin typeface="+mn-lt"/>
                <a:cs typeface="Segoe UI"/>
              </a:rPr>
              <a:t>C</a:t>
            </a:r>
            <a:r>
              <a:rPr sz="800" spc="-5">
                <a:solidFill>
                  <a:srgbClr val="515151"/>
                </a:solidFill>
                <a:latin typeface="+mn-lt"/>
                <a:cs typeface="Segoe UI"/>
              </a:rPr>
              <a:t> </a:t>
            </a:r>
            <a:r>
              <a:rPr sz="800" spc="-10">
                <a:solidFill>
                  <a:srgbClr val="515151"/>
                </a:solidFill>
                <a:latin typeface="+mn-lt"/>
                <a:cs typeface="Segoe UI"/>
              </a:rPr>
              <a:t>cover</a:t>
            </a:r>
            <a:r>
              <a:rPr sz="800" spc="-5">
                <a:solidFill>
                  <a:srgbClr val="515151"/>
                </a:solidFill>
                <a:latin typeface="+mn-lt"/>
                <a:cs typeface="Segoe UI"/>
              </a:rPr>
              <a:t> </a:t>
            </a:r>
            <a:r>
              <a:rPr sz="800" spc="-20">
                <a:solidFill>
                  <a:srgbClr val="515151"/>
                </a:solidFill>
                <a:latin typeface="+mn-lt"/>
                <a:cs typeface="Segoe UI"/>
              </a:rPr>
              <a:t>(including:</a:t>
            </a:r>
            <a:r>
              <a:rPr sz="800">
                <a:solidFill>
                  <a:srgbClr val="515151"/>
                </a:solidFill>
                <a:latin typeface="+mn-lt"/>
                <a:cs typeface="Segoe UI"/>
              </a:rPr>
              <a:t> </a:t>
            </a:r>
            <a:r>
              <a:rPr sz="800" spc="-30">
                <a:solidFill>
                  <a:srgbClr val="515151"/>
                </a:solidFill>
                <a:latin typeface="+mn-lt"/>
                <a:cs typeface="Segoe UI"/>
              </a:rPr>
              <a:t>keyboard,</a:t>
            </a:r>
            <a:r>
              <a:rPr sz="800" spc="500">
                <a:solidFill>
                  <a:srgbClr val="515151"/>
                </a:solidFill>
                <a:latin typeface="+mn-lt"/>
                <a:cs typeface="Segoe UI"/>
              </a:rPr>
              <a:t> </a:t>
            </a:r>
            <a:r>
              <a:rPr sz="800" spc="-20">
                <a:solidFill>
                  <a:srgbClr val="515151"/>
                </a:solidFill>
                <a:latin typeface="+mn-lt"/>
                <a:cs typeface="Segoe UI"/>
              </a:rPr>
              <a:t>touchpad</a:t>
            </a:r>
            <a:r>
              <a:rPr sz="800" spc="-30">
                <a:solidFill>
                  <a:srgbClr val="515151"/>
                </a:solidFill>
                <a:latin typeface="+mn-lt"/>
                <a:cs typeface="Segoe UI"/>
              </a:rPr>
              <a:t> </a:t>
            </a:r>
            <a:r>
              <a:rPr sz="800" spc="-10">
                <a:solidFill>
                  <a:srgbClr val="515151"/>
                </a:solidFill>
                <a:latin typeface="+mn-lt"/>
                <a:cs typeface="Segoe UI"/>
              </a:rPr>
              <a:t>and</a:t>
            </a:r>
            <a:r>
              <a:rPr sz="800" spc="-25">
                <a:solidFill>
                  <a:srgbClr val="515151"/>
                </a:solidFill>
                <a:latin typeface="+mn-lt"/>
                <a:cs typeface="Segoe UI"/>
              </a:rPr>
              <a:t> </a:t>
            </a:r>
            <a:r>
              <a:rPr sz="800" spc="-10">
                <a:solidFill>
                  <a:srgbClr val="515151"/>
                </a:solidFill>
                <a:latin typeface="+mn-lt"/>
                <a:cs typeface="Segoe UI"/>
              </a:rPr>
              <a:t>pen</a:t>
            </a:r>
            <a:r>
              <a:rPr sz="800" spc="-25">
                <a:solidFill>
                  <a:srgbClr val="515151"/>
                </a:solidFill>
                <a:latin typeface="+mn-lt"/>
                <a:cs typeface="Segoe UI"/>
              </a:rPr>
              <a:t> </a:t>
            </a:r>
            <a:r>
              <a:rPr sz="800" spc="-10">
                <a:solidFill>
                  <a:srgbClr val="515151"/>
                </a:solidFill>
                <a:latin typeface="+mn-lt"/>
                <a:cs typeface="Segoe UI"/>
              </a:rPr>
              <a:t>charger) </a:t>
            </a:r>
            <a:r>
              <a:rPr sz="800" spc="-25">
                <a:solidFill>
                  <a:srgbClr val="515151"/>
                </a:solidFill>
                <a:latin typeface="+mn-lt"/>
                <a:cs typeface="Segoe UI"/>
              </a:rPr>
              <a:t>D-</a:t>
            </a:r>
            <a:r>
              <a:rPr sz="800" spc="-10">
                <a:solidFill>
                  <a:srgbClr val="515151"/>
                </a:solidFill>
                <a:latin typeface="+mn-lt"/>
                <a:cs typeface="Segoe UI"/>
              </a:rPr>
              <a:t>Plate</a:t>
            </a:r>
            <a:r>
              <a:rPr sz="800" spc="-30">
                <a:solidFill>
                  <a:srgbClr val="515151"/>
                </a:solidFill>
                <a:latin typeface="+mn-lt"/>
                <a:cs typeface="Segoe UI"/>
              </a:rPr>
              <a:t> </a:t>
            </a:r>
            <a:r>
              <a:rPr sz="800">
                <a:solidFill>
                  <a:srgbClr val="515151"/>
                </a:solidFill>
                <a:latin typeface="+mn-lt"/>
                <a:cs typeface="Segoe UI"/>
              </a:rPr>
              <a:t>+</a:t>
            </a:r>
            <a:r>
              <a:rPr sz="800" spc="-30">
                <a:solidFill>
                  <a:srgbClr val="515151"/>
                </a:solidFill>
                <a:latin typeface="+mn-lt"/>
                <a:cs typeface="Segoe UI"/>
              </a:rPr>
              <a:t> </a:t>
            </a:r>
            <a:r>
              <a:rPr sz="800" spc="-10">
                <a:solidFill>
                  <a:srgbClr val="515151"/>
                </a:solidFill>
                <a:latin typeface="+mn-lt"/>
                <a:cs typeface="Segoe UI"/>
              </a:rPr>
              <a:t>battery Motherboard</a:t>
            </a:r>
            <a:endParaRPr sz="800">
              <a:latin typeface="+mn-lt"/>
              <a:cs typeface="Segoe UI"/>
            </a:endParaRPr>
          </a:p>
          <a:p>
            <a:pPr marL="38100" marR="275590" algn="l">
              <a:lnSpc>
                <a:spcPct val="114599"/>
              </a:lnSpc>
            </a:pPr>
            <a:r>
              <a:rPr sz="800" spc="-20">
                <a:solidFill>
                  <a:srgbClr val="515151"/>
                </a:solidFill>
                <a:latin typeface="+mn-lt"/>
                <a:cs typeface="Segoe UI"/>
              </a:rPr>
              <a:t>Cosmetic</a:t>
            </a:r>
            <a:r>
              <a:rPr sz="800" spc="20">
                <a:solidFill>
                  <a:srgbClr val="515151"/>
                </a:solidFill>
                <a:latin typeface="+mn-lt"/>
                <a:cs typeface="Segoe UI"/>
              </a:rPr>
              <a:t> </a:t>
            </a:r>
            <a:r>
              <a:rPr sz="800" spc="-10">
                <a:solidFill>
                  <a:srgbClr val="515151"/>
                </a:solidFill>
                <a:latin typeface="+mn-lt"/>
                <a:cs typeface="Segoe UI"/>
              </a:rPr>
              <a:t>plate </a:t>
            </a:r>
            <a:r>
              <a:rPr sz="800" spc="-20">
                <a:solidFill>
                  <a:srgbClr val="515151"/>
                </a:solidFill>
                <a:latin typeface="+mn-lt"/>
                <a:cs typeface="Segoe UI"/>
              </a:rPr>
              <a:t>Charging </a:t>
            </a:r>
            <a:r>
              <a:rPr sz="800" spc="-10">
                <a:solidFill>
                  <a:srgbClr val="515151"/>
                </a:solidFill>
                <a:latin typeface="+mn-lt"/>
                <a:cs typeface="Segoe UI"/>
              </a:rPr>
              <a:t>Port</a:t>
            </a:r>
            <a:r>
              <a:rPr sz="800" spc="-15">
                <a:solidFill>
                  <a:srgbClr val="515151"/>
                </a:solidFill>
                <a:latin typeface="+mn-lt"/>
                <a:cs typeface="Segoe UI"/>
              </a:rPr>
              <a:t> </a:t>
            </a:r>
            <a:r>
              <a:rPr sz="800" spc="-10">
                <a:solidFill>
                  <a:srgbClr val="515151"/>
                </a:solidFill>
                <a:latin typeface="+mn-lt"/>
                <a:cs typeface="Segoe UI"/>
              </a:rPr>
              <a:t>(Surface </a:t>
            </a:r>
            <a:r>
              <a:rPr sz="800" spc="-20">
                <a:solidFill>
                  <a:srgbClr val="515151"/>
                </a:solidFill>
                <a:latin typeface="+mn-lt"/>
                <a:cs typeface="Segoe UI"/>
              </a:rPr>
              <a:t>Connect</a:t>
            </a:r>
            <a:r>
              <a:rPr sz="800" spc="10">
                <a:solidFill>
                  <a:srgbClr val="515151"/>
                </a:solidFill>
                <a:latin typeface="+mn-lt"/>
                <a:cs typeface="Segoe UI"/>
              </a:rPr>
              <a:t> </a:t>
            </a:r>
            <a:r>
              <a:rPr sz="800" spc="-10">
                <a:solidFill>
                  <a:srgbClr val="515151"/>
                </a:solidFill>
                <a:latin typeface="+mn-lt"/>
                <a:cs typeface="Segoe UI"/>
              </a:rPr>
              <a:t>connector) </a:t>
            </a:r>
            <a:r>
              <a:rPr lang="en-CA" sz="800" spc="-25" err="1">
                <a:solidFill>
                  <a:srgbClr val="515151"/>
                </a:solidFill>
                <a:latin typeface="+mn-lt"/>
                <a:cs typeface="Segoe UI"/>
              </a:rPr>
              <a:t>MicroSDXC</a:t>
            </a:r>
            <a:r>
              <a:rPr sz="800" spc="-5">
                <a:solidFill>
                  <a:srgbClr val="515151"/>
                </a:solidFill>
                <a:latin typeface="+mn-lt"/>
                <a:cs typeface="Segoe UI"/>
              </a:rPr>
              <a:t> </a:t>
            </a:r>
            <a:r>
              <a:rPr sz="800" spc="-20">
                <a:solidFill>
                  <a:srgbClr val="515151"/>
                </a:solidFill>
                <a:latin typeface="+mn-lt"/>
                <a:cs typeface="Segoe UI"/>
              </a:rPr>
              <a:t>card</a:t>
            </a:r>
            <a:r>
              <a:rPr sz="800" spc="-5">
                <a:solidFill>
                  <a:srgbClr val="515151"/>
                </a:solidFill>
                <a:latin typeface="+mn-lt"/>
                <a:cs typeface="Segoe UI"/>
              </a:rPr>
              <a:t> </a:t>
            </a:r>
            <a:r>
              <a:rPr sz="800" spc="-25">
                <a:solidFill>
                  <a:srgbClr val="515151"/>
                </a:solidFill>
                <a:latin typeface="+mn-lt"/>
                <a:cs typeface="Segoe UI"/>
              </a:rPr>
              <a:t>reader</a:t>
            </a:r>
            <a:endParaRPr sz="800">
              <a:latin typeface="+mn-lt"/>
              <a:cs typeface="Segoe UI"/>
            </a:endParaRPr>
          </a:p>
          <a:p>
            <a:pPr marL="38100" marR="164465" algn="l">
              <a:lnSpc>
                <a:spcPct val="114599"/>
              </a:lnSpc>
            </a:pPr>
            <a:r>
              <a:rPr sz="800" spc="-30">
                <a:solidFill>
                  <a:srgbClr val="515151"/>
                </a:solidFill>
                <a:latin typeface="+mn-lt"/>
                <a:cs typeface="Segoe UI"/>
              </a:rPr>
              <a:t>USB-</a:t>
            </a:r>
            <a:r>
              <a:rPr sz="800" spc="-10">
                <a:solidFill>
                  <a:srgbClr val="515151"/>
                </a:solidFill>
                <a:latin typeface="+mn-lt"/>
                <a:cs typeface="Segoe UI"/>
              </a:rPr>
              <a:t>C</a:t>
            </a:r>
            <a:r>
              <a:rPr lang="en-CA" sz="800" spc="-10" baseline="30000">
                <a:solidFill>
                  <a:srgbClr val="515151"/>
                </a:solidFill>
                <a:latin typeface="+mn-lt"/>
                <a:cs typeface="Segoe UI"/>
              </a:rPr>
              <a:t>®</a:t>
            </a:r>
            <a:r>
              <a:rPr sz="800" spc="-20">
                <a:solidFill>
                  <a:srgbClr val="515151"/>
                </a:solidFill>
                <a:latin typeface="+mn-lt"/>
                <a:cs typeface="Segoe UI"/>
              </a:rPr>
              <a:t> </a:t>
            </a:r>
            <a:r>
              <a:rPr sz="800" spc="-10">
                <a:solidFill>
                  <a:srgbClr val="515151"/>
                </a:solidFill>
                <a:latin typeface="+mn-lt"/>
                <a:cs typeface="Segoe UI"/>
              </a:rPr>
              <a:t>and</a:t>
            </a:r>
            <a:r>
              <a:rPr sz="800" spc="-15">
                <a:solidFill>
                  <a:srgbClr val="515151"/>
                </a:solidFill>
                <a:latin typeface="+mn-lt"/>
                <a:cs typeface="Segoe UI"/>
              </a:rPr>
              <a:t> </a:t>
            </a:r>
            <a:r>
              <a:rPr sz="800" spc="-25">
                <a:solidFill>
                  <a:srgbClr val="515151"/>
                </a:solidFill>
                <a:latin typeface="+mn-lt"/>
                <a:cs typeface="Segoe UI"/>
              </a:rPr>
              <a:t>USB-</a:t>
            </a:r>
            <a:r>
              <a:rPr sz="800">
                <a:solidFill>
                  <a:srgbClr val="515151"/>
                </a:solidFill>
                <a:latin typeface="+mn-lt"/>
                <a:cs typeface="Segoe UI"/>
              </a:rPr>
              <a:t>A</a:t>
            </a:r>
            <a:r>
              <a:rPr sz="800" spc="-15">
                <a:solidFill>
                  <a:srgbClr val="515151"/>
                </a:solidFill>
                <a:latin typeface="+mn-lt"/>
                <a:cs typeface="Segoe UI"/>
              </a:rPr>
              <a:t> </a:t>
            </a:r>
            <a:r>
              <a:rPr sz="800" spc="-20">
                <a:solidFill>
                  <a:srgbClr val="515151"/>
                </a:solidFill>
                <a:latin typeface="+mn-lt"/>
                <a:cs typeface="Segoe UI"/>
              </a:rPr>
              <a:t>ports</a:t>
            </a:r>
            <a:r>
              <a:rPr sz="800" spc="-10">
                <a:solidFill>
                  <a:srgbClr val="515151"/>
                </a:solidFill>
                <a:latin typeface="+mn-lt"/>
                <a:cs typeface="Segoe UI"/>
              </a:rPr>
              <a:t> connectors</a:t>
            </a:r>
            <a:endParaRPr sz="800">
              <a:latin typeface="+mn-lt"/>
              <a:cs typeface="Segoe UI"/>
            </a:endParaRPr>
          </a:p>
          <a:p>
            <a:pPr marL="38100" algn="l">
              <a:lnSpc>
                <a:spcPct val="100000"/>
              </a:lnSpc>
              <a:spcBef>
                <a:spcPts val="140"/>
              </a:spcBef>
            </a:pPr>
            <a:r>
              <a:rPr sz="800" spc="-10">
                <a:solidFill>
                  <a:srgbClr val="515151"/>
                </a:solidFill>
                <a:latin typeface="+mn-lt"/>
                <a:cs typeface="Segoe UI"/>
              </a:rPr>
              <a:t>Audio</a:t>
            </a:r>
            <a:r>
              <a:rPr sz="800" spc="-45">
                <a:solidFill>
                  <a:srgbClr val="515151"/>
                </a:solidFill>
                <a:latin typeface="+mn-lt"/>
                <a:cs typeface="Segoe UI"/>
              </a:rPr>
              <a:t> </a:t>
            </a:r>
            <a:r>
              <a:rPr sz="800" spc="-20">
                <a:solidFill>
                  <a:srgbClr val="515151"/>
                </a:solidFill>
                <a:latin typeface="+mn-lt"/>
                <a:cs typeface="Segoe UI"/>
              </a:rPr>
              <a:t>jack</a:t>
            </a:r>
            <a:endParaRPr sz="800">
              <a:latin typeface="+mn-lt"/>
              <a:cs typeface="Segoe UI"/>
            </a:endParaRPr>
          </a:p>
        </p:txBody>
      </p:sp>
      <p:sp>
        <p:nvSpPr>
          <p:cNvPr id="6" name="object 6"/>
          <p:cNvSpPr txBox="1"/>
          <p:nvPr/>
        </p:nvSpPr>
        <p:spPr>
          <a:xfrm>
            <a:off x="4425196" y="3718752"/>
            <a:ext cx="494665" cy="135935"/>
          </a:xfrm>
          <a:prstGeom prst="rect">
            <a:avLst/>
          </a:prstGeom>
        </p:spPr>
        <p:txBody>
          <a:bodyPr vert="horz" wrap="square" lIns="0" tIns="12700" rIns="0" bIns="0" rtlCol="0">
            <a:spAutoFit/>
          </a:bodyPr>
          <a:lstStyle/>
          <a:p>
            <a:pPr marL="12700" algn="r">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EXTERIOR</a:t>
            </a:r>
            <a:endParaRPr sz="800">
              <a:latin typeface="Segoe UI Semibold" panose="020B0702040204020203" pitchFamily="34" charset="0"/>
              <a:cs typeface="Segoe UI Semibold" panose="020B0702040204020203" pitchFamily="34" charset="0"/>
            </a:endParaRPr>
          </a:p>
        </p:txBody>
      </p:sp>
      <p:sp>
        <p:nvSpPr>
          <p:cNvPr id="7" name="object 7"/>
          <p:cNvSpPr txBox="1"/>
          <p:nvPr/>
        </p:nvSpPr>
        <p:spPr>
          <a:xfrm>
            <a:off x="5141608" y="3700972"/>
            <a:ext cx="1227455" cy="283860"/>
          </a:xfrm>
          <a:prstGeom prst="rect">
            <a:avLst/>
          </a:prstGeom>
        </p:spPr>
        <p:txBody>
          <a:bodyPr vert="horz" wrap="square" lIns="0" tIns="12700" rIns="0" bIns="0" rtlCol="0">
            <a:spAutoFit/>
          </a:bodyPr>
          <a:lstStyle/>
          <a:p>
            <a:pPr marL="12700" marR="5080" algn="l">
              <a:lnSpc>
                <a:spcPct val="114599"/>
              </a:lnSpc>
              <a:spcBef>
                <a:spcPts val="100"/>
              </a:spcBef>
            </a:pPr>
            <a:r>
              <a:rPr sz="800" spc="-10">
                <a:solidFill>
                  <a:srgbClr val="505050"/>
                </a:solidFill>
                <a:latin typeface="+mn-lt"/>
                <a:cs typeface="Segoe UI"/>
              </a:rPr>
              <a:t>Casing:</a:t>
            </a:r>
            <a:r>
              <a:rPr sz="800" spc="-15">
                <a:solidFill>
                  <a:srgbClr val="505050"/>
                </a:solidFill>
                <a:latin typeface="+mn-lt"/>
                <a:cs typeface="Segoe UI"/>
              </a:rPr>
              <a:t> </a:t>
            </a:r>
            <a:r>
              <a:rPr sz="800" spc="-20">
                <a:solidFill>
                  <a:srgbClr val="505050"/>
                </a:solidFill>
                <a:latin typeface="+mn-lt"/>
                <a:cs typeface="Segoe UI"/>
              </a:rPr>
              <a:t>Anodized</a:t>
            </a:r>
            <a:r>
              <a:rPr sz="800" spc="-15">
                <a:solidFill>
                  <a:srgbClr val="505050"/>
                </a:solidFill>
                <a:latin typeface="+mn-lt"/>
                <a:cs typeface="Segoe UI"/>
              </a:rPr>
              <a:t> </a:t>
            </a:r>
            <a:r>
              <a:rPr sz="800" spc="-30">
                <a:solidFill>
                  <a:srgbClr val="505050"/>
                </a:solidFill>
                <a:latin typeface="+mn-lt"/>
                <a:cs typeface="Segoe UI"/>
              </a:rPr>
              <a:t>aluminum</a:t>
            </a:r>
            <a:r>
              <a:rPr sz="800" spc="-10">
                <a:solidFill>
                  <a:srgbClr val="505050"/>
                </a:solidFill>
                <a:latin typeface="+mn-lt"/>
                <a:cs typeface="Segoe UI"/>
              </a:rPr>
              <a:t> Color:</a:t>
            </a:r>
            <a:r>
              <a:rPr sz="800" spc="-5">
                <a:solidFill>
                  <a:srgbClr val="505050"/>
                </a:solidFill>
                <a:latin typeface="+mn-lt"/>
                <a:cs typeface="Segoe UI"/>
              </a:rPr>
              <a:t> </a:t>
            </a:r>
            <a:r>
              <a:rPr sz="800" spc="-10">
                <a:solidFill>
                  <a:srgbClr val="505050"/>
                </a:solidFill>
                <a:latin typeface="+mn-lt"/>
                <a:cs typeface="Segoe UI"/>
              </a:rPr>
              <a:t>Platinum</a:t>
            </a:r>
            <a:endParaRPr sz="800">
              <a:latin typeface="+mn-lt"/>
              <a:cs typeface="Segoe UI"/>
            </a:endParaRPr>
          </a:p>
        </p:txBody>
      </p:sp>
      <p:sp>
        <p:nvSpPr>
          <p:cNvPr id="8" name="object 8"/>
          <p:cNvSpPr txBox="1"/>
          <p:nvPr/>
        </p:nvSpPr>
        <p:spPr>
          <a:xfrm>
            <a:off x="4583695" y="4177984"/>
            <a:ext cx="336550" cy="135935"/>
          </a:xfrm>
          <a:prstGeom prst="rect">
            <a:avLst/>
          </a:prstGeom>
        </p:spPr>
        <p:txBody>
          <a:bodyPr vert="horz" wrap="square" lIns="0" tIns="12700" rIns="0" bIns="0" rtlCol="0">
            <a:spAutoFit/>
          </a:bodyPr>
          <a:lstStyle/>
          <a:p>
            <a:pPr marL="12700" algn="r">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HINGE</a:t>
            </a:r>
            <a:endParaRPr sz="800">
              <a:latin typeface="Segoe UI Semibold" panose="020B0702040204020203" pitchFamily="34" charset="0"/>
              <a:cs typeface="Segoe UI Semibold" panose="020B0702040204020203" pitchFamily="34" charset="0"/>
            </a:endParaRPr>
          </a:p>
        </p:txBody>
      </p:sp>
      <p:sp>
        <p:nvSpPr>
          <p:cNvPr id="9" name="object 9"/>
          <p:cNvSpPr txBox="1"/>
          <p:nvPr/>
        </p:nvSpPr>
        <p:spPr>
          <a:xfrm>
            <a:off x="5141608" y="4160204"/>
            <a:ext cx="1275715" cy="283860"/>
          </a:xfrm>
          <a:prstGeom prst="rect">
            <a:avLst/>
          </a:prstGeom>
        </p:spPr>
        <p:txBody>
          <a:bodyPr vert="horz" wrap="square" lIns="0" tIns="12700" rIns="0" bIns="0" rtlCol="0">
            <a:spAutoFit/>
          </a:bodyPr>
          <a:lstStyle/>
          <a:p>
            <a:pPr marL="12700" marR="5080" algn="l">
              <a:lnSpc>
                <a:spcPct val="114599"/>
              </a:lnSpc>
              <a:spcBef>
                <a:spcPts val="100"/>
              </a:spcBef>
            </a:pPr>
            <a:r>
              <a:rPr sz="800" spc="-20">
                <a:solidFill>
                  <a:srgbClr val="505050"/>
                </a:solidFill>
                <a:latin typeface="+mn-lt"/>
                <a:cs typeface="Segoe UI"/>
              </a:rPr>
              <a:t>Dynamic </a:t>
            </a:r>
            <a:r>
              <a:rPr sz="800" spc="-25">
                <a:solidFill>
                  <a:srgbClr val="505050"/>
                </a:solidFill>
                <a:latin typeface="+mn-lt"/>
                <a:cs typeface="Segoe UI"/>
              </a:rPr>
              <a:t>Woven</a:t>
            </a:r>
            <a:r>
              <a:rPr sz="800" spc="-15">
                <a:solidFill>
                  <a:srgbClr val="505050"/>
                </a:solidFill>
                <a:latin typeface="+mn-lt"/>
                <a:cs typeface="Segoe UI"/>
              </a:rPr>
              <a:t> </a:t>
            </a:r>
            <a:r>
              <a:rPr sz="800" spc="-10">
                <a:solidFill>
                  <a:srgbClr val="505050"/>
                </a:solidFill>
                <a:latin typeface="+mn-lt"/>
                <a:cs typeface="Segoe UI"/>
              </a:rPr>
              <a:t>Hinge</a:t>
            </a:r>
            <a:r>
              <a:rPr sz="800" spc="-15">
                <a:solidFill>
                  <a:srgbClr val="505050"/>
                </a:solidFill>
                <a:latin typeface="+mn-lt"/>
                <a:cs typeface="Segoe UI"/>
              </a:rPr>
              <a:t> </a:t>
            </a:r>
            <a:r>
              <a:rPr sz="800" spc="-35">
                <a:solidFill>
                  <a:srgbClr val="505050"/>
                </a:solidFill>
                <a:latin typeface="+mn-lt"/>
                <a:cs typeface="Segoe UI"/>
              </a:rPr>
              <a:t>made</a:t>
            </a:r>
            <a:r>
              <a:rPr sz="800">
                <a:solidFill>
                  <a:srgbClr val="505050"/>
                </a:solidFill>
                <a:latin typeface="+mn-lt"/>
                <a:cs typeface="Segoe UI"/>
              </a:rPr>
              <a:t> of</a:t>
            </a:r>
            <a:r>
              <a:rPr sz="800" spc="-35">
                <a:solidFill>
                  <a:srgbClr val="505050"/>
                </a:solidFill>
                <a:latin typeface="+mn-lt"/>
                <a:cs typeface="Segoe UI"/>
              </a:rPr>
              <a:t> </a:t>
            </a:r>
            <a:r>
              <a:rPr sz="800" spc="-20">
                <a:solidFill>
                  <a:srgbClr val="505050"/>
                </a:solidFill>
                <a:latin typeface="+mn-lt"/>
                <a:cs typeface="Segoe UI"/>
              </a:rPr>
              <a:t>woven</a:t>
            </a:r>
            <a:r>
              <a:rPr sz="800" spc="-35">
                <a:solidFill>
                  <a:srgbClr val="505050"/>
                </a:solidFill>
                <a:latin typeface="+mn-lt"/>
                <a:cs typeface="Segoe UI"/>
              </a:rPr>
              <a:t> </a:t>
            </a:r>
            <a:r>
              <a:rPr sz="800" spc="-10">
                <a:solidFill>
                  <a:srgbClr val="505050"/>
                </a:solidFill>
                <a:latin typeface="+mn-lt"/>
                <a:cs typeface="Segoe UI"/>
              </a:rPr>
              <a:t>fabric</a:t>
            </a:r>
            <a:endParaRPr sz="800">
              <a:latin typeface="+mn-lt"/>
              <a:cs typeface="Segoe UI"/>
            </a:endParaRPr>
          </a:p>
        </p:txBody>
      </p:sp>
      <p:sp>
        <p:nvSpPr>
          <p:cNvPr id="10" name="object 10"/>
          <p:cNvSpPr txBox="1"/>
          <p:nvPr/>
        </p:nvSpPr>
        <p:spPr>
          <a:xfrm>
            <a:off x="4451239" y="4637216"/>
            <a:ext cx="468630" cy="135935"/>
          </a:xfrm>
          <a:prstGeom prst="rect">
            <a:avLst/>
          </a:prstGeom>
        </p:spPr>
        <p:txBody>
          <a:bodyPr vert="horz" wrap="square" lIns="0" tIns="12700" rIns="0" bIns="0" rtlCol="0">
            <a:spAutoFit/>
          </a:bodyPr>
          <a:lstStyle/>
          <a:p>
            <a:pPr marL="12700" algn="r">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SENSORS</a:t>
            </a:r>
            <a:endParaRPr sz="800">
              <a:latin typeface="Segoe UI Semibold" panose="020B0702040204020203" pitchFamily="34" charset="0"/>
              <a:cs typeface="Segoe UI Semibold" panose="020B0702040204020203" pitchFamily="34" charset="0"/>
            </a:endParaRPr>
          </a:p>
        </p:txBody>
      </p:sp>
      <p:sp>
        <p:nvSpPr>
          <p:cNvPr id="11" name="object 11"/>
          <p:cNvSpPr txBox="1"/>
          <p:nvPr/>
        </p:nvSpPr>
        <p:spPr>
          <a:xfrm>
            <a:off x="5141608" y="4619437"/>
            <a:ext cx="1249680" cy="584200"/>
          </a:xfrm>
          <a:prstGeom prst="rect">
            <a:avLst/>
          </a:prstGeom>
        </p:spPr>
        <p:txBody>
          <a:bodyPr vert="horz" wrap="square" lIns="0" tIns="12700" rIns="0" bIns="0" rtlCol="0">
            <a:spAutoFit/>
          </a:bodyPr>
          <a:lstStyle/>
          <a:p>
            <a:pPr marL="12700" marR="5080" algn="l">
              <a:lnSpc>
                <a:spcPct val="114599"/>
              </a:lnSpc>
              <a:spcBef>
                <a:spcPts val="100"/>
              </a:spcBef>
            </a:pPr>
            <a:r>
              <a:rPr sz="800" spc="-20">
                <a:solidFill>
                  <a:srgbClr val="505050"/>
                </a:solidFill>
                <a:latin typeface="+mn-lt"/>
                <a:cs typeface="Segoe UI"/>
              </a:rPr>
              <a:t>Auto</a:t>
            </a:r>
            <a:r>
              <a:rPr sz="800" spc="-25">
                <a:solidFill>
                  <a:srgbClr val="505050"/>
                </a:solidFill>
                <a:latin typeface="+mn-lt"/>
                <a:cs typeface="Segoe UI"/>
              </a:rPr>
              <a:t> </a:t>
            </a:r>
            <a:r>
              <a:rPr sz="800" spc="-20">
                <a:solidFill>
                  <a:srgbClr val="505050"/>
                </a:solidFill>
                <a:latin typeface="+mn-lt"/>
                <a:cs typeface="Segoe UI"/>
              </a:rPr>
              <a:t>brightness </a:t>
            </a:r>
            <a:r>
              <a:rPr sz="800">
                <a:solidFill>
                  <a:srgbClr val="505050"/>
                </a:solidFill>
                <a:latin typeface="+mn-lt"/>
                <a:cs typeface="Segoe UI"/>
              </a:rPr>
              <a:t>via</a:t>
            </a:r>
            <a:r>
              <a:rPr sz="800" spc="-20">
                <a:solidFill>
                  <a:srgbClr val="505050"/>
                </a:solidFill>
                <a:latin typeface="+mn-lt"/>
                <a:cs typeface="Segoe UI"/>
              </a:rPr>
              <a:t> </a:t>
            </a:r>
            <a:r>
              <a:rPr sz="800" spc="-25">
                <a:solidFill>
                  <a:srgbClr val="505050"/>
                </a:solidFill>
                <a:latin typeface="+mn-lt"/>
                <a:cs typeface="Segoe UI"/>
              </a:rPr>
              <a:t>Ambient</a:t>
            </a:r>
            <a:r>
              <a:rPr sz="800" spc="-10">
                <a:solidFill>
                  <a:srgbClr val="505050"/>
                </a:solidFill>
                <a:latin typeface="+mn-lt"/>
                <a:cs typeface="Segoe UI"/>
              </a:rPr>
              <a:t> Color</a:t>
            </a:r>
            <a:r>
              <a:rPr sz="800" spc="-40">
                <a:solidFill>
                  <a:srgbClr val="505050"/>
                </a:solidFill>
                <a:latin typeface="+mn-lt"/>
                <a:cs typeface="Segoe UI"/>
              </a:rPr>
              <a:t> </a:t>
            </a:r>
            <a:r>
              <a:rPr sz="800" spc="-10">
                <a:solidFill>
                  <a:srgbClr val="505050"/>
                </a:solidFill>
                <a:latin typeface="+mn-lt"/>
                <a:cs typeface="Segoe UI"/>
              </a:rPr>
              <a:t>Sensor</a:t>
            </a:r>
            <a:endParaRPr sz="800">
              <a:latin typeface="+mn-lt"/>
              <a:cs typeface="Segoe UI"/>
            </a:endParaRPr>
          </a:p>
          <a:p>
            <a:pPr marL="12700" marR="608330" algn="l">
              <a:lnSpc>
                <a:spcPct val="114599"/>
              </a:lnSpc>
            </a:pPr>
            <a:r>
              <a:rPr sz="800" spc="-25">
                <a:solidFill>
                  <a:srgbClr val="505050"/>
                </a:solidFill>
                <a:latin typeface="+mn-lt"/>
                <a:cs typeface="Segoe UI"/>
              </a:rPr>
              <a:t>Accelerometer</a:t>
            </a:r>
            <a:r>
              <a:rPr sz="800" spc="-10">
                <a:solidFill>
                  <a:srgbClr val="505050"/>
                </a:solidFill>
                <a:latin typeface="+mn-lt"/>
                <a:cs typeface="Segoe UI"/>
              </a:rPr>
              <a:t> Gyroscope</a:t>
            </a:r>
            <a:endParaRPr sz="800">
              <a:latin typeface="+mn-lt"/>
              <a:cs typeface="Segoe UI"/>
            </a:endParaRPr>
          </a:p>
        </p:txBody>
      </p:sp>
      <p:sp>
        <p:nvSpPr>
          <p:cNvPr id="12" name="object 12"/>
          <p:cNvSpPr txBox="1"/>
          <p:nvPr/>
        </p:nvSpPr>
        <p:spPr>
          <a:xfrm>
            <a:off x="1105808" y="1443522"/>
            <a:ext cx="709295" cy="135935"/>
          </a:xfrm>
          <a:prstGeom prst="rect">
            <a:avLst/>
          </a:prstGeom>
        </p:spPr>
        <p:txBody>
          <a:bodyPr vert="horz" wrap="square" lIns="0" tIns="12700" rIns="0" bIns="0" rtlCol="0">
            <a:spAutoFit/>
          </a:bodyPr>
          <a:lstStyle/>
          <a:p>
            <a:pPr marL="12700" algn="r">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ACCESSIBILITY</a:t>
            </a:r>
            <a:endParaRPr sz="800">
              <a:latin typeface="Segoe UI Semibold" panose="020B0702040204020203" pitchFamily="34" charset="0"/>
              <a:cs typeface="Segoe UI Semibold" panose="020B0702040204020203" pitchFamily="34" charset="0"/>
            </a:endParaRPr>
          </a:p>
        </p:txBody>
      </p:sp>
      <p:sp>
        <p:nvSpPr>
          <p:cNvPr id="14" name="object 14"/>
          <p:cNvSpPr txBox="1"/>
          <p:nvPr/>
        </p:nvSpPr>
        <p:spPr>
          <a:xfrm>
            <a:off x="2030191" y="1425574"/>
            <a:ext cx="1322070" cy="2549096"/>
          </a:xfrm>
          <a:prstGeom prst="rect">
            <a:avLst/>
          </a:prstGeom>
        </p:spPr>
        <p:txBody>
          <a:bodyPr vert="horz" wrap="square" lIns="0" tIns="12700" rIns="0" bIns="0" rtlCol="0">
            <a:spAutoFit/>
          </a:bodyPr>
          <a:lstStyle/>
          <a:p>
            <a:pPr marL="12700" marR="5080" algn="l">
              <a:lnSpc>
                <a:spcPct val="114599"/>
              </a:lnSpc>
              <a:spcBef>
                <a:spcPts val="100"/>
              </a:spcBef>
            </a:pPr>
            <a:r>
              <a:rPr lang="en-CA" sz="800" spc="-10" dirty="0">
                <a:solidFill>
                  <a:srgbClr val="505050"/>
                </a:solidFill>
                <a:latin typeface="+mn-lt"/>
                <a:cs typeface="Segoe UI"/>
              </a:rPr>
              <a:t>Surface</a:t>
            </a:r>
            <a:r>
              <a:rPr lang="en-CA" sz="800" spc="-5" dirty="0">
                <a:solidFill>
                  <a:srgbClr val="505050"/>
                </a:solidFill>
                <a:latin typeface="+mn-lt"/>
                <a:cs typeface="Segoe UI"/>
              </a:rPr>
              <a:t> </a:t>
            </a:r>
            <a:r>
              <a:rPr lang="en-CA" sz="800" spc="-20" dirty="0">
                <a:solidFill>
                  <a:srgbClr val="505050"/>
                </a:solidFill>
                <a:latin typeface="+mn-lt"/>
                <a:cs typeface="Segoe UI"/>
              </a:rPr>
              <a:t>Precision</a:t>
            </a:r>
            <a:r>
              <a:rPr lang="en-CA" sz="800" spc="-5" dirty="0">
                <a:solidFill>
                  <a:srgbClr val="505050"/>
                </a:solidFill>
                <a:latin typeface="+mn-lt"/>
                <a:cs typeface="Segoe UI"/>
              </a:rPr>
              <a:t> </a:t>
            </a:r>
            <a:r>
              <a:rPr lang="en-CA" sz="800" spc="-10" dirty="0">
                <a:solidFill>
                  <a:srgbClr val="505050"/>
                </a:solidFill>
                <a:latin typeface="+mn-lt"/>
                <a:cs typeface="Segoe UI"/>
              </a:rPr>
              <a:t>Haptic </a:t>
            </a:r>
            <a:r>
              <a:rPr lang="en-CA" sz="800" spc="-25" dirty="0">
                <a:solidFill>
                  <a:srgbClr val="505050"/>
                </a:solidFill>
                <a:latin typeface="+mn-lt"/>
                <a:cs typeface="Segoe UI"/>
              </a:rPr>
              <a:t>touchpad</a:t>
            </a:r>
            <a:r>
              <a:rPr lang="en-CA" sz="800" spc="10" dirty="0">
                <a:solidFill>
                  <a:srgbClr val="505050"/>
                </a:solidFill>
                <a:latin typeface="+mn-lt"/>
                <a:cs typeface="Segoe UI"/>
              </a:rPr>
              <a:t> </a:t>
            </a:r>
            <a:r>
              <a:rPr lang="en-CA" sz="800" spc="-10" dirty="0">
                <a:solidFill>
                  <a:srgbClr val="505050"/>
                </a:solidFill>
                <a:latin typeface="+mn-lt"/>
                <a:cs typeface="Segoe UI"/>
              </a:rPr>
              <a:t>with</a:t>
            </a:r>
            <a:r>
              <a:rPr lang="en-CA" sz="800" spc="10" dirty="0">
                <a:solidFill>
                  <a:srgbClr val="505050"/>
                </a:solidFill>
                <a:latin typeface="+mn-lt"/>
                <a:cs typeface="Segoe UI"/>
              </a:rPr>
              <a:t> </a:t>
            </a:r>
            <a:r>
              <a:rPr lang="en-CA" sz="800" spc="-20" dirty="0">
                <a:solidFill>
                  <a:srgbClr val="505050"/>
                </a:solidFill>
                <a:latin typeface="+mn-lt"/>
                <a:cs typeface="Segoe UI"/>
              </a:rPr>
              <a:t>adjustable</a:t>
            </a:r>
            <a:r>
              <a:rPr lang="en-CA" sz="800" spc="10" dirty="0">
                <a:solidFill>
                  <a:srgbClr val="505050"/>
                </a:solidFill>
                <a:latin typeface="+mn-lt"/>
                <a:cs typeface="Segoe UI"/>
              </a:rPr>
              <a:t> </a:t>
            </a:r>
            <a:r>
              <a:rPr lang="en-CA" sz="800" spc="-25" dirty="0">
                <a:solidFill>
                  <a:srgbClr val="505050"/>
                </a:solidFill>
                <a:latin typeface="+mn-lt"/>
                <a:cs typeface="Segoe UI"/>
              </a:rPr>
              <a:t>click</a:t>
            </a:r>
            <a:r>
              <a:rPr lang="en-CA" sz="800" spc="500" dirty="0">
                <a:solidFill>
                  <a:srgbClr val="505050"/>
                </a:solidFill>
                <a:latin typeface="+mn-lt"/>
                <a:cs typeface="Segoe UI"/>
              </a:rPr>
              <a:t> </a:t>
            </a:r>
            <a:r>
              <a:rPr lang="en-CA" sz="800" spc="-20" dirty="0">
                <a:solidFill>
                  <a:srgbClr val="505050"/>
                </a:solidFill>
                <a:latin typeface="+mn-lt"/>
                <a:cs typeface="Segoe UI"/>
              </a:rPr>
              <a:t>sensitivity,</a:t>
            </a:r>
            <a:r>
              <a:rPr lang="en-CA" sz="800" spc="-10" dirty="0">
                <a:solidFill>
                  <a:srgbClr val="505050"/>
                </a:solidFill>
                <a:latin typeface="+mn-lt"/>
                <a:cs typeface="Segoe UI"/>
              </a:rPr>
              <a:t> right</a:t>
            </a:r>
            <a:r>
              <a:rPr lang="en-CA" sz="800" spc="-5" dirty="0">
                <a:solidFill>
                  <a:srgbClr val="505050"/>
                </a:solidFill>
                <a:latin typeface="+mn-lt"/>
                <a:cs typeface="Segoe UI"/>
              </a:rPr>
              <a:t> </a:t>
            </a:r>
            <a:r>
              <a:rPr lang="en-CA" sz="800" spc="-10" dirty="0">
                <a:solidFill>
                  <a:srgbClr val="505050"/>
                </a:solidFill>
                <a:latin typeface="+mn-lt"/>
                <a:cs typeface="Segoe UI"/>
              </a:rPr>
              <a:t>click </a:t>
            </a:r>
            <a:r>
              <a:rPr lang="en-CA" sz="800" spc="-20" dirty="0">
                <a:solidFill>
                  <a:srgbClr val="505050"/>
                </a:solidFill>
                <a:latin typeface="+mn-lt"/>
                <a:cs typeface="Segoe UI"/>
              </a:rPr>
              <a:t>area,</a:t>
            </a:r>
            <a:r>
              <a:rPr lang="en-CA" sz="800" spc="500" dirty="0">
                <a:solidFill>
                  <a:srgbClr val="505050"/>
                </a:solidFill>
                <a:latin typeface="+mn-lt"/>
                <a:cs typeface="Segoe UI"/>
              </a:rPr>
              <a:t> </a:t>
            </a:r>
            <a:r>
              <a:rPr lang="en-CA" sz="800" spc="-10" dirty="0">
                <a:solidFill>
                  <a:srgbClr val="505050"/>
                </a:solidFill>
                <a:latin typeface="+mn-lt"/>
                <a:cs typeface="Segoe UI"/>
              </a:rPr>
              <a:t>and</a:t>
            </a:r>
            <a:r>
              <a:rPr lang="en-CA" sz="800" spc="-5" dirty="0">
                <a:solidFill>
                  <a:srgbClr val="505050"/>
                </a:solidFill>
                <a:latin typeface="+mn-lt"/>
                <a:cs typeface="Segoe UI"/>
              </a:rPr>
              <a:t> </a:t>
            </a:r>
            <a:r>
              <a:rPr lang="en-CA" sz="800" spc="-20" dirty="0">
                <a:solidFill>
                  <a:srgbClr val="505050"/>
                </a:solidFill>
                <a:latin typeface="+mn-lt"/>
                <a:cs typeface="Segoe UI"/>
              </a:rPr>
              <a:t>adaptive</a:t>
            </a:r>
            <a:r>
              <a:rPr lang="en-CA" sz="800" spc="-5" dirty="0">
                <a:solidFill>
                  <a:srgbClr val="505050"/>
                </a:solidFill>
                <a:latin typeface="+mn-lt"/>
                <a:cs typeface="Segoe UI"/>
              </a:rPr>
              <a:t> </a:t>
            </a:r>
            <a:r>
              <a:rPr lang="en-CA" sz="800" spc="-20" dirty="0">
                <a:solidFill>
                  <a:srgbClr val="505050"/>
                </a:solidFill>
                <a:latin typeface="+mn-lt"/>
                <a:cs typeface="Segoe UI"/>
              </a:rPr>
              <a:t>touch</a:t>
            </a:r>
            <a:r>
              <a:rPr lang="en-CA" sz="800" dirty="0">
                <a:solidFill>
                  <a:srgbClr val="505050"/>
                </a:solidFill>
                <a:latin typeface="+mn-lt"/>
                <a:cs typeface="Segoe UI"/>
              </a:rPr>
              <a:t> </a:t>
            </a:r>
            <a:r>
              <a:rPr lang="en-CA" sz="800" spc="-20" dirty="0">
                <a:solidFill>
                  <a:srgbClr val="505050"/>
                </a:solidFill>
                <a:latin typeface="+mn-lt"/>
                <a:cs typeface="Segoe UI"/>
              </a:rPr>
              <a:t>mode</a:t>
            </a:r>
            <a:r>
              <a:rPr lang="en-CA" sz="800" spc="500" dirty="0">
                <a:solidFill>
                  <a:srgbClr val="505050"/>
                </a:solidFill>
                <a:latin typeface="+mn-lt"/>
                <a:cs typeface="Segoe UI"/>
              </a:rPr>
              <a:t> </a:t>
            </a:r>
            <a:r>
              <a:rPr lang="en-CA" sz="800" spc="-20" dirty="0">
                <a:solidFill>
                  <a:srgbClr val="505050"/>
                </a:solidFill>
                <a:latin typeface="+mn-lt"/>
                <a:cs typeface="Segoe UI"/>
              </a:rPr>
              <a:t>Compatible</a:t>
            </a:r>
            <a:r>
              <a:rPr lang="en-CA" sz="800" spc="-10" dirty="0">
                <a:solidFill>
                  <a:srgbClr val="505050"/>
                </a:solidFill>
                <a:latin typeface="+mn-lt"/>
                <a:cs typeface="Segoe UI"/>
              </a:rPr>
              <a:t> with Surface </a:t>
            </a:r>
            <a:r>
              <a:rPr lang="en-CA" sz="800" spc="-20" dirty="0">
                <a:solidFill>
                  <a:srgbClr val="505050"/>
                </a:solidFill>
                <a:latin typeface="+mn-lt"/>
                <a:cs typeface="Segoe UI"/>
              </a:rPr>
              <a:t>Adaptive</a:t>
            </a:r>
            <a:r>
              <a:rPr lang="en-CA" sz="800" spc="15" dirty="0">
                <a:solidFill>
                  <a:srgbClr val="505050"/>
                </a:solidFill>
                <a:latin typeface="+mn-lt"/>
                <a:cs typeface="Segoe UI"/>
              </a:rPr>
              <a:t> </a:t>
            </a:r>
            <a:r>
              <a:rPr lang="en-CA" sz="800" spc="-25" dirty="0">
                <a:solidFill>
                  <a:srgbClr val="505050"/>
                </a:solidFill>
                <a:latin typeface="+mn-lt"/>
                <a:cs typeface="Segoe UI"/>
              </a:rPr>
              <a:t>Kit</a:t>
            </a:r>
            <a:endParaRPr lang="en-CA" sz="800" dirty="0">
              <a:latin typeface="+mn-lt"/>
              <a:cs typeface="Segoe UI"/>
            </a:endParaRPr>
          </a:p>
          <a:p>
            <a:pPr marL="12700" marR="26670" algn="l">
              <a:lnSpc>
                <a:spcPct val="114599"/>
              </a:lnSpc>
            </a:pPr>
            <a:r>
              <a:rPr lang="en-CA" sz="800" spc="-20" dirty="0">
                <a:solidFill>
                  <a:srgbClr val="505050"/>
                </a:solidFill>
                <a:latin typeface="+mn-lt"/>
                <a:cs typeface="Segoe UI"/>
              </a:rPr>
              <a:t>Compatible</a:t>
            </a:r>
            <a:r>
              <a:rPr lang="en-CA" sz="800" spc="-10" dirty="0">
                <a:solidFill>
                  <a:srgbClr val="505050"/>
                </a:solidFill>
                <a:latin typeface="+mn-lt"/>
                <a:cs typeface="Segoe UI"/>
              </a:rPr>
              <a:t> with Microsoft </a:t>
            </a:r>
            <a:r>
              <a:rPr lang="en-CA" sz="800" spc="-20" dirty="0">
                <a:solidFill>
                  <a:srgbClr val="505050"/>
                </a:solidFill>
                <a:latin typeface="+mn-lt"/>
                <a:cs typeface="Segoe UI"/>
              </a:rPr>
              <a:t>Adaptive</a:t>
            </a:r>
            <a:r>
              <a:rPr lang="en-CA" sz="800" spc="15" dirty="0">
                <a:solidFill>
                  <a:srgbClr val="505050"/>
                </a:solidFill>
                <a:latin typeface="+mn-lt"/>
                <a:cs typeface="Segoe UI"/>
              </a:rPr>
              <a:t> </a:t>
            </a:r>
            <a:r>
              <a:rPr lang="en-CA" sz="800" spc="-10" dirty="0">
                <a:solidFill>
                  <a:srgbClr val="505050"/>
                </a:solidFill>
                <a:latin typeface="+mn-lt"/>
                <a:cs typeface="Segoe UI"/>
              </a:rPr>
              <a:t>Accessories</a:t>
            </a:r>
            <a:r>
              <a:rPr lang="en-CA" sz="800" spc="500" dirty="0">
                <a:solidFill>
                  <a:srgbClr val="505050"/>
                </a:solidFill>
                <a:latin typeface="+mn-lt"/>
                <a:cs typeface="Segoe UI"/>
              </a:rPr>
              <a:t> </a:t>
            </a:r>
            <a:r>
              <a:rPr sz="800" spc="-20" dirty="0">
                <a:solidFill>
                  <a:srgbClr val="505050"/>
                </a:solidFill>
                <a:latin typeface="+mn-lt"/>
                <a:cs typeface="Segoe UI"/>
              </a:rPr>
              <a:t>Includes</a:t>
            </a:r>
            <a:r>
              <a:rPr sz="800" spc="-5" dirty="0">
                <a:solidFill>
                  <a:srgbClr val="505050"/>
                </a:solidFill>
                <a:latin typeface="+mn-lt"/>
                <a:cs typeface="Segoe UI"/>
              </a:rPr>
              <a:t> </a:t>
            </a:r>
            <a:r>
              <a:rPr sz="800" spc="-10" dirty="0">
                <a:solidFill>
                  <a:srgbClr val="505050"/>
                </a:solidFill>
                <a:latin typeface="+mn-lt"/>
                <a:cs typeface="Segoe UI"/>
              </a:rPr>
              <a:t>Windows </a:t>
            </a:r>
            <a:r>
              <a:rPr sz="800" spc="-20" dirty="0">
                <a:solidFill>
                  <a:srgbClr val="505050"/>
                </a:solidFill>
                <a:latin typeface="+mn-lt"/>
                <a:cs typeface="Segoe UI"/>
              </a:rPr>
              <a:t>Accessibility</a:t>
            </a:r>
            <a:r>
              <a:rPr sz="800" spc="20" dirty="0">
                <a:solidFill>
                  <a:srgbClr val="505050"/>
                </a:solidFill>
                <a:latin typeface="+mn-lt"/>
                <a:cs typeface="Segoe UI"/>
              </a:rPr>
              <a:t> </a:t>
            </a:r>
            <a:r>
              <a:rPr sz="800" spc="-20" dirty="0">
                <a:solidFill>
                  <a:srgbClr val="505050"/>
                </a:solidFill>
                <a:latin typeface="+mn-lt"/>
                <a:cs typeface="Segoe UI"/>
              </a:rPr>
              <a:t>Features</a:t>
            </a:r>
            <a:r>
              <a:rPr sz="800" spc="20" dirty="0">
                <a:solidFill>
                  <a:srgbClr val="505050"/>
                </a:solidFill>
                <a:latin typeface="+mn-lt"/>
                <a:cs typeface="Segoe UI"/>
              </a:rPr>
              <a:t> </a:t>
            </a:r>
            <a:r>
              <a:rPr sz="800" dirty="0">
                <a:solidFill>
                  <a:srgbClr val="505050"/>
                </a:solidFill>
                <a:latin typeface="+mn-lt"/>
                <a:cs typeface="Segoe UI"/>
              </a:rPr>
              <a:t>–</a:t>
            </a:r>
            <a:r>
              <a:rPr sz="800" spc="20" dirty="0">
                <a:solidFill>
                  <a:srgbClr val="505050"/>
                </a:solidFill>
                <a:latin typeface="+mn-lt"/>
                <a:cs typeface="Segoe UI"/>
              </a:rPr>
              <a:t> </a:t>
            </a:r>
            <a:r>
              <a:rPr sz="800" spc="-20" dirty="0">
                <a:solidFill>
                  <a:srgbClr val="505050"/>
                </a:solidFill>
                <a:latin typeface="+mn-lt"/>
                <a:cs typeface="Segoe UI"/>
              </a:rPr>
              <a:t>Learn</a:t>
            </a:r>
            <a:r>
              <a:rPr sz="800" spc="500" dirty="0">
                <a:solidFill>
                  <a:srgbClr val="505050"/>
                </a:solidFill>
                <a:latin typeface="+mn-lt"/>
                <a:cs typeface="Segoe UI"/>
              </a:rPr>
              <a:t> </a:t>
            </a:r>
            <a:r>
              <a:rPr sz="800" spc="-20" dirty="0">
                <a:solidFill>
                  <a:srgbClr val="505050"/>
                </a:solidFill>
                <a:latin typeface="+mn-lt"/>
                <a:cs typeface="Segoe UI"/>
              </a:rPr>
              <a:t>More</a:t>
            </a:r>
            <a:r>
              <a:rPr sz="800" spc="15" dirty="0">
                <a:solidFill>
                  <a:srgbClr val="505050"/>
                </a:solidFill>
                <a:latin typeface="+mn-lt"/>
                <a:cs typeface="Segoe UI"/>
              </a:rPr>
              <a:t> </a:t>
            </a:r>
            <a:r>
              <a:rPr lang="en-CA" sz="800" u="sng" spc="-20" dirty="0">
                <a:solidFill>
                  <a:srgbClr val="0078D4"/>
                </a:solidFill>
                <a:uFill>
                  <a:solidFill>
                    <a:srgbClr val="0078D4"/>
                  </a:solidFill>
                </a:uFill>
                <a:latin typeface="+mn-lt"/>
                <a:cs typeface="Segoe UI Semibold" panose="020B0502040204020203" pitchFamily="34" charset="0"/>
                <a:hlinkClick r:id="rId3"/>
              </a:rPr>
              <a:t>Accessibility</a:t>
            </a:r>
            <a:r>
              <a:rPr lang="en-CA" sz="800" u="sng" spc="15" dirty="0">
                <a:solidFill>
                  <a:srgbClr val="0078D4"/>
                </a:solidFill>
                <a:uFill>
                  <a:solidFill>
                    <a:srgbClr val="0078D4"/>
                  </a:solidFill>
                </a:uFill>
                <a:latin typeface="+mn-lt"/>
                <a:cs typeface="Segoe UI Semibold" panose="020B0502040204020203" pitchFamily="34" charset="0"/>
                <a:hlinkClick r:id="rId3"/>
              </a:rPr>
              <a:t> </a:t>
            </a:r>
            <a:r>
              <a:rPr lang="en-CA" sz="800" u="sng" spc="-20" dirty="0">
                <a:solidFill>
                  <a:srgbClr val="0078D4"/>
                </a:solidFill>
                <a:uFill>
                  <a:solidFill>
                    <a:srgbClr val="0078D4"/>
                  </a:solidFill>
                </a:uFill>
                <a:latin typeface="+mn-lt"/>
                <a:cs typeface="Segoe UI Semibold" panose="020B0502040204020203" pitchFamily="34" charset="0"/>
                <a:hlinkClick r:id="rId3"/>
              </a:rPr>
              <a:t>Features</a:t>
            </a:r>
            <a:r>
              <a:rPr lang="en-CA" sz="800" u="sng" spc="15" dirty="0">
                <a:solidFill>
                  <a:srgbClr val="0078D4"/>
                </a:solidFill>
                <a:uFill>
                  <a:solidFill>
                    <a:srgbClr val="0078D4"/>
                  </a:solidFill>
                </a:uFill>
                <a:latin typeface="+mn-lt"/>
                <a:cs typeface="Segoe UI Semibold" panose="020B0502040204020203" pitchFamily="34" charset="0"/>
                <a:hlinkClick r:id="rId3"/>
              </a:rPr>
              <a:t> </a:t>
            </a:r>
            <a:r>
              <a:rPr lang="en-CA" sz="800" u="sng" dirty="0">
                <a:solidFill>
                  <a:srgbClr val="0078D4"/>
                </a:solidFill>
                <a:uFill>
                  <a:solidFill>
                    <a:srgbClr val="0078D4"/>
                  </a:solidFill>
                </a:uFill>
                <a:latin typeface="+mn-lt"/>
                <a:cs typeface="Segoe UI Semibold" panose="020B0502040204020203" pitchFamily="34" charset="0"/>
                <a:hlinkClick r:id="rId3"/>
              </a:rPr>
              <a:t>| </a:t>
            </a:r>
            <a:r>
              <a:rPr lang="en-CA" sz="800" dirty="0">
                <a:solidFill>
                  <a:srgbClr val="0078D4"/>
                </a:solidFill>
                <a:latin typeface="+mn-lt"/>
                <a:cs typeface="Segoe UI Semibold" panose="020B0502040204020203" pitchFamily="34" charset="0"/>
                <a:hlinkClick r:id="rId3"/>
              </a:rPr>
              <a:t> </a:t>
            </a:r>
            <a:r>
              <a:rPr lang="en-CA" sz="800" u="sng" spc="-20" dirty="0">
                <a:solidFill>
                  <a:srgbClr val="0078D4"/>
                </a:solidFill>
                <a:uFill>
                  <a:solidFill>
                    <a:srgbClr val="0078D4"/>
                  </a:solidFill>
                </a:uFill>
                <a:latin typeface="+mn-lt"/>
                <a:cs typeface="Segoe UI Semibold" panose="020B0502040204020203" pitchFamily="34" charset="0"/>
                <a:hlinkClick r:id="rId3"/>
              </a:rPr>
              <a:t>Microsoft</a:t>
            </a:r>
            <a:r>
              <a:rPr lang="en-CA" sz="800" u="sng" spc="15" dirty="0">
                <a:solidFill>
                  <a:srgbClr val="0078D4"/>
                </a:solidFill>
                <a:uFill>
                  <a:solidFill>
                    <a:srgbClr val="0078D4"/>
                  </a:solidFill>
                </a:uFill>
                <a:latin typeface="+mn-lt"/>
                <a:cs typeface="Segoe UI Semibold" panose="020B0502040204020203" pitchFamily="34" charset="0"/>
                <a:hlinkClick r:id="rId3"/>
              </a:rPr>
              <a:t> </a:t>
            </a:r>
            <a:r>
              <a:rPr lang="en-CA" sz="800" u="sng" spc="-10" dirty="0">
                <a:solidFill>
                  <a:srgbClr val="0078D4"/>
                </a:solidFill>
                <a:uFill>
                  <a:solidFill>
                    <a:srgbClr val="0078D4"/>
                  </a:solidFill>
                </a:uFill>
                <a:latin typeface="+mn-lt"/>
                <a:cs typeface="Segoe UI Semibold" panose="020B0502040204020203" pitchFamily="34" charset="0"/>
                <a:hlinkClick r:id="rId3"/>
              </a:rPr>
              <a:t>Accessibility</a:t>
            </a:r>
            <a:r>
              <a:rPr lang="en-CA" sz="800" spc="-10" dirty="0">
                <a:solidFill>
                  <a:srgbClr val="0078D4"/>
                </a:solidFill>
                <a:latin typeface="+mn-lt"/>
                <a:cs typeface="Segoe UI Semibold" panose="020B0502040204020203" pitchFamily="34" charset="0"/>
                <a:hlinkClick r:id="rId3"/>
              </a:rPr>
              <a:t> </a:t>
            </a:r>
            <a:r>
              <a:rPr sz="800" spc="-20" dirty="0">
                <a:solidFill>
                  <a:srgbClr val="505050"/>
                </a:solidFill>
                <a:latin typeface="+mn-lt"/>
                <a:cs typeface="Segoe UI"/>
              </a:rPr>
              <a:t>Discover</a:t>
            </a:r>
            <a:r>
              <a:rPr sz="800" dirty="0">
                <a:solidFill>
                  <a:srgbClr val="505050"/>
                </a:solidFill>
                <a:latin typeface="+mn-lt"/>
                <a:cs typeface="Segoe UI"/>
              </a:rPr>
              <a:t> </a:t>
            </a:r>
            <a:r>
              <a:rPr sz="800" spc="-20" dirty="0">
                <a:solidFill>
                  <a:srgbClr val="505050"/>
                </a:solidFill>
                <a:latin typeface="+mn-lt"/>
                <a:cs typeface="Segoe UI"/>
              </a:rPr>
              <a:t>more</a:t>
            </a:r>
            <a:r>
              <a:rPr sz="800" spc="5" dirty="0">
                <a:solidFill>
                  <a:srgbClr val="505050"/>
                </a:solidFill>
                <a:latin typeface="+mn-lt"/>
                <a:cs typeface="Segoe UI"/>
              </a:rPr>
              <a:t> </a:t>
            </a:r>
            <a:r>
              <a:rPr sz="800" spc="-10" dirty="0">
                <a:solidFill>
                  <a:srgbClr val="505050"/>
                </a:solidFill>
                <a:latin typeface="+mn-lt"/>
                <a:cs typeface="Segoe UI"/>
              </a:rPr>
              <a:t>Microsoft </a:t>
            </a:r>
            <a:r>
              <a:rPr sz="800" spc="-20" dirty="0">
                <a:solidFill>
                  <a:srgbClr val="505050"/>
                </a:solidFill>
                <a:latin typeface="+mn-lt"/>
                <a:cs typeface="Segoe UI"/>
              </a:rPr>
              <a:t>Accessible</a:t>
            </a:r>
            <a:r>
              <a:rPr sz="800" spc="15" dirty="0">
                <a:solidFill>
                  <a:srgbClr val="505050"/>
                </a:solidFill>
                <a:latin typeface="+mn-lt"/>
                <a:cs typeface="Segoe UI"/>
              </a:rPr>
              <a:t> </a:t>
            </a:r>
            <a:r>
              <a:rPr sz="800" spc="-20" dirty="0">
                <a:solidFill>
                  <a:srgbClr val="505050"/>
                </a:solidFill>
                <a:latin typeface="+mn-lt"/>
                <a:cs typeface="Segoe UI"/>
              </a:rPr>
              <a:t>Devices</a:t>
            </a:r>
            <a:r>
              <a:rPr sz="800" spc="20" dirty="0">
                <a:solidFill>
                  <a:srgbClr val="505050"/>
                </a:solidFill>
                <a:latin typeface="+mn-lt"/>
                <a:cs typeface="Segoe UI"/>
              </a:rPr>
              <a:t> </a:t>
            </a:r>
            <a:r>
              <a:rPr sz="800" spc="-50" dirty="0">
                <a:solidFill>
                  <a:srgbClr val="505050"/>
                </a:solidFill>
                <a:latin typeface="+mn-lt"/>
                <a:cs typeface="Segoe UI"/>
              </a:rPr>
              <a:t>&amp;</a:t>
            </a:r>
            <a:r>
              <a:rPr sz="800" spc="500" dirty="0">
                <a:solidFill>
                  <a:srgbClr val="505050"/>
                </a:solidFill>
                <a:latin typeface="+mn-lt"/>
                <a:cs typeface="Segoe UI"/>
              </a:rPr>
              <a:t> </a:t>
            </a:r>
            <a:r>
              <a:rPr sz="800" spc="-20" dirty="0">
                <a:solidFill>
                  <a:srgbClr val="505050"/>
                </a:solidFill>
                <a:latin typeface="+mn-lt"/>
                <a:cs typeface="Segoe UI"/>
              </a:rPr>
              <a:t>Products</a:t>
            </a:r>
            <a:r>
              <a:rPr sz="800" dirty="0">
                <a:solidFill>
                  <a:srgbClr val="505050"/>
                </a:solidFill>
                <a:latin typeface="+mn-lt"/>
                <a:cs typeface="Segoe UI"/>
              </a:rPr>
              <a:t> – </a:t>
            </a:r>
            <a:r>
              <a:rPr lang="en-CA" sz="800" u="sng" spc="-20" dirty="0">
                <a:solidFill>
                  <a:srgbClr val="0078D4"/>
                </a:solidFill>
                <a:uFill>
                  <a:solidFill>
                    <a:srgbClr val="0078D4"/>
                  </a:solidFill>
                </a:uFill>
                <a:latin typeface="+mn-lt"/>
                <a:cs typeface="Segoe UI Semibold" panose="020B0502040204020203" pitchFamily="34" charset="0"/>
                <a:hlinkClick r:id="rId4"/>
              </a:rPr>
              <a:t>Accessible</a:t>
            </a:r>
            <a:r>
              <a:rPr lang="en-CA" sz="800" u="sng" spc="-15" dirty="0">
                <a:solidFill>
                  <a:srgbClr val="0078D4"/>
                </a:solidFill>
                <a:uFill>
                  <a:solidFill>
                    <a:srgbClr val="0078D4"/>
                  </a:solidFill>
                </a:uFill>
                <a:latin typeface="+mn-lt"/>
                <a:cs typeface="Segoe UI Semibold" panose="020B0502040204020203" pitchFamily="34" charset="0"/>
                <a:hlinkClick r:id="rId4"/>
              </a:rPr>
              <a:t> </a:t>
            </a:r>
            <a:r>
              <a:rPr lang="en-CA" sz="800" u="sng" spc="-20" dirty="0">
                <a:solidFill>
                  <a:srgbClr val="0078D4"/>
                </a:solidFill>
                <a:uFill>
                  <a:solidFill>
                    <a:srgbClr val="0078D4"/>
                  </a:solidFill>
                </a:uFill>
                <a:latin typeface="+mn-lt"/>
                <a:cs typeface="Segoe UI Semibold" panose="020B0502040204020203" pitchFamily="34" charset="0"/>
                <a:hlinkClick r:id="rId4"/>
              </a:rPr>
              <a:t>Devices</a:t>
            </a:r>
            <a:r>
              <a:rPr lang="en-CA" sz="800" u="sng" spc="-15" dirty="0">
                <a:solidFill>
                  <a:srgbClr val="0078D4"/>
                </a:solidFill>
                <a:uFill>
                  <a:solidFill>
                    <a:srgbClr val="0078D4"/>
                  </a:solidFill>
                </a:uFill>
                <a:latin typeface="+mn-lt"/>
                <a:cs typeface="Segoe UI Semibold" panose="020B0502040204020203" pitchFamily="34" charset="0"/>
                <a:hlinkClick r:id="rId4"/>
              </a:rPr>
              <a:t> </a:t>
            </a:r>
            <a:r>
              <a:rPr lang="en-CA" sz="800" u="sng" dirty="0">
                <a:solidFill>
                  <a:srgbClr val="0078D4"/>
                </a:solidFill>
                <a:uFill>
                  <a:solidFill>
                    <a:srgbClr val="0078D4"/>
                  </a:solidFill>
                </a:uFill>
                <a:latin typeface="+mn-lt"/>
                <a:cs typeface="Segoe UI Semibold" panose="020B0502040204020203" pitchFamily="34" charset="0"/>
                <a:hlinkClick r:id="rId4"/>
              </a:rPr>
              <a:t>&amp;</a:t>
            </a:r>
            <a:r>
              <a:rPr lang="en-CA" sz="800" u="sng" spc="-15" dirty="0">
                <a:solidFill>
                  <a:srgbClr val="0078D4"/>
                </a:solidFill>
                <a:uFill>
                  <a:solidFill>
                    <a:srgbClr val="0078D4"/>
                  </a:solidFill>
                </a:uFill>
                <a:latin typeface="+mn-lt"/>
                <a:cs typeface="Segoe UI Semibold" panose="020B0502040204020203" pitchFamily="34" charset="0"/>
                <a:hlinkClick r:id="rId4"/>
              </a:rPr>
              <a:t> </a:t>
            </a:r>
            <a:r>
              <a:rPr lang="en-CA" sz="800" u="sng" dirty="0">
                <a:solidFill>
                  <a:srgbClr val="0078D4"/>
                </a:solidFill>
                <a:uFill>
                  <a:solidFill>
                    <a:srgbClr val="0078D4"/>
                  </a:solidFill>
                </a:uFill>
                <a:latin typeface="+mn-lt"/>
                <a:cs typeface="Segoe UI Semibold" panose="020B0502040204020203" pitchFamily="34" charset="0"/>
                <a:hlinkClick r:id="rId4"/>
              </a:rPr>
              <a:t>Products</a:t>
            </a:r>
            <a:r>
              <a:rPr lang="en-CA" sz="800" u="sng" spc="-15" dirty="0">
                <a:solidFill>
                  <a:srgbClr val="0078D4"/>
                </a:solidFill>
                <a:uFill>
                  <a:solidFill>
                    <a:srgbClr val="0078D4"/>
                  </a:solidFill>
                </a:uFill>
                <a:latin typeface="+mn-lt"/>
                <a:cs typeface="Segoe UI Semibold" panose="020B0502040204020203" pitchFamily="34" charset="0"/>
                <a:hlinkClick r:id="rId4"/>
              </a:rPr>
              <a:t> </a:t>
            </a:r>
            <a:r>
              <a:rPr lang="en-CA" sz="800" u="sng" spc="-15" dirty="0">
                <a:solidFill>
                  <a:srgbClr val="0078D4"/>
                </a:solidFill>
                <a:latin typeface="+mn-lt"/>
                <a:cs typeface="Segoe UI Semibold" panose="020B0502040204020203" pitchFamily="34" charset="0"/>
              </a:rPr>
              <a:t> </a:t>
            </a:r>
            <a:r>
              <a:rPr lang="en-CA" sz="800" u="sng" dirty="0">
                <a:solidFill>
                  <a:srgbClr val="0078D4"/>
                </a:solidFill>
                <a:uFill>
                  <a:solidFill>
                    <a:srgbClr val="0078D4"/>
                  </a:solidFill>
                </a:uFill>
                <a:latin typeface="+mn-lt"/>
                <a:cs typeface="Segoe UI Semibold" panose="020B0502040204020203" pitchFamily="34" charset="0"/>
                <a:hlinkClick r:id="rId4"/>
              </a:rPr>
              <a:t>for</a:t>
            </a:r>
            <a:r>
              <a:rPr lang="en-CA" sz="800" u="sng" spc="-55" dirty="0">
                <a:solidFill>
                  <a:srgbClr val="0078D4"/>
                </a:solidFill>
                <a:uFill>
                  <a:solidFill>
                    <a:srgbClr val="0078D4"/>
                  </a:solidFill>
                </a:uFill>
                <a:latin typeface="+mn-lt"/>
                <a:cs typeface="Segoe UI Semibold" panose="020B0502040204020203" pitchFamily="34" charset="0"/>
                <a:hlinkClick r:id="rId4"/>
              </a:rPr>
              <a:t> </a:t>
            </a:r>
            <a:r>
              <a:rPr lang="en-CA" sz="800" u="sng" dirty="0">
                <a:solidFill>
                  <a:srgbClr val="0078D4"/>
                </a:solidFill>
                <a:uFill>
                  <a:solidFill>
                    <a:srgbClr val="0078D4"/>
                  </a:solidFill>
                </a:uFill>
                <a:latin typeface="+mn-lt"/>
                <a:cs typeface="Segoe UI Semibold" panose="020B0502040204020203" pitchFamily="34" charset="0"/>
                <a:hlinkClick r:id="rId4"/>
              </a:rPr>
              <a:t>PC</a:t>
            </a:r>
            <a:r>
              <a:rPr lang="en-CA" sz="800" u="sng" spc="-30" dirty="0">
                <a:solidFill>
                  <a:srgbClr val="0078D4"/>
                </a:solidFill>
                <a:uFill>
                  <a:solidFill>
                    <a:srgbClr val="0078D4"/>
                  </a:solidFill>
                </a:uFill>
                <a:latin typeface="+mn-lt"/>
                <a:cs typeface="Segoe UI Semibold" panose="020B0502040204020203" pitchFamily="34" charset="0"/>
                <a:hlinkClick r:id="rId4"/>
              </a:rPr>
              <a:t> </a:t>
            </a:r>
            <a:r>
              <a:rPr lang="en-CA" sz="800" u="sng" dirty="0">
                <a:solidFill>
                  <a:srgbClr val="0078D4"/>
                </a:solidFill>
                <a:uFill>
                  <a:solidFill>
                    <a:srgbClr val="0078D4"/>
                  </a:solidFill>
                </a:uFill>
                <a:latin typeface="+mn-lt"/>
                <a:cs typeface="Segoe UI Semibold" panose="020B0502040204020203" pitchFamily="34" charset="0"/>
                <a:hlinkClick r:id="rId4"/>
              </a:rPr>
              <a:t>&amp;</a:t>
            </a:r>
            <a:r>
              <a:rPr lang="en-CA" sz="800" u="sng" spc="-30" dirty="0">
                <a:solidFill>
                  <a:srgbClr val="0078D4"/>
                </a:solidFill>
                <a:uFill>
                  <a:solidFill>
                    <a:srgbClr val="0078D4"/>
                  </a:solidFill>
                </a:uFill>
                <a:latin typeface="+mn-lt"/>
                <a:cs typeface="Segoe UI Semibold" panose="020B0502040204020203" pitchFamily="34" charset="0"/>
                <a:hlinkClick r:id="rId4"/>
              </a:rPr>
              <a:t> </a:t>
            </a:r>
            <a:r>
              <a:rPr lang="en-CA" sz="800" u="sng" spc="-20" dirty="0">
                <a:solidFill>
                  <a:srgbClr val="0078D4"/>
                </a:solidFill>
                <a:uFill>
                  <a:solidFill>
                    <a:srgbClr val="0078D4"/>
                  </a:solidFill>
                </a:uFill>
                <a:latin typeface="+mn-lt"/>
                <a:cs typeface="Segoe UI Semibold" panose="020B0502040204020203" pitchFamily="34" charset="0"/>
                <a:hlinkClick r:id="rId4"/>
              </a:rPr>
              <a:t>Gaming</a:t>
            </a:r>
            <a:r>
              <a:rPr lang="en-CA" sz="800" u="sng" spc="-30" dirty="0">
                <a:solidFill>
                  <a:srgbClr val="0078D4"/>
                </a:solidFill>
                <a:uFill>
                  <a:solidFill>
                    <a:srgbClr val="0078D4"/>
                  </a:solidFill>
                </a:uFill>
                <a:latin typeface="+mn-lt"/>
                <a:cs typeface="Segoe UI Semibold" panose="020B0502040204020203" pitchFamily="34" charset="0"/>
                <a:hlinkClick r:id="rId4"/>
              </a:rPr>
              <a:t> </a:t>
            </a:r>
            <a:r>
              <a:rPr lang="en-CA" sz="800" u="sng" dirty="0">
                <a:solidFill>
                  <a:srgbClr val="0078D4"/>
                </a:solidFill>
                <a:uFill>
                  <a:solidFill>
                    <a:srgbClr val="0078D4"/>
                  </a:solidFill>
                </a:uFill>
                <a:latin typeface="+mn-lt"/>
                <a:cs typeface="Segoe UI Semibold" panose="020B0502040204020203" pitchFamily="34" charset="0"/>
                <a:hlinkClick r:id="rId4"/>
              </a:rPr>
              <a:t>|</a:t>
            </a:r>
            <a:r>
              <a:rPr lang="en-CA" sz="800" u="sng" spc="-30" dirty="0">
                <a:solidFill>
                  <a:srgbClr val="0078D4"/>
                </a:solidFill>
                <a:uFill>
                  <a:solidFill>
                    <a:srgbClr val="0078D4"/>
                  </a:solidFill>
                </a:uFill>
                <a:latin typeface="+mn-lt"/>
                <a:cs typeface="Segoe UI Semibold" panose="020B0502040204020203" pitchFamily="34" charset="0"/>
                <a:hlinkClick r:id="rId4"/>
              </a:rPr>
              <a:t> </a:t>
            </a:r>
            <a:r>
              <a:rPr lang="en-CA" sz="800" u="sng" spc="-10" dirty="0">
                <a:solidFill>
                  <a:srgbClr val="0078D4"/>
                </a:solidFill>
                <a:uFill>
                  <a:solidFill>
                    <a:srgbClr val="0078D4"/>
                  </a:solidFill>
                </a:uFill>
                <a:latin typeface="+mn-lt"/>
                <a:cs typeface="Segoe UI Semibold" panose="020B0502040204020203" pitchFamily="34" charset="0"/>
                <a:hlinkClick r:id="rId4"/>
              </a:rPr>
              <a:t>Assistive</a:t>
            </a:r>
            <a:r>
              <a:rPr lang="en-CA" sz="800" u="sng" spc="-30" dirty="0">
                <a:solidFill>
                  <a:srgbClr val="0078D4"/>
                </a:solidFill>
                <a:uFill>
                  <a:solidFill>
                    <a:srgbClr val="0078D4"/>
                  </a:solidFill>
                </a:uFill>
                <a:latin typeface="+mn-lt"/>
                <a:cs typeface="Segoe UI Semibold" panose="020B0502040204020203" pitchFamily="34" charset="0"/>
                <a:hlinkClick r:id="rId4"/>
              </a:rPr>
              <a:t> </a:t>
            </a:r>
            <a:r>
              <a:rPr lang="en-CA" sz="800" u="sng" spc="-50" dirty="0">
                <a:solidFill>
                  <a:srgbClr val="0078D4"/>
                </a:solidFill>
                <a:uFill>
                  <a:solidFill>
                    <a:srgbClr val="0078D4"/>
                  </a:solidFill>
                </a:uFill>
                <a:latin typeface="+mn-lt"/>
                <a:cs typeface="Segoe UI Semibold" panose="020B0502040204020203" pitchFamily="34" charset="0"/>
                <a:hlinkClick r:id="rId4"/>
              </a:rPr>
              <a:t>Tech</a:t>
            </a:r>
            <a:r>
              <a:rPr lang="en-CA" sz="800" u="sng" spc="-5" dirty="0">
                <a:solidFill>
                  <a:srgbClr val="0078D4"/>
                </a:solidFill>
                <a:uFill>
                  <a:solidFill>
                    <a:srgbClr val="0078D4"/>
                  </a:solidFill>
                </a:uFill>
                <a:latin typeface="+mn-lt"/>
                <a:cs typeface="Segoe UI Semibold" panose="020B0502040204020203" pitchFamily="34" charset="0"/>
                <a:hlinkClick r:id="rId4"/>
              </a:rPr>
              <a:t> </a:t>
            </a:r>
            <a:r>
              <a:rPr lang="en-CA" sz="800" u="sng" spc="-25" dirty="0">
                <a:solidFill>
                  <a:srgbClr val="0078D4"/>
                </a:solidFill>
                <a:uFill>
                  <a:solidFill>
                    <a:srgbClr val="0078D4"/>
                  </a:solidFill>
                </a:uFill>
                <a:latin typeface="+mn-lt"/>
                <a:cs typeface="Segoe UI Semibold" panose="020B0502040204020203" pitchFamily="34" charset="0"/>
                <a:hlinkClick r:id="rId4"/>
              </a:rPr>
              <a:t>Accessories</a:t>
            </a:r>
            <a:r>
              <a:rPr lang="en-CA" sz="800" u="sng" spc="15" dirty="0">
                <a:solidFill>
                  <a:srgbClr val="0078D4"/>
                </a:solidFill>
                <a:uFill>
                  <a:solidFill>
                    <a:srgbClr val="0078D4"/>
                  </a:solidFill>
                </a:uFill>
                <a:latin typeface="+mn-lt"/>
                <a:cs typeface="Segoe UI Semibold" panose="020B0502040204020203" pitchFamily="34" charset="0"/>
                <a:hlinkClick r:id="rId4"/>
              </a:rPr>
              <a:t> </a:t>
            </a:r>
            <a:r>
              <a:rPr lang="en-CA" sz="800" u="sng" dirty="0">
                <a:solidFill>
                  <a:srgbClr val="0078D4"/>
                </a:solidFill>
                <a:uFill>
                  <a:solidFill>
                    <a:srgbClr val="0078D4"/>
                  </a:solidFill>
                </a:uFill>
                <a:latin typeface="+mn-lt"/>
                <a:cs typeface="Segoe UI Semibold" panose="020B0502040204020203" pitchFamily="34" charset="0"/>
                <a:hlinkClick r:id="rId4"/>
              </a:rPr>
              <a:t>-</a:t>
            </a:r>
            <a:r>
              <a:rPr lang="en-CA" sz="800" u="sng" spc="15" dirty="0">
                <a:solidFill>
                  <a:srgbClr val="0078D4"/>
                </a:solidFill>
                <a:uFill>
                  <a:solidFill>
                    <a:srgbClr val="0078D4"/>
                  </a:solidFill>
                </a:uFill>
                <a:latin typeface="+mn-lt"/>
                <a:cs typeface="Segoe UI Semibold" panose="020B0502040204020203" pitchFamily="34" charset="0"/>
                <a:hlinkClick r:id="rId4"/>
              </a:rPr>
              <a:t> </a:t>
            </a:r>
            <a:r>
              <a:rPr lang="en-CA" sz="800" u="sng" spc="-20" dirty="0">
                <a:solidFill>
                  <a:srgbClr val="0078D4"/>
                </a:solidFill>
                <a:uFill>
                  <a:solidFill>
                    <a:srgbClr val="0078D4"/>
                  </a:solidFill>
                </a:uFill>
                <a:latin typeface="+mn-lt"/>
                <a:cs typeface="Segoe UI Semibold" panose="020B0502040204020203" pitchFamily="34" charset="0"/>
                <a:hlinkClick r:id="rId4"/>
              </a:rPr>
              <a:t>Microsoft</a:t>
            </a:r>
            <a:r>
              <a:rPr lang="en-CA" sz="800" u="sng" spc="15" dirty="0">
                <a:solidFill>
                  <a:srgbClr val="0078D4"/>
                </a:solidFill>
                <a:uFill>
                  <a:solidFill>
                    <a:srgbClr val="0078D4"/>
                  </a:solidFill>
                </a:uFill>
                <a:latin typeface="+mn-lt"/>
                <a:cs typeface="Segoe UI Semibold" panose="020B0502040204020203" pitchFamily="34" charset="0"/>
                <a:hlinkClick r:id="rId4"/>
              </a:rPr>
              <a:t> </a:t>
            </a:r>
            <a:r>
              <a:rPr lang="en-CA" sz="800" u="sng" spc="-20" dirty="0">
                <a:solidFill>
                  <a:srgbClr val="0078D4"/>
                </a:solidFill>
                <a:uFill>
                  <a:solidFill>
                    <a:srgbClr val="0078D4"/>
                  </a:solidFill>
                </a:uFill>
                <a:latin typeface="+mn-lt"/>
                <a:cs typeface="Segoe UI Semibold" panose="020B0502040204020203" pitchFamily="34" charset="0"/>
                <a:hlinkClick r:id="rId4"/>
              </a:rPr>
              <a:t>Store</a:t>
            </a:r>
            <a:endParaRPr lang="en-CA" sz="800" u="sng" dirty="0">
              <a:latin typeface="+mn-lt"/>
              <a:cs typeface="Segoe UI Semibold" panose="020B0502040204020203" pitchFamily="34" charset="0"/>
            </a:endParaRPr>
          </a:p>
        </p:txBody>
      </p:sp>
      <p:sp>
        <p:nvSpPr>
          <p:cNvPr id="16" name="object 16"/>
          <p:cNvSpPr txBox="1"/>
          <p:nvPr/>
        </p:nvSpPr>
        <p:spPr>
          <a:xfrm>
            <a:off x="934407" y="4145735"/>
            <a:ext cx="908050" cy="135935"/>
          </a:xfrm>
          <a:prstGeom prst="rect">
            <a:avLst/>
          </a:prstGeom>
        </p:spPr>
        <p:txBody>
          <a:bodyPr vert="horz" wrap="square" lIns="0" tIns="12700" rIns="0" bIns="0" rtlCol="0">
            <a:spAutoFit/>
          </a:bodyPr>
          <a:lstStyle/>
          <a:p>
            <a:pPr marL="38100" algn="r">
              <a:lnSpc>
                <a:spcPct val="100000"/>
              </a:lnSpc>
              <a:spcBef>
                <a:spcPts val="100"/>
              </a:spcBef>
            </a:pPr>
            <a:r>
              <a:rPr lang="en-CA" sz="800" spc="-10" dirty="0">
                <a:solidFill>
                  <a:srgbClr val="505050"/>
                </a:solidFill>
                <a:latin typeface="Segoe UI Semibold" panose="020B0702040204020203" pitchFamily="34" charset="0"/>
                <a:cs typeface="Segoe UI Semibold" panose="020B0702040204020203" pitchFamily="34" charset="0"/>
              </a:rPr>
              <a:t>SUSTAINABILITY</a:t>
            </a:r>
            <a:endParaRPr sz="675" baseline="30864" dirty="0">
              <a:latin typeface="Segoe UI Semibold" panose="020B0702040204020203" pitchFamily="34" charset="0"/>
              <a:cs typeface="Segoe UI Semibold" panose="020B0702040204020203" pitchFamily="34" charset="0"/>
            </a:endParaRPr>
          </a:p>
        </p:txBody>
      </p:sp>
      <p:sp>
        <p:nvSpPr>
          <p:cNvPr id="18" name="object 18"/>
          <p:cNvSpPr txBox="1"/>
          <p:nvPr/>
        </p:nvSpPr>
        <p:spPr>
          <a:xfrm>
            <a:off x="2015076" y="4120039"/>
            <a:ext cx="1413924" cy="283796"/>
          </a:xfrm>
          <a:prstGeom prst="rect">
            <a:avLst/>
          </a:prstGeom>
        </p:spPr>
        <p:txBody>
          <a:bodyPr vert="horz" wrap="square" lIns="0" tIns="12700" rIns="0" bIns="0" rtlCol="0">
            <a:spAutoFit/>
          </a:bodyPr>
          <a:lstStyle/>
          <a:p>
            <a:pPr marL="38100" marR="245110" algn="l">
              <a:lnSpc>
                <a:spcPct val="114599"/>
              </a:lnSpc>
            </a:pPr>
            <a:r>
              <a:rPr lang="en-CA" sz="800" u="sng" spc="-20">
                <a:solidFill>
                  <a:srgbClr val="0078D4"/>
                </a:solidFill>
                <a:uFill>
                  <a:solidFill>
                    <a:srgbClr val="0078D4"/>
                  </a:solidFill>
                </a:uFill>
                <a:latin typeface="+mn-lt"/>
                <a:cs typeface="Segoe UI" panose="020B0502040204020203" pitchFamily="34" charset="0"/>
                <a:hlinkClick r:id="rId5"/>
              </a:rPr>
              <a:t>Sustainable</a:t>
            </a:r>
            <a:r>
              <a:rPr lang="en-CA" sz="800" u="sng" spc="10">
                <a:solidFill>
                  <a:srgbClr val="0078D4"/>
                </a:solidFill>
                <a:uFill>
                  <a:solidFill>
                    <a:srgbClr val="0078D4"/>
                  </a:solidFill>
                </a:uFill>
                <a:latin typeface="+mn-lt"/>
                <a:cs typeface="Segoe UI" panose="020B0502040204020203" pitchFamily="34" charset="0"/>
                <a:hlinkClick r:id="rId5"/>
              </a:rPr>
              <a:t> </a:t>
            </a:r>
            <a:r>
              <a:rPr lang="en-CA" sz="800" u="sng" spc="-20">
                <a:solidFill>
                  <a:srgbClr val="0078D4"/>
                </a:solidFill>
                <a:uFill>
                  <a:solidFill>
                    <a:srgbClr val="0078D4"/>
                  </a:solidFill>
                </a:uFill>
                <a:latin typeface="+mn-lt"/>
                <a:cs typeface="Segoe UI" panose="020B0502040204020203" pitchFamily="34" charset="0"/>
                <a:hlinkClick r:id="rId5"/>
              </a:rPr>
              <a:t>Products</a:t>
            </a:r>
            <a:r>
              <a:rPr lang="en-CA" sz="800" u="sng">
                <a:solidFill>
                  <a:srgbClr val="0078D4"/>
                </a:solidFill>
                <a:uFill>
                  <a:solidFill>
                    <a:srgbClr val="0078D4"/>
                  </a:solidFill>
                </a:uFill>
                <a:latin typeface="+mn-lt"/>
                <a:cs typeface="Segoe UI" panose="020B0502040204020203" pitchFamily="34" charset="0"/>
                <a:hlinkClick r:id="rId5"/>
              </a:rPr>
              <a:t> &amp; </a:t>
            </a:r>
            <a:r>
              <a:rPr lang="en-CA" sz="800">
                <a:solidFill>
                  <a:srgbClr val="0078D4"/>
                </a:solidFill>
                <a:latin typeface="+mn-lt"/>
                <a:cs typeface="Segoe UI" panose="020B0502040204020203" pitchFamily="34" charset="0"/>
                <a:hlinkClick r:id="rId5"/>
              </a:rPr>
              <a:t> </a:t>
            </a:r>
            <a:r>
              <a:rPr lang="en-CA" sz="800" spc="-20">
                <a:solidFill>
                  <a:srgbClr val="0078D4"/>
                </a:solidFill>
                <a:latin typeface="+mn-lt"/>
                <a:cs typeface="Segoe UI" panose="020B0502040204020203" pitchFamily="34" charset="0"/>
                <a:hlinkClick r:id="rId5"/>
              </a:rPr>
              <a:t>Solutions</a:t>
            </a:r>
            <a:r>
              <a:rPr lang="en-CA" sz="800" spc="-5">
                <a:solidFill>
                  <a:srgbClr val="0078D4"/>
                </a:solidFill>
                <a:latin typeface="+mn-lt"/>
                <a:cs typeface="Segoe UI" panose="020B0502040204020203" pitchFamily="34" charset="0"/>
                <a:hlinkClick r:id="rId5"/>
              </a:rPr>
              <a:t> </a:t>
            </a:r>
            <a:r>
              <a:rPr lang="en-CA" sz="800">
                <a:solidFill>
                  <a:srgbClr val="0078D4"/>
                </a:solidFill>
                <a:latin typeface="+mn-lt"/>
                <a:cs typeface="Segoe UI" panose="020B0502040204020203" pitchFamily="34" charset="0"/>
                <a:hlinkClick r:id="rId5"/>
              </a:rPr>
              <a:t>| </a:t>
            </a:r>
            <a:r>
              <a:rPr lang="en-CA" sz="800" spc="-20">
                <a:solidFill>
                  <a:srgbClr val="0078D4"/>
                </a:solidFill>
                <a:latin typeface="+mn-lt"/>
                <a:cs typeface="Segoe UI" panose="020B0502040204020203" pitchFamily="34" charset="0"/>
                <a:hlinkClick r:id="rId5"/>
              </a:rPr>
              <a:t>Microsoft</a:t>
            </a:r>
            <a:r>
              <a:rPr lang="en-CA" sz="800">
                <a:solidFill>
                  <a:srgbClr val="0078D4"/>
                </a:solidFill>
                <a:latin typeface="+mn-lt"/>
                <a:cs typeface="Segoe UI" panose="020B0502040204020203" pitchFamily="34" charset="0"/>
                <a:hlinkClick r:id="rId5"/>
              </a:rPr>
              <a:t> </a:t>
            </a:r>
            <a:r>
              <a:rPr lang="en-CA" sz="800" spc="-25">
                <a:solidFill>
                  <a:srgbClr val="0078D4"/>
                </a:solidFill>
                <a:latin typeface="+mn-lt"/>
                <a:cs typeface="Segoe UI" panose="020B0502040204020203" pitchFamily="34" charset="0"/>
                <a:hlinkClick r:id="rId5"/>
              </a:rPr>
              <a:t>CSR</a:t>
            </a:r>
            <a:endParaRPr lang="en-CA" sz="800">
              <a:latin typeface="+mn-lt"/>
              <a:cs typeface="Segoe UI" panose="020B0502040204020203" pitchFamily="34" charset="0"/>
            </a:endParaRPr>
          </a:p>
        </p:txBody>
      </p:sp>
      <p:sp>
        <p:nvSpPr>
          <p:cNvPr id="19" name="object 19"/>
          <p:cNvSpPr txBox="1"/>
          <p:nvPr/>
        </p:nvSpPr>
        <p:spPr>
          <a:xfrm>
            <a:off x="7467600" y="1425574"/>
            <a:ext cx="549781" cy="283860"/>
          </a:xfrm>
          <a:prstGeom prst="rect">
            <a:avLst/>
          </a:prstGeom>
        </p:spPr>
        <p:txBody>
          <a:bodyPr vert="horz" wrap="square" lIns="0" tIns="12700" rIns="0" bIns="0" rtlCol="0">
            <a:spAutoFit/>
          </a:bodyPr>
          <a:lstStyle/>
          <a:p>
            <a:pPr marL="108585" marR="5080" indent="-96520" algn="r">
              <a:lnSpc>
                <a:spcPct val="114599"/>
              </a:lnSpc>
              <a:spcBef>
                <a:spcPts val="100"/>
              </a:spcBef>
            </a:pPr>
            <a:r>
              <a:rPr sz="800" spc="-10">
                <a:solidFill>
                  <a:srgbClr val="505050"/>
                </a:solidFill>
                <a:latin typeface="Segoe UI Semibold" panose="020B0702040204020203" pitchFamily="34" charset="0"/>
                <a:cs typeface="Segoe UI Semibold" panose="020B0702040204020203" pitchFamily="34" charset="0"/>
              </a:rPr>
              <a:t>WHAT'S</a:t>
            </a:r>
            <a:r>
              <a:rPr sz="800" spc="-5">
                <a:solidFill>
                  <a:srgbClr val="505050"/>
                </a:solidFill>
                <a:latin typeface="Segoe UI Semibold" panose="020B0702040204020203" pitchFamily="34" charset="0"/>
                <a:cs typeface="Segoe UI Semibold" panose="020B0702040204020203" pitchFamily="34" charset="0"/>
              </a:rPr>
              <a:t> </a:t>
            </a:r>
            <a:r>
              <a:rPr sz="800" spc="-25">
                <a:solidFill>
                  <a:srgbClr val="505050"/>
                </a:solidFill>
                <a:latin typeface="Segoe UI Semibold" panose="020B0702040204020203" pitchFamily="34" charset="0"/>
                <a:cs typeface="Segoe UI Semibold" panose="020B0702040204020203" pitchFamily="34" charset="0"/>
              </a:rPr>
              <a:t>IN</a:t>
            </a:r>
            <a:r>
              <a:rPr sz="800">
                <a:solidFill>
                  <a:srgbClr val="505050"/>
                </a:solidFill>
                <a:latin typeface="Segoe UI Semibold" panose="020B0702040204020203" pitchFamily="34" charset="0"/>
                <a:cs typeface="Segoe UI Semibold" panose="020B0702040204020203" pitchFamily="34" charset="0"/>
              </a:rPr>
              <a:t> THE</a:t>
            </a:r>
            <a:r>
              <a:rPr sz="800" spc="5">
                <a:solidFill>
                  <a:srgbClr val="505050"/>
                </a:solidFill>
                <a:latin typeface="Segoe UI Semibold" panose="020B0702040204020203" pitchFamily="34" charset="0"/>
                <a:cs typeface="Segoe UI Semibold" panose="020B0702040204020203" pitchFamily="34" charset="0"/>
              </a:rPr>
              <a:t> </a:t>
            </a:r>
            <a:r>
              <a:rPr sz="800" spc="-25">
                <a:solidFill>
                  <a:srgbClr val="505050"/>
                </a:solidFill>
                <a:latin typeface="Segoe UI Semibold" panose="020B0702040204020203" pitchFamily="34" charset="0"/>
                <a:cs typeface="Segoe UI Semibold" panose="020B0702040204020203" pitchFamily="34" charset="0"/>
              </a:rPr>
              <a:t>BOX</a:t>
            </a:r>
            <a:endParaRPr sz="800">
              <a:latin typeface="Segoe UI Semibold" panose="020B0702040204020203" pitchFamily="34" charset="0"/>
              <a:cs typeface="Segoe UI Semibold" panose="020B0702040204020203" pitchFamily="34" charset="0"/>
            </a:endParaRPr>
          </a:p>
        </p:txBody>
      </p:sp>
      <p:sp>
        <p:nvSpPr>
          <p:cNvPr id="20" name="object 20"/>
          <p:cNvSpPr txBox="1"/>
          <p:nvPr/>
        </p:nvSpPr>
        <p:spPr>
          <a:xfrm>
            <a:off x="8217244" y="1417758"/>
            <a:ext cx="1363980" cy="1282700"/>
          </a:xfrm>
          <a:prstGeom prst="rect">
            <a:avLst/>
          </a:prstGeom>
        </p:spPr>
        <p:txBody>
          <a:bodyPr vert="horz" wrap="square" lIns="0" tIns="12700" rIns="0" bIns="0" rtlCol="0" anchor="t">
            <a:spAutoFit/>
          </a:bodyPr>
          <a:lstStyle/>
          <a:p>
            <a:pPr marL="38100" marR="290830" algn="l">
              <a:lnSpc>
                <a:spcPct val="114599"/>
              </a:lnSpc>
              <a:spcBef>
                <a:spcPts val="100"/>
              </a:spcBef>
            </a:pPr>
            <a:r>
              <a:rPr sz="800" spc="-10" dirty="0">
                <a:solidFill>
                  <a:srgbClr val="505050"/>
                </a:solidFill>
                <a:latin typeface="+mn-lt"/>
                <a:cs typeface="Segoe UI"/>
              </a:rPr>
              <a:t>Surface</a:t>
            </a:r>
            <a:r>
              <a:rPr sz="800" spc="-15" dirty="0">
                <a:solidFill>
                  <a:srgbClr val="505050"/>
                </a:solidFill>
                <a:latin typeface="+mn-lt"/>
                <a:cs typeface="Segoe UI"/>
              </a:rPr>
              <a:t> </a:t>
            </a:r>
            <a:r>
              <a:rPr sz="800" spc="-20" dirty="0">
                <a:solidFill>
                  <a:srgbClr val="505050"/>
                </a:solidFill>
                <a:latin typeface="+mn-lt"/>
                <a:cs typeface="Segoe UI"/>
              </a:rPr>
              <a:t>Laptop</a:t>
            </a:r>
            <a:r>
              <a:rPr sz="800" spc="-15" dirty="0">
                <a:solidFill>
                  <a:srgbClr val="505050"/>
                </a:solidFill>
                <a:latin typeface="+mn-lt"/>
                <a:cs typeface="Segoe UI"/>
              </a:rPr>
              <a:t> </a:t>
            </a:r>
            <a:r>
              <a:rPr sz="800" spc="-20" dirty="0">
                <a:solidFill>
                  <a:srgbClr val="505050"/>
                </a:solidFill>
                <a:latin typeface="+mn-lt"/>
                <a:cs typeface="Segoe UI"/>
              </a:rPr>
              <a:t>Studio</a:t>
            </a:r>
            <a:r>
              <a:rPr sz="800" spc="-10" dirty="0">
                <a:solidFill>
                  <a:srgbClr val="505050"/>
                </a:solidFill>
                <a:latin typeface="+mn-lt"/>
                <a:cs typeface="Segoe UI"/>
              </a:rPr>
              <a:t> </a:t>
            </a:r>
            <a:r>
              <a:rPr sz="800" spc="-50" dirty="0">
                <a:solidFill>
                  <a:srgbClr val="505050"/>
                </a:solidFill>
                <a:latin typeface="+mn-lt"/>
                <a:cs typeface="Segoe UI"/>
              </a:rPr>
              <a:t>2</a:t>
            </a:r>
            <a:r>
              <a:rPr sz="800" spc="500" dirty="0">
                <a:solidFill>
                  <a:srgbClr val="505050"/>
                </a:solidFill>
                <a:latin typeface="+mn-lt"/>
                <a:cs typeface="Segoe UI"/>
              </a:rPr>
              <a:t> </a:t>
            </a:r>
            <a:r>
              <a:rPr sz="800" spc="-25" dirty="0">
                <a:solidFill>
                  <a:srgbClr val="505050"/>
                </a:solidFill>
                <a:latin typeface="+mn-lt"/>
                <a:cs typeface="Segoe UI"/>
              </a:rPr>
              <a:t>Power</a:t>
            </a:r>
            <a:r>
              <a:rPr sz="800" spc="-10" dirty="0">
                <a:solidFill>
                  <a:srgbClr val="505050"/>
                </a:solidFill>
                <a:latin typeface="+mn-lt"/>
                <a:cs typeface="Segoe UI"/>
              </a:rPr>
              <a:t> supply:</a:t>
            </a:r>
            <a:endParaRPr sz="800" dirty="0">
              <a:latin typeface="+mn-lt"/>
              <a:cs typeface="Segoe UI"/>
            </a:endParaRPr>
          </a:p>
          <a:p>
            <a:pPr marL="38100" marR="30480" indent="-635" algn="l">
              <a:lnSpc>
                <a:spcPct val="114599"/>
              </a:lnSpc>
            </a:pPr>
            <a:r>
              <a:rPr sz="800" spc="-10" dirty="0">
                <a:solidFill>
                  <a:srgbClr val="505050"/>
                </a:solidFill>
                <a:latin typeface="+mn-lt"/>
                <a:cs typeface="Segoe UI"/>
              </a:rPr>
              <a:t>Intel</a:t>
            </a:r>
            <a:r>
              <a:rPr sz="800" spc="-15" baseline="30864" dirty="0">
                <a:solidFill>
                  <a:srgbClr val="515151"/>
                </a:solidFill>
                <a:latin typeface="+mn-lt"/>
                <a:cs typeface="Segoe UI"/>
              </a:rPr>
              <a:t>®</a:t>
            </a:r>
            <a:r>
              <a:rPr sz="800" spc="67" baseline="30864" dirty="0">
                <a:solidFill>
                  <a:srgbClr val="515151"/>
                </a:solidFill>
                <a:latin typeface="+mn-lt"/>
                <a:cs typeface="Segoe UI"/>
              </a:rPr>
              <a:t> </a:t>
            </a:r>
            <a:r>
              <a:rPr sz="800" dirty="0">
                <a:solidFill>
                  <a:srgbClr val="505050"/>
                </a:solidFill>
                <a:latin typeface="+mn-lt"/>
                <a:cs typeface="Segoe UI"/>
              </a:rPr>
              <a:t>Iris</a:t>
            </a:r>
            <a:r>
              <a:rPr sz="800" baseline="30864" dirty="0">
                <a:solidFill>
                  <a:srgbClr val="515151"/>
                </a:solidFill>
                <a:latin typeface="+mn-lt"/>
                <a:cs typeface="Segoe UI"/>
              </a:rPr>
              <a:t>®</a:t>
            </a:r>
            <a:r>
              <a:rPr sz="800" spc="82" baseline="30864" dirty="0">
                <a:solidFill>
                  <a:srgbClr val="515151"/>
                </a:solidFill>
                <a:latin typeface="+mn-lt"/>
                <a:cs typeface="Segoe UI"/>
              </a:rPr>
              <a:t> </a:t>
            </a:r>
            <a:r>
              <a:rPr sz="800" dirty="0">
                <a:solidFill>
                  <a:srgbClr val="505050"/>
                </a:solidFill>
                <a:latin typeface="+mn-lt"/>
                <a:cs typeface="Segoe UI"/>
              </a:rPr>
              <a:t>Xe</a:t>
            </a:r>
            <a:r>
              <a:rPr sz="800" spc="-40" dirty="0">
                <a:solidFill>
                  <a:srgbClr val="505050"/>
                </a:solidFill>
                <a:latin typeface="+mn-lt"/>
                <a:cs typeface="Segoe UI"/>
              </a:rPr>
              <a:t> </a:t>
            </a:r>
            <a:r>
              <a:rPr sz="800" spc="-20" dirty="0">
                <a:solidFill>
                  <a:srgbClr val="505050"/>
                </a:solidFill>
                <a:latin typeface="+mn-lt"/>
                <a:cs typeface="Segoe UI"/>
              </a:rPr>
              <a:t>graphics</a:t>
            </a:r>
            <a:r>
              <a:rPr sz="800" spc="-35" dirty="0">
                <a:solidFill>
                  <a:srgbClr val="505050"/>
                </a:solidFill>
                <a:latin typeface="+mn-lt"/>
                <a:cs typeface="Segoe UI"/>
              </a:rPr>
              <a:t> </a:t>
            </a:r>
            <a:r>
              <a:rPr sz="800" spc="-10" dirty="0">
                <a:solidFill>
                  <a:srgbClr val="505050"/>
                </a:solidFill>
                <a:latin typeface="+mn-lt"/>
                <a:cs typeface="Segoe UI"/>
              </a:rPr>
              <a:t>model: </a:t>
            </a:r>
            <a:r>
              <a:rPr sz="800" spc="-20" dirty="0">
                <a:solidFill>
                  <a:srgbClr val="505050"/>
                </a:solidFill>
                <a:latin typeface="+mn-lt"/>
                <a:cs typeface="Segoe UI"/>
              </a:rPr>
              <a:t>102W</a:t>
            </a:r>
            <a:endParaRPr sz="800" dirty="0">
              <a:latin typeface="+mn-lt"/>
              <a:cs typeface="Segoe UI"/>
            </a:endParaRPr>
          </a:p>
          <a:p>
            <a:pPr marL="38100" marR="197485" algn="l">
              <a:lnSpc>
                <a:spcPct val="114599"/>
              </a:lnSpc>
            </a:pPr>
            <a:r>
              <a:rPr sz="800" spc="-10" dirty="0">
                <a:solidFill>
                  <a:srgbClr val="505050"/>
                </a:solidFill>
                <a:latin typeface="+mn-lt"/>
                <a:cs typeface="Segoe UI"/>
              </a:rPr>
              <a:t>NVIDIA</a:t>
            </a:r>
            <a:r>
              <a:rPr lang="en-CA" sz="800" spc="-15" baseline="30864" dirty="0">
                <a:solidFill>
                  <a:srgbClr val="515151"/>
                </a:solidFill>
                <a:latin typeface="+mn-lt"/>
                <a:cs typeface="Segoe UI"/>
              </a:rPr>
              <a:t>®</a:t>
            </a:r>
            <a:r>
              <a:rPr lang="en-CA" sz="800" spc="89" baseline="30864" dirty="0">
                <a:solidFill>
                  <a:srgbClr val="515151"/>
                </a:solidFill>
                <a:latin typeface="+mn-lt"/>
                <a:cs typeface="Segoe UI"/>
              </a:rPr>
              <a:t> </a:t>
            </a:r>
            <a:r>
              <a:rPr sz="800" spc="-20" dirty="0">
                <a:solidFill>
                  <a:srgbClr val="505050"/>
                </a:solidFill>
                <a:latin typeface="+mn-lt"/>
                <a:cs typeface="Segoe UI"/>
              </a:rPr>
              <a:t>graphics</a:t>
            </a:r>
            <a:r>
              <a:rPr sz="800" spc="-30" dirty="0">
                <a:solidFill>
                  <a:srgbClr val="505050"/>
                </a:solidFill>
                <a:latin typeface="+mn-lt"/>
                <a:cs typeface="Segoe UI"/>
              </a:rPr>
              <a:t> </a:t>
            </a:r>
            <a:r>
              <a:rPr sz="800" spc="-20" dirty="0">
                <a:solidFill>
                  <a:srgbClr val="505050"/>
                </a:solidFill>
                <a:latin typeface="+mn-lt"/>
                <a:cs typeface="Segoe UI"/>
              </a:rPr>
              <a:t>models:</a:t>
            </a:r>
            <a:r>
              <a:rPr sz="800" spc="500" dirty="0">
                <a:solidFill>
                  <a:srgbClr val="505050"/>
                </a:solidFill>
                <a:latin typeface="+mn-lt"/>
                <a:cs typeface="Segoe UI"/>
              </a:rPr>
              <a:t> </a:t>
            </a:r>
            <a:r>
              <a:rPr lang="en-US" sz="800" spc="-20" dirty="0">
                <a:solidFill>
                  <a:srgbClr val="505050"/>
                </a:solidFill>
                <a:latin typeface="+mn-lt"/>
                <a:cs typeface="Segoe UI"/>
              </a:rPr>
              <a:t>127W</a:t>
            </a:r>
            <a:endParaRPr sz="800" dirty="0">
              <a:latin typeface="+mn-lt"/>
              <a:cs typeface="Segoe UI"/>
            </a:endParaRPr>
          </a:p>
          <a:p>
            <a:pPr marL="38100" marR="465455" algn="l">
              <a:lnSpc>
                <a:spcPct val="114599"/>
              </a:lnSpc>
            </a:pPr>
            <a:r>
              <a:rPr sz="800" spc="-20" dirty="0">
                <a:solidFill>
                  <a:srgbClr val="505050"/>
                </a:solidFill>
                <a:latin typeface="+mn-lt"/>
                <a:cs typeface="Segoe UI"/>
              </a:rPr>
              <a:t>Quick</a:t>
            </a:r>
            <a:r>
              <a:rPr sz="800" spc="-35" dirty="0">
                <a:solidFill>
                  <a:srgbClr val="505050"/>
                </a:solidFill>
                <a:latin typeface="+mn-lt"/>
                <a:cs typeface="Segoe UI"/>
              </a:rPr>
              <a:t> </a:t>
            </a:r>
            <a:r>
              <a:rPr sz="800" dirty="0">
                <a:solidFill>
                  <a:srgbClr val="505050"/>
                </a:solidFill>
                <a:latin typeface="+mn-lt"/>
                <a:cs typeface="Segoe UI"/>
              </a:rPr>
              <a:t>start</a:t>
            </a:r>
            <a:r>
              <a:rPr sz="800" spc="-30" dirty="0">
                <a:solidFill>
                  <a:srgbClr val="505050"/>
                </a:solidFill>
                <a:latin typeface="+mn-lt"/>
                <a:cs typeface="Segoe UI"/>
              </a:rPr>
              <a:t> </a:t>
            </a:r>
            <a:r>
              <a:rPr sz="800" spc="-10" dirty="0">
                <a:solidFill>
                  <a:srgbClr val="505050"/>
                </a:solidFill>
                <a:latin typeface="+mn-lt"/>
                <a:cs typeface="Segoe UI"/>
              </a:rPr>
              <a:t>guide Safety</a:t>
            </a:r>
            <a:r>
              <a:rPr sz="800" spc="-35" dirty="0">
                <a:solidFill>
                  <a:srgbClr val="505050"/>
                </a:solidFill>
                <a:latin typeface="+mn-lt"/>
                <a:cs typeface="Segoe UI"/>
              </a:rPr>
              <a:t> </a:t>
            </a:r>
            <a:r>
              <a:rPr sz="800" spc="-10" dirty="0">
                <a:solidFill>
                  <a:srgbClr val="505050"/>
                </a:solidFill>
                <a:latin typeface="+mn-lt"/>
                <a:cs typeface="Segoe UI"/>
              </a:rPr>
              <a:t>and</a:t>
            </a:r>
            <a:r>
              <a:rPr sz="800" spc="-35" dirty="0">
                <a:solidFill>
                  <a:srgbClr val="505050"/>
                </a:solidFill>
                <a:latin typeface="+mn-lt"/>
                <a:cs typeface="Segoe UI"/>
              </a:rPr>
              <a:t> </a:t>
            </a:r>
            <a:r>
              <a:rPr sz="800" spc="-25" dirty="0">
                <a:solidFill>
                  <a:srgbClr val="505050"/>
                </a:solidFill>
                <a:latin typeface="+mn-lt"/>
                <a:cs typeface="Segoe UI"/>
              </a:rPr>
              <a:t>warranty</a:t>
            </a:r>
            <a:r>
              <a:rPr sz="800" spc="-10" dirty="0">
                <a:solidFill>
                  <a:srgbClr val="505050"/>
                </a:solidFill>
                <a:latin typeface="+mn-lt"/>
                <a:cs typeface="Segoe UI"/>
              </a:rPr>
              <a:t> documents</a:t>
            </a:r>
            <a:endParaRPr sz="800" dirty="0">
              <a:latin typeface="+mn-lt"/>
              <a:cs typeface="Segoe UI"/>
            </a:endParaRPr>
          </a:p>
        </p:txBody>
      </p:sp>
      <p:sp>
        <p:nvSpPr>
          <p:cNvPr id="21" name="object 21"/>
          <p:cNvSpPr txBox="1"/>
          <p:nvPr/>
        </p:nvSpPr>
        <p:spPr>
          <a:xfrm>
            <a:off x="7358131" y="2862805"/>
            <a:ext cx="662655" cy="283860"/>
          </a:xfrm>
          <a:prstGeom prst="rect">
            <a:avLst/>
          </a:prstGeom>
        </p:spPr>
        <p:txBody>
          <a:bodyPr vert="horz" wrap="square" lIns="0" tIns="12700" rIns="0" bIns="0" rtlCol="0">
            <a:spAutoFit/>
          </a:bodyPr>
          <a:lstStyle/>
          <a:p>
            <a:pPr marL="154940" marR="5080" indent="-142875" algn="r">
              <a:lnSpc>
                <a:spcPct val="114599"/>
              </a:lnSpc>
              <a:spcBef>
                <a:spcPts val="100"/>
              </a:spcBef>
            </a:pPr>
            <a:r>
              <a:rPr sz="800" spc="-10">
                <a:solidFill>
                  <a:srgbClr val="505050"/>
                </a:solidFill>
                <a:latin typeface="Segoe UI Semibold" panose="020B0702040204020203" pitchFamily="34" charset="0"/>
                <a:cs typeface="Segoe UI Semibold" panose="020B0702040204020203" pitchFamily="34" charset="0"/>
              </a:rPr>
              <a:t>KEYBOARD LAYOUT</a:t>
            </a:r>
            <a:endParaRPr sz="800">
              <a:latin typeface="Segoe UI Semibold" panose="020B0702040204020203" pitchFamily="34" charset="0"/>
              <a:cs typeface="Segoe UI Semibold" panose="020B0702040204020203" pitchFamily="34" charset="0"/>
            </a:endParaRPr>
          </a:p>
        </p:txBody>
      </p:sp>
      <p:sp>
        <p:nvSpPr>
          <p:cNvPr id="22" name="object 22"/>
          <p:cNvSpPr txBox="1"/>
          <p:nvPr/>
        </p:nvSpPr>
        <p:spPr>
          <a:xfrm>
            <a:off x="8242727" y="2854856"/>
            <a:ext cx="1234440" cy="1282700"/>
          </a:xfrm>
          <a:prstGeom prst="rect">
            <a:avLst/>
          </a:prstGeom>
        </p:spPr>
        <p:txBody>
          <a:bodyPr vert="horz" wrap="square" lIns="0" tIns="12700" rIns="0" bIns="0" rtlCol="0">
            <a:spAutoFit/>
          </a:bodyPr>
          <a:lstStyle/>
          <a:p>
            <a:pPr marL="12700" marR="408940" algn="l">
              <a:lnSpc>
                <a:spcPct val="114599"/>
              </a:lnSpc>
              <a:spcBef>
                <a:spcPts val="100"/>
              </a:spcBef>
            </a:pPr>
            <a:r>
              <a:rPr lang="en-CA" sz="800" spc="-20" dirty="0">
                <a:solidFill>
                  <a:srgbClr val="505050"/>
                </a:solidFill>
                <a:latin typeface="+mn-lt"/>
                <a:cs typeface="Segoe UI"/>
              </a:rPr>
              <a:t>Activation:</a:t>
            </a:r>
            <a:r>
              <a:rPr lang="en-CA" sz="800" spc="45" dirty="0">
                <a:solidFill>
                  <a:srgbClr val="505050"/>
                </a:solidFill>
                <a:latin typeface="+mn-lt"/>
                <a:cs typeface="Segoe UI"/>
              </a:rPr>
              <a:t> </a:t>
            </a:r>
            <a:r>
              <a:rPr lang="en-CA" sz="800" spc="-30" dirty="0">
                <a:solidFill>
                  <a:srgbClr val="505050"/>
                </a:solidFill>
                <a:latin typeface="+mn-lt"/>
                <a:cs typeface="Segoe UI"/>
              </a:rPr>
              <a:t>Moving</a:t>
            </a:r>
            <a:r>
              <a:rPr lang="en-CA" sz="800" spc="500" dirty="0">
                <a:solidFill>
                  <a:srgbClr val="505050"/>
                </a:solidFill>
                <a:latin typeface="+mn-lt"/>
                <a:cs typeface="Segoe UI"/>
              </a:rPr>
              <a:t> </a:t>
            </a:r>
            <a:r>
              <a:rPr lang="en-CA" sz="800" spc="-20" dirty="0">
                <a:solidFill>
                  <a:srgbClr val="505050"/>
                </a:solidFill>
                <a:latin typeface="+mn-lt"/>
                <a:cs typeface="Segoe UI"/>
              </a:rPr>
              <a:t>(mechanical)</a:t>
            </a:r>
            <a:r>
              <a:rPr lang="en-CA" sz="800" spc="50" dirty="0">
                <a:solidFill>
                  <a:srgbClr val="505050"/>
                </a:solidFill>
                <a:latin typeface="+mn-lt"/>
                <a:cs typeface="Segoe UI"/>
              </a:rPr>
              <a:t> </a:t>
            </a:r>
            <a:r>
              <a:rPr lang="en-CA" sz="800" spc="-20" dirty="0">
                <a:solidFill>
                  <a:srgbClr val="505050"/>
                </a:solidFill>
                <a:latin typeface="+mn-lt"/>
                <a:cs typeface="Segoe UI"/>
              </a:rPr>
              <a:t>keys</a:t>
            </a:r>
            <a:endParaRPr lang="en-CA" sz="800" dirty="0">
              <a:latin typeface="+mn-lt"/>
              <a:cs typeface="Segoe UI"/>
            </a:endParaRPr>
          </a:p>
          <a:p>
            <a:pPr marL="12700" marR="5080" algn="l">
              <a:lnSpc>
                <a:spcPct val="114599"/>
              </a:lnSpc>
            </a:pPr>
            <a:r>
              <a:rPr lang="en-CA" sz="800" spc="-20" dirty="0">
                <a:solidFill>
                  <a:srgbClr val="505050"/>
                </a:solidFill>
                <a:latin typeface="+mn-lt"/>
                <a:cs typeface="Segoe UI"/>
              </a:rPr>
              <a:t>Layout:</a:t>
            </a:r>
            <a:r>
              <a:rPr lang="en-CA" sz="800" spc="-5" dirty="0">
                <a:solidFill>
                  <a:srgbClr val="505050"/>
                </a:solidFill>
                <a:latin typeface="+mn-lt"/>
                <a:cs typeface="Segoe UI"/>
              </a:rPr>
              <a:t> </a:t>
            </a:r>
            <a:r>
              <a:rPr lang="en-CA" sz="800" spc="-35" dirty="0">
                <a:solidFill>
                  <a:srgbClr val="505050"/>
                </a:solidFill>
                <a:latin typeface="+mn-lt"/>
                <a:cs typeface="Segoe UI"/>
              </a:rPr>
              <a:t>QWERTY,</a:t>
            </a:r>
            <a:r>
              <a:rPr lang="en-CA" sz="800" spc="-5" dirty="0">
                <a:solidFill>
                  <a:srgbClr val="505050"/>
                </a:solidFill>
                <a:latin typeface="+mn-lt"/>
                <a:cs typeface="Segoe UI"/>
              </a:rPr>
              <a:t> </a:t>
            </a:r>
            <a:r>
              <a:rPr lang="en-CA" sz="800" spc="-10" dirty="0">
                <a:solidFill>
                  <a:srgbClr val="505050"/>
                </a:solidFill>
                <a:latin typeface="+mn-lt"/>
                <a:cs typeface="Segoe UI"/>
              </a:rPr>
              <a:t>full</a:t>
            </a:r>
            <a:r>
              <a:rPr lang="en-CA" sz="800" spc="-5" dirty="0">
                <a:solidFill>
                  <a:srgbClr val="505050"/>
                </a:solidFill>
                <a:latin typeface="+mn-lt"/>
                <a:cs typeface="Segoe UI"/>
              </a:rPr>
              <a:t> </a:t>
            </a:r>
            <a:r>
              <a:rPr lang="en-CA" sz="800" spc="-20" dirty="0">
                <a:solidFill>
                  <a:srgbClr val="505050"/>
                </a:solidFill>
                <a:latin typeface="+mn-lt"/>
                <a:cs typeface="Segoe UI"/>
              </a:rPr>
              <a:t>row</a:t>
            </a:r>
            <a:r>
              <a:rPr lang="en-CA" sz="800" dirty="0">
                <a:solidFill>
                  <a:srgbClr val="505050"/>
                </a:solidFill>
                <a:latin typeface="+mn-lt"/>
                <a:cs typeface="Segoe UI"/>
              </a:rPr>
              <a:t> </a:t>
            </a:r>
            <a:r>
              <a:rPr lang="en-CA" sz="800" spc="-25" dirty="0">
                <a:solidFill>
                  <a:srgbClr val="505050"/>
                </a:solidFill>
                <a:latin typeface="+mn-lt"/>
                <a:cs typeface="Segoe UI"/>
              </a:rPr>
              <a:t>of</a:t>
            </a:r>
            <a:r>
              <a:rPr lang="en-CA" sz="800" spc="500" dirty="0">
                <a:solidFill>
                  <a:srgbClr val="505050"/>
                </a:solidFill>
                <a:latin typeface="+mn-lt"/>
                <a:cs typeface="Segoe UI"/>
              </a:rPr>
              <a:t> </a:t>
            </a:r>
            <a:r>
              <a:rPr lang="en-CA" sz="800" spc="-20" dirty="0">
                <a:solidFill>
                  <a:srgbClr val="505050"/>
                </a:solidFill>
                <a:latin typeface="+mn-lt"/>
                <a:cs typeface="Segoe UI"/>
              </a:rPr>
              <a:t>function</a:t>
            </a:r>
            <a:r>
              <a:rPr lang="en-CA" sz="800" spc="15" dirty="0">
                <a:solidFill>
                  <a:srgbClr val="505050"/>
                </a:solidFill>
                <a:latin typeface="+mn-lt"/>
                <a:cs typeface="Segoe UI"/>
              </a:rPr>
              <a:t> </a:t>
            </a:r>
            <a:r>
              <a:rPr lang="en-CA" sz="800" spc="-20" dirty="0">
                <a:solidFill>
                  <a:srgbClr val="505050"/>
                </a:solidFill>
                <a:latin typeface="+mn-lt"/>
                <a:cs typeface="Segoe UI"/>
              </a:rPr>
              <a:t>keys</a:t>
            </a:r>
            <a:r>
              <a:rPr lang="en-CA" sz="800" spc="20" dirty="0">
                <a:solidFill>
                  <a:srgbClr val="505050"/>
                </a:solidFill>
                <a:latin typeface="+mn-lt"/>
                <a:cs typeface="Segoe UI"/>
              </a:rPr>
              <a:t> </a:t>
            </a:r>
            <a:r>
              <a:rPr lang="en-CA" sz="800" spc="-20" dirty="0">
                <a:solidFill>
                  <a:srgbClr val="505050"/>
                </a:solidFill>
                <a:latin typeface="+mn-lt"/>
                <a:cs typeface="Segoe UI"/>
              </a:rPr>
              <a:t>(F1-F12)</a:t>
            </a:r>
            <a:r>
              <a:rPr lang="en-CA" sz="800" spc="500" dirty="0">
                <a:solidFill>
                  <a:srgbClr val="505050"/>
                </a:solidFill>
                <a:latin typeface="+mn-lt"/>
                <a:cs typeface="Segoe UI"/>
              </a:rPr>
              <a:t> </a:t>
            </a:r>
            <a:r>
              <a:rPr lang="en-CA" sz="800" spc="-25" dirty="0">
                <a:solidFill>
                  <a:srgbClr val="505050"/>
                </a:solidFill>
                <a:latin typeface="+mn-lt"/>
                <a:cs typeface="Segoe UI"/>
              </a:rPr>
              <a:t>Windows</a:t>
            </a:r>
            <a:r>
              <a:rPr lang="en-CA" sz="800" spc="-20" dirty="0">
                <a:solidFill>
                  <a:srgbClr val="505050"/>
                </a:solidFill>
                <a:latin typeface="+mn-lt"/>
                <a:cs typeface="Segoe UI"/>
              </a:rPr>
              <a:t> key</a:t>
            </a:r>
            <a:r>
              <a:rPr lang="en-CA" sz="800" spc="-15" dirty="0">
                <a:solidFill>
                  <a:srgbClr val="505050"/>
                </a:solidFill>
                <a:latin typeface="+mn-lt"/>
                <a:cs typeface="Segoe UI"/>
              </a:rPr>
              <a:t> </a:t>
            </a:r>
            <a:r>
              <a:rPr lang="en-CA" sz="800" spc="-10" dirty="0">
                <a:solidFill>
                  <a:srgbClr val="505050"/>
                </a:solidFill>
                <a:latin typeface="+mn-lt"/>
                <a:cs typeface="Segoe UI"/>
              </a:rPr>
              <a:t>and</a:t>
            </a:r>
            <a:r>
              <a:rPr lang="en-CA" sz="800" spc="-15" dirty="0">
                <a:solidFill>
                  <a:srgbClr val="505050"/>
                </a:solidFill>
                <a:latin typeface="+mn-lt"/>
                <a:cs typeface="Segoe UI"/>
              </a:rPr>
              <a:t> </a:t>
            </a:r>
            <a:r>
              <a:rPr lang="en-CA" sz="800" spc="-25" dirty="0">
                <a:solidFill>
                  <a:srgbClr val="505050"/>
                </a:solidFill>
                <a:latin typeface="+mn-lt"/>
                <a:cs typeface="Segoe UI"/>
              </a:rPr>
              <a:t>dedicated</a:t>
            </a:r>
            <a:r>
              <a:rPr lang="en-CA" sz="800" spc="500" dirty="0">
                <a:solidFill>
                  <a:srgbClr val="505050"/>
                </a:solidFill>
                <a:latin typeface="+mn-lt"/>
                <a:cs typeface="Segoe UI"/>
              </a:rPr>
              <a:t> </a:t>
            </a:r>
            <a:r>
              <a:rPr lang="en-CA" sz="800" spc="-20" dirty="0">
                <a:solidFill>
                  <a:srgbClr val="505050"/>
                </a:solidFill>
                <a:latin typeface="+mn-lt"/>
                <a:cs typeface="Segoe UI"/>
              </a:rPr>
              <a:t>buttons </a:t>
            </a:r>
            <a:r>
              <a:rPr lang="en-CA" sz="800" dirty="0">
                <a:solidFill>
                  <a:srgbClr val="505050"/>
                </a:solidFill>
                <a:latin typeface="+mn-lt"/>
                <a:cs typeface="Segoe UI"/>
              </a:rPr>
              <a:t>for</a:t>
            </a:r>
            <a:r>
              <a:rPr lang="en-CA" sz="800" spc="-15" dirty="0">
                <a:solidFill>
                  <a:srgbClr val="505050"/>
                </a:solidFill>
                <a:latin typeface="+mn-lt"/>
                <a:cs typeface="Segoe UI"/>
              </a:rPr>
              <a:t> </a:t>
            </a:r>
            <a:r>
              <a:rPr lang="en-CA" sz="800" spc="-20" dirty="0">
                <a:solidFill>
                  <a:srgbClr val="505050"/>
                </a:solidFill>
                <a:latin typeface="+mn-lt"/>
                <a:cs typeface="Segoe UI"/>
              </a:rPr>
              <a:t>media</a:t>
            </a:r>
            <a:r>
              <a:rPr lang="en-CA" sz="800" spc="-15" dirty="0">
                <a:solidFill>
                  <a:srgbClr val="505050"/>
                </a:solidFill>
                <a:latin typeface="+mn-lt"/>
                <a:cs typeface="Segoe UI"/>
              </a:rPr>
              <a:t> </a:t>
            </a:r>
            <a:r>
              <a:rPr lang="en-CA" sz="800" spc="-10" dirty="0">
                <a:solidFill>
                  <a:srgbClr val="505050"/>
                </a:solidFill>
                <a:latin typeface="+mn-lt"/>
                <a:cs typeface="Segoe UI"/>
              </a:rPr>
              <a:t>controls, </a:t>
            </a:r>
            <a:r>
              <a:rPr lang="en-CA" sz="800" spc="-20" dirty="0">
                <a:solidFill>
                  <a:srgbClr val="505050"/>
                </a:solidFill>
                <a:latin typeface="+mn-lt"/>
                <a:cs typeface="Segoe UI"/>
              </a:rPr>
              <a:t>screen</a:t>
            </a:r>
            <a:r>
              <a:rPr lang="en-CA" sz="800" spc="-15" dirty="0">
                <a:solidFill>
                  <a:srgbClr val="505050"/>
                </a:solidFill>
                <a:latin typeface="+mn-lt"/>
                <a:cs typeface="Segoe UI"/>
              </a:rPr>
              <a:t> </a:t>
            </a:r>
            <a:r>
              <a:rPr lang="en-CA" sz="800" spc="-20" dirty="0">
                <a:solidFill>
                  <a:srgbClr val="505050"/>
                </a:solidFill>
                <a:latin typeface="+mn-lt"/>
                <a:cs typeface="Segoe UI"/>
              </a:rPr>
              <a:t>brightness</a:t>
            </a:r>
            <a:r>
              <a:rPr lang="en-CA" sz="800" spc="-10" dirty="0">
                <a:solidFill>
                  <a:srgbClr val="505050"/>
                </a:solidFill>
                <a:latin typeface="+mn-lt"/>
                <a:cs typeface="Segoe UI"/>
              </a:rPr>
              <a:t> and </a:t>
            </a:r>
            <a:r>
              <a:rPr lang="en-CA" sz="800" spc="-20" dirty="0">
                <a:solidFill>
                  <a:srgbClr val="505050"/>
                </a:solidFill>
                <a:latin typeface="+mn-lt"/>
                <a:cs typeface="Segoe UI"/>
              </a:rPr>
              <a:t>mute</a:t>
            </a:r>
            <a:r>
              <a:rPr lang="en-CA" sz="800" spc="-10" dirty="0">
                <a:solidFill>
                  <a:srgbClr val="505050"/>
                </a:solidFill>
                <a:latin typeface="+mn-lt"/>
                <a:cs typeface="Segoe UI"/>
              </a:rPr>
              <a:t> Backlight</a:t>
            </a:r>
            <a:endParaRPr lang="en-CA" sz="800" dirty="0">
              <a:latin typeface="+mn-lt"/>
              <a:cs typeface="Segoe UI"/>
            </a:endParaRPr>
          </a:p>
          <a:p>
            <a:pPr marL="12700" algn="l">
              <a:lnSpc>
                <a:spcPct val="100000"/>
              </a:lnSpc>
              <a:spcBef>
                <a:spcPts val="140"/>
              </a:spcBef>
            </a:pPr>
            <a:r>
              <a:rPr lang="en-CA" sz="800" spc="-20" dirty="0">
                <a:solidFill>
                  <a:srgbClr val="505050"/>
                </a:solidFill>
                <a:latin typeface="+mn-lt"/>
                <a:cs typeface="Segoe UI"/>
              </a:rPr>
              <a:t>Precision</a:t>
            </a:r>
            <a:r>
              <a:rPr lang="en-CA" sz="800" spc="-10" dirty="0">
                <a:solidFill>
                  <a:srgbClr val="505050"/>
                </a:solidFill>
                <a:latin typeface="+mn-lt"/>
                <a:cs typeface="Segoe UI"/>
              </a:rPr>
              <a:t> Haptic</a:t>
            </a:r>
            <a:r>
              <a:rPr lang="en-CA" sz="800" spc="-5" dirty="0">
                <a:solidFill>
                  <a:srgbClr val="505050"/>
                </a:solidFill>
                <a:latin typeface="+mn-lt"/>
                <a:cs typeface="Segoe UI"/>
              </a:rPr>
              <a:t> </a:t>
            </a:r>
            <a:r>
              <a:rPr lang="en-CA" sz="800" spc="-10" dirty="0">
                <a:solidFill>
                  <a:srgbClr val="505050"/>
                </a:solidFill>
                <a:latin typeface="+mn-lt"/>
                <a:cs typeface="Segoe UI"/>
              </a:rPr>
              <a:t>touchpad</a:t>
            </a:r>
            <a:endParaRPr lang="en-CA" sz="800" dirty="0">
              <a:latin typeface="+mn-lt"/>
              <a:cs typeface="Segoe UI"/>
            </a:endParaRPr>
          </a:p>
        </p:txBody>
      </p:sp>
      <p:sp>
        <p:nvSpPr>
          <p:cNvPr id="25" name="object 25"/>
          <p:cNvSpPr txBox="1"/>
          <p:nvPr/>
        </p:nvSpPr>
        <p:spPr>
          <a:xfrm>
            <a:off x="7358207" y="4322924"/>
            <a:ext cx="686435" cy="135935"/>
          </a:xfrm>
          <a:prstGeom prst="rect">
            <a:avLst/>
          </a:prstGeom>
        </p:spPr>
        <p:txBody>
          <a:bodyPr vert="horz" wrap="square" lIns="0" tIns="12700" rIns="0" bIns="0" rtlCol="0">
            <a:spAutoFit/>
          </a:bodyPr>
          <a:lstStyle/>
          <a:p>
            <a:pPr marL="38100" algn="r">
              <a:lnSpc>
                <a:spcPct val="100000"/>
              </a:lnSpc>
              <a:spcBef>
                <a:spcPts val="100"/>
              </a:spcBef>
            </a:pPr>
            <a:r>
              <a:rPr sz="800" spc="-10">
                <a:solidFill>
                  <a:srgbClr val="505050"/>
                </a:solidFill>
                <a:latin typeface="Segoe UI Semibold" panose="020B0702040204020203" pitchFamily="34" charset="0"/>
                <a:cs typeface="Segoe UI Semibold" panose="020B0702040204020203" pitchFamily="34" charset="0"/>
              </a:rPr>
              <a:t>WARRANTY</a:t>
            </a:r>
            <a:r>
              <a:rPr lang="en-CA" sz="800" spc="-15" baseline="30864">
                <a:solidFill>
                  <a:srgbClr val="505050"/>
                </a:solidFill>
                <a:latin typeface="Segoe UI Semibold" panose="020B0702040204020203" pitchFamily="34" charset="0"/>
                <a:cs typeface="Segoe UI Semibold" panose="020B0702040204020203" pitchFamily="34" charset="0"/>
              </a:rPr>
              <a:t>12</a:t>
            </a:r>
            <a:endParaRPr lang="en-CA" sz="800" baseline="30864">
              <a:latin typeface="Segoe UI Semibold" panose="020B0702040204020203" pitchFamily="34" charset="0"/>
              <a:cs typeface="Segoe UI Semibold" panose="020B0702040204020203" pitchFamily="34" charset="0"/>
            </a:endParaRPr>
          </a:p>
        </p:txBody>
      </p:sp>
      <p:sp>
        <p:nvSpPr>
          <p:cNvPr id="26" name="object 26"/>
          <p:cNvSpPr txBox="1"/>
          <p:nvPr/>
        </p:nvSpPr>
        <p:spPr>
          <a:xfrm>
            <a:off x="8242692" y="4297261"/>
            <a:ext cx="1046480" cy="283860"/>
          </a:xfrm>
          <a:prstGeom prst="rect">
            <a:avLst/>
          </a:prstGeom>
        </p:spPr>
        <p:txBody>
          <a:bodyPr vert="horz" wrap="square" lIns="0" tIns="12700" rIns="0" bIns="0" rtlCol="0">
            <a:spAutoFit/>
          </a:bodyPr>
          <a:lstStyle/>
          <a:p>
            <a:pPr marL="12700" marR="5080" algn="l">
              <a:lnSpc>
                <a:spcPct val="114599"/>
              </a:lnSpc>
              <a:spcBef>
                <a:spcPts val="100"/>
              </a:spcBef>
            </a:pPr>
            <a:r>
              <a:rPr sz="800" spc="-25" dirty="0">
                <a:solidFill>
                  <a:srgbClr val="505050"/>
                </a:solidFill>
                <a:latin typeface="+mn-lt"/>
                <a:cs typeface="Segoe UI"/>
              </a:rPr>
              <a:t>1-</a:t>
            </a:r>
            <a:r>
              <a:rPr sz="800" spc="-10" dirty="0">
                <a:solidFill>
                  <a:srgbClr val="505050"/>
                </a:solidFill>
                <a:latin typeface="+mn-lt"/>
                <a:cs typeface="Segoe UI"/>
              </a:rPr>
              <a:t>year</a:t>
            </a:r>
            <a:r>
              <a:rPr sz="800" dirty="0">
                <a:solidFill>
                  <a:srgbClr val="505050"/>
                </a:solidFill>
                <a:latin typeface="+mn-lt"/>
                <a:cs typeface="Segoe UI"/>
              </a:rPr>
              <a:t> </a:t>
            </a:r>
            <a:r>
              <a:rPr sz="800" spc="-20" dirty="0">
                <a:solidFill>
                  <a:srgbClr val="505050"/>
                </a:solidFill>
                <a:latin typeface="+mn-lt"/>
                <a:cs typeface="Segoe UI"/>
              </a:rPr>
              <a:t>limited</a:t>
            </a:r>
            <a:r>
              <a:rPr sz="800" spc="5" dirty="0">
                <a:solidFill>
                  <a:srgbClr val="505050"/>
                </a:solidFill>
                <a:latin typeface="+mn-lt"/>
                <a:cs typeface="Segoe UI"/>
              </a:rPr>
              <a:t> </a:t>
            </a:r>
            <a:r>
              <a:rPr sz="800" spc="-30" dirty="0">
                <a:solidFill>
                  <a:srgbClr val="505050"/>
                </a:solidFill>
                <a:latin typeface="+mn-lt"/>
                <a:cs typeface="Segoe UI"/>
              </a:rPr>
              <a:t>hardware</a:t>
            </a:r>
            <a:r>
              <a:rPr sz="800" spc="-10" dirty="0">
                <a:solidFill>
                  <a:srgbClr val="505050"/>
                </a:solidFill>
                <a:latin typeface="+mn-lt"/>
                <a:cs typeface="Segoe UI"/>
              </a:rPr>
              <a:t> warranty</a:t>
            </a:r>
            <a:endParaRPr sz="800" dirty="0">
              <a:latin typeface="+mn-lt"/>
              <a:cs typeface="Segoe UI"/>
            </a:endParaRPr>
          </a:p>
        </p:txBody>
      </p:sp>
      <p:sp>
        <p:nvSpPr>
          <p:cNvPr id="27" name="object 27"/>
          <p:cNvSpPr txBox="1"/>
          <p:nvPr/>
        </p:nvSpPr>
        <p:spPr>
          <a:xfrm>
            <a:off x="7358131" y="4772291"/>
            <a:ext cx="686435" cy="283796"/>
          </a:xfrm>
          <a:prstGeom prst="rect">
            <a:avLst/>
          </a:prstGeom>
        </p:spPr>
        <p:txBody>
          <a:bodyPr vert="horz" wrap="square" lIns="0" tIns="12700" rIns="0" bIns="0" rtlCol="0">
            <a:spAutoFit/>
          </a:bodyPr>
          <a:lstStyle/>
          <a:p>
            <a:pPr marL="38100" marR="30480" indent="163830" algn="r">
              <a:lnSpc>
                <a:spcPct val="114599"/>
              </a:lnSpc>
              <a:spcBef>
                <a:spcPts val="100"/>
              </a:spcBef>
            </a:pPr>
            <a:r>
              <a:rPr sz="800" spc="-10" dirty="0">
                <a:solidFill>
                  <a:srgbClr val="505050"/>
                </a:solidFill>
                <a:latin typeface="Segoe UI Semibold" panose="020B0702040204020203" pitchFamily="34" charset="0"/>
                <a:cs typeface="Segoe UI Semibold" panose="020B0702040204020203" pitchFamily="34" charset="0"/>
              </a:rPr>
              <a:t>BATTERY </a:t>
            </a:r>
            <a:r>
              <a:rPr lang="en-CA" sz="800" spc="-10" dirty="0">
                <a:solidFill>
                  <a:srgbClr val="505050"/>
                </a:solidFill>
                <a:latin typeface="Segoe UI Semibold" panose="020B0702040204020203" pitchFamily="34" charset="0"/>
                <a:cs typeface="Segoe UI Semibold" panose="020B0702040204020203" pitchFamily="34" charset="0"/>
              </a:rPr>
              <a:t>CAPACITIES</a:t>
            </a:r>
            <a:r>
              <a:rPr lang="en-CA" sz="800" spc="-15" baseline="30864" dirty="0">
                <a:solidFill>
                  <a:srgbClr val="505050"/>
                </a:solidFill>
                <a:latin typeface="Segoe UI Semibold" panose="020B0702040204020203" pitchFamily="34" charset="0"/>
                <a:cs typeface="Segoe UI Semibold" panose="020B0702040204020203" pitchFamily="34" charset="0"/>
              </a:rPr>
              <a:t>5</a:t>
            </a:r>
            <a:endParaRPr lang="en-CA" sz="800" baseline="30864" dirty="0">
              <a:latin typeface="Segoe UI Semibold" panose="020B0702040204020203" pitchFamily="34" charset="0"/>
              <a:cs typeface="Segoe UI Semibold" panose="020B0702040204020203" pitchFamily="34" charset="0"/>
            </a:endParaRPr>
          </a:p>
        </p:txBody>
      </p:sp>
      <p:sp>
        <p:nvSpPr>
          <p:cNvPr id="28" name="object 28"/>
          <p:cNvSpPr txBox="1"/>
          <p:nvPr/>
        </p:nvSpPr>
        <p:spPr>
          <a:xfrm>
            <a:off x="8242692" y="4748579"/>
            <a:ext cx="1279525" cy="444500"/>
          </a:xfrm>
          <a:prstGeom prst="rect">
            <a:avLst/>
          </a:prstGeom>
        </p:spPr>
        <p:txBody>
          <a:bodyPr vert="horz" wrap="square" lIns="0" tIns="12700" rIns="0" bIns="0" rtlCol="0">
            <a:spAutoFit/>
          </a:bodyPr>
          <a:lstStyle/>
          <a:p>
            <a:pPr marL="12700" marR="182880" algn="l">
              <a:lnSpc>
                <a:spcPct val="114599"/>
              </a:lnSpc>
              <a:spcBef>
                <a:spcPts val="100"/>
              </a:spcBef>
            </a:pPr>
            <a:r>
              <a:rPr sz="800" spc="-10" dirty="0">
                <a:solidFill>
                  <a:srgbClr val="505050"/>
                </a:solidFill>
                <a:latin typeface="+mn-lt"/>
                <a:cs typeface="Segoe UI"/>
              </a:rPr>
              <a:t>Battery</a:t>
            </a:r>
            <a:r>
              <a:rPr sz="800" dirty="0">
                <a:solidFill>
                  <a:srgbClr val="505050"/>
                </a:solidFill>
                <a:latin typeface="+mn-lt"/>
                <a:cs typeface="Segoe UI"/>
              </a:rPr>
              <a:t> </a:t>
            </a:r>
            <a:r>
              <a:rPr sz="800" spc="-20" dirty="0">
                <a:solidFill>
                  <a:srgbClr val="505050"/>
                </a:solidFill>
                <a:latin typeface="+mn-lt"/>
                <a:cs typeface="Segoe UI"/>
              </a:rPr>
              <a:t>capacity</a:t>
            </a:r>
            <a:r>
              <a:rPr sz="800" dirty="0">
                <a:solidFill>
                  <a:srgbClr val="505050"/>
                </a:solidFill>
                <a:latin typeface="+mn-lt"/>
                <a:cs typeface="Segoe UI"/>
              </a:rPr>
              <a:t> </a:t>
            </a:r>
            <a:r>
              <a:rPr sz="800" spc="-30" dirty="0">
                <a:solidFill>
                  <a:srgbClr val="505050"/>
                </a:solidFill>
                <a:latin typeface="+mn-lt"/>
                <a:cs typeface="Segoe UI"/>
              </a:rPr>
              <a:t>Nominal</a:t>
            </a:r>
            <a:r>
              <a:rPr sz="800" spc="-10" dirty="0">
                <a:solidFill>
                  <a:srgbClr val="505050"/>
                </a:solidFill>
                <a:latin typeface="+mn-lt"/>
                <a:cs typeface="Segoe UI"/>
              </a:rPr>
              <a:t> (WH)</a:t>
            </a:r>
            <a:r>
              <a:rPr sz="800" spc="-45" dirty="0">
                <a:solidFill>
                  <a:srgbClr val="505050"/>
                </a:solidFill>
                <a:latin typeface="+mn-lt"/>
                <a:cs typeface="Segoe UI"/>
              </a:rPr>
              <a:t> </a:t>
            </a:r>
            <a:r>
              <a:rPr sz="800" spc="-25" dirty="0">
                <a:solidFill>
                  <a:srgbClr val="505050"/>
                </a:solidFill>
                <a:latin typeface="+mn-lt"/>
                <a:cs typeface="Segoe UI"/>
              </a:rPr>
              <a:t>58</a:t>
            </a:r>
            <a:endParaRPr sz="800" dirty="0">
              <a:latin typeface="+mn-lt"/>
              <a:cs typeface="Segoe UI"/>
            </a:endParaRPr>
          </a:p>
          <a:p>
            <a:pPr marL="12700" algn="l">
              <a:lnSpc>
                <a:spcPct val="100000"/>
              </a:lnSpc>
              <a:spcBef>
                <a:spcPts val="140"/>
              </a:spcBef>
            </a:pPr>
            <a:r>
              <a:rPr sz="800" spc="-10" dirty="0">
                <a:solidFill>
                  <a:srgbClr val="505050"/>
                </a:solidFill>
                <a:latin typeface="+mn-lt"/>
                <a:cs typeface="Segoe UI"/>
              </a:rPr>
              <a:t>Battery</a:t>
            </a:r>
            <a:r>
              <a:rPr sz="800" spc="-20" dirty="0">
                <a:solidFill>
                  <a:srgbClr val="505050"/>
                </a:solidFill>
                <a:latin typeface="+mn-lt"/>
                <a:cs typeface="Segoe UI"/>
              </a:rPr>
              <a:t> capacity </a:t>
            </a:r>
            <a:r>
              <a:rPr sz="800" spc="-10" dirty="0">
                <a:solidFill>
                  <a:srgbClr val="505050"/>
                </a:solidFill>
                <a:latin typeface="+mn-lt"/>
                <a:cs typeface="Segoe UI"/>
              </a:rPr>
              <a:t>Min</a:t>
            </a:r>
            <a:r>
              <a:rPr sz="800" spc="-20" dirty="0">
                <a:solidFill>
                  <a:srgbClr val="505050"/>
                </a:solidFill>
                <a:latin typeface="+mn-lt"/>
                <a:cs typeface="Segoe UI"/>
              </a:rPr>
              <a:t> </a:t>
            </a:r>
            <a:r>
              <a:rPr sz="800" spc="-10" dirty="0">
                <a:solidFill>
                  <a:srgbClr val="505050"/>
                </a:solidFill>
                <a:latin typeface="+mn-lt"/>
                <a:cs typeface="Segoe UI"/>
              </a:rPr>
              <a:t>(WH)</a:t>
            </a:r>
            <a:r>
              <a:rPr sz="800" spc="-20" dirty="0">
                <a:solidFill>
                  <a:srgbClr val="505050"/>
                </a:solidFill>
                <a:latin typeface="+mn-lt"/>
                <a:cs typeface="Segoe UI"/>
              </a:rPr>
              <a:t> </a:t>
            </a:r>
            <a:r>
              <a:rPr sz="800" spc="-25" dirty="0">
                <a:solidFill>
                  <a:srgbClr val="505050"/>
                </a:solidFill>
                <a:latin typeface="+mn-lt"/>
                <a:cs typeface="Segoe UI"/>
              </a:rPr>
              <a:t>56</a:t>
            </a:r>
            <a:endParaRPr sz="800" dirty="0">
              <a:latin typeface="+mn-lt"/>
              <a:cs typeface="Segoe UI"/>
            </a:endParaRPr>
          </a:p>
        </p:txBody>
      </p:sp>
      <p:sp>
        <p:nvSpPr>
          <p:cNvPr id="34" name="object 19">
            <a:extLst>
              <a:ext uri="{FF2B5EF4-FFF2-40B4-BE49-F238E27FC236}">
                <a16:creationId xmlns:a16="http://schemas.microsoft.com/office/drawing/2014/main" id="{5ED1599E-7362-6979-3FAB-68612EB85291}"/>
              </a:ext>
            </a:extLst>
          </p:cNvPr>
          <p:cNvSpPr txBox="1"/>
          <p:nvPr/>
        </p:nvSpPr>
        <p:spPr>
          <a:xfrm>
            <a:off x="460020" y="6628727"/>
            <a:ext cx="8226780" cy="474489"/>
          </a:xfrm>
          <a:prstGeom prst="rect">
            <a:avLst/>
          </a:prstGeom>
        </p:spPr>
        <p:txBody>
          <a:bodyPr vert="horz" wrap="square" lIns="0" tIns="12700" rIns="0" bIns="0" rtlCol="0" anchor="b">
            <a:spAutoFit/>
          </a:bodyPr>
          <a:lstStyle/>
          <a:p>
            <a:pPr marR="30480"/>
            <a:r>
              <a:rPr lang="en-US" sz="525" spc="-15" baseline="31746">
                <a:solidFill>
                  <a:srgbClr val="505050"/>
                </a:solidFill>
                <a:latin typeface="Segoe UI"/>
                <a:cs typeface="Segoe UI"/>
              </a:rPr>
              <a:t>2</a:t>
            </a:r>
            <a:r>
              <a:rPr lang="en-US" sz="600" spc="-10">
                <a:solidFill>
                  <a:srgbClr val="505050"/>
                </a:solidFill>
                <a:latin typeface="Segoe UI"/>
                <a:cs typeface="Segoe UI"/>
              </a:rPr>
              <a:t>Customer</a:t>
            </a:r>
            <a:r>
              <a:rPr lang="en-US" sz="600">
                <a:solidFill>
                  <a:srgbClr val="505050"/>
                </a:solidFill>
                <a:latin typeface="Segoe UI"/>
                <a:cs typeface="Segoe UI"/>
              </a:rPr>
              <a:t> </a:t>
            </a:r>
            <a:r>
              <a:rPr lang="en-US" sz="600" spc="-20">
                <a:solidFill>
                  <a:srgbClr val="505050"/>
                </a:solidFill>
                <a:latin typeface="Segoe UI"/>
                <a:cs typeface="Segoe UI"/>
              </a:rPr>
              <a:t>Replaceable</a:t>
            </a:r>
            <a:r>
              <a:rPr lang="en-US" sz="600" spc="-5">
                <a:solidFill>
                  <a:srgbClr val="505050"/>
                </a:solidFill>
                <a:latin typeface="Segoe UI"/>
                <a:cs typeface="Segoe UI"/>
              </a:rPr>
              <a:t> </a:t>
            </a:r>
            <a:r>
              <a:rPr lang="en-US" sz="600" spc="-20">
                <a:solidFill>
                  <a:srgbClr val="505050"/>
                </a:solidFill>
                <a:latin typeface="Segoe UI"/>
                <a:cs typeface="Segoe UI"/>
              </a:rPr>
              <a:t>Units</a:t>
            </a:r>
            <a:r>
              <a:rPr lang="en-US" sz="600">
                <a:solidFill>
                  <a:srgbClr val="505050"/>
                </a:solidFill>
                <a:latin typeface="Segoe UI"/>
                <a:cs typeface="Segoe UI"/>
              </a:rPr>
              <a:t> </a:t>
            </a:r>
            <a:r>
              <a:rPr lang="en-US" sz="600" spc="-10">
                <a:solidFill>
                  <a:srgbClr val="505050"/>
                </a:solidFill>
                <a:latin typeface="Segoe UI"/>
                <a:cs typeface="Segoe UI"/>
              </a:rPr>
              <a:t>(CRUs)</a:t>
            </a:r>
            <a:r>
              <a:rPr lang="en-US" sz="600" spc="-5">
                <a:solidFill>
                  <a:srgbClr val="505050"/>
                </a:solidFill>
                <a:latin typeface="Segoe UI"/>
                <a:cs typeface="Segoe UI"/>
              </a:rPr>
              <a:t> </a:t>
            </a:r>
            <a:r>
              <a:rPr lang="en-US" sz="600" spc="-10">
                <a:solidFill>
                  <a:srgbClr val="505050"/>
                </a:solidFill>
                <a:latin typeface="Segoe UI"/>
                <a:cs typeface="Segoe UI"/>
              </a:rPr>
              <a:t>are</a:t>
            </a:r>
            <a:r>
              <a:rPr lang="en-US" sz="600">
                <a:solidFill>
                  <a:srgbClr val="505050"/>
                </a:solidFill>
                <a:latin typeface="Segoe UI"/>
                <a:cs typeface="Segoe UI"/>
              </a:rPr>
              <a:t> </a:t>
            </a:r>
            <a:r>
              <a:rPr lang="en-US" sz="600" spc="-20">
                <a:solidFill>
                  <a:srgbClr val="505050"/>
                </a:solidFill>
                <a:latin typeface="Segoe UI"/>
                <a:cs typeface="Segoe UI"/>
              </a:rPr>
              <a:t>components</a:t>
            </a:r>
            <a:r>
              <a:rPr lang="en-US" sz="600" spc="-5">
                <a:solidFill>
                  <a:srgbClr val="505050"/>
                </a:solidFill>
                <a:latin typeface="Segoe UI"/>
                <a:cs typeface="Segoe UI"/>
              </a:rPr>
              <a:t> </a:t>
            </a:r>
            <a:r>
              <a:rPr lang="en-US" sz="600" spc="-10">
                <a:solidFill>
                  <a:srgbClr val="505050"/>
                </a:solidFill>
                <a:latin typeface="Segoe UI"/>
                <a:cs typeface="Segoe UI"/>
              </a:rPr>
              <a:t>available</a:t>
            </a:r>
            <a:r>
              <a:rPr lang="en-US" sz="600">
                <a:solidFill>
                  <a:srgbClr val="505050"/>
                </a:solidFill>
                <a:latin typeface="Segoe UI"/>
                <a:cs typeface="Segoe UI"/>
              </a:rPr>
              <a:t> for </a:t>
            </a:r>
            <a:r>
              <a:rPr lang="en-US" sz="600" spc="-20">
                <a:solidFill>
                  <a:srgbClr val="505050"/>
                </a:solidFill>
                <a:latin typeface="Segoe UI"/>
                <a:cs typeface="Segoe UI"/>
              </a:rPr>
              <a:t>purchase</a:t>
            </a:r>
            <a:r>
              <a:rPr lang="en-US" sz="600">
                <a:solidFill>
                  <a:srgbClr val="505050"/>
                </a:solidFill>
                <a:latin typeface="Segoe UI"/>
                <a:cs typeface="Segoe UI"/>
              </a:rPr>
              <a:t> </a:t>
            </a:r>
            <a:r>
              <a:rPr lang="en-US" sz="600" spc="-20">
                <a:solidFill>
                  <a:srgbClr val="505050"/>
                </a:solidFill>
                <a:latin typeface="Segoe UI"/>
                <a:cs typeface="Segoe UI"/>
              </a:rPr>
              <a:t>through</a:t>
            </a:r>
            <a:r>
              <a:rPr lang="en-US" sz="600" spc="-5">
                <a:solidFill>
                  <a:srgbClr val="505050"/>
                </a:solidFill>
                <a:latin typeface="Segoe UI"/>
                <a:cs typeface="Segoe UI"/>
              </a:rPr>
              <a:t> </a:t>
            </a:r>
            <a:r>
              <a:rPr lang="en-US" sz="600" spc="-10">
                <a:solidFill>
                  <a:srgbClr val="505050"/>
                </a:solidFill>
                <a:latin typeface="Segoe UI"/>
                <a:cs typeface="Segoe UI"/>
              </a:rPr>
              <a:t>your</a:t>
            </a:r>
            <a:r>
              <a:rPr lang="en-US" sz="600">
                <a:solidFill>
                  <a:srgbClr val="505050"/>
                </a:solidFill>
                <a:latin typeface="Segoe UI"/>
                <a:cs typeface="Segoe UI"/>
              </a:rPr>
              <a:t> </a:t>
            </a:r>
            <a:r>
              <a:rPr lang="en-US" sz="600" spc="-10">
                <a:solidFill>
                  <a:srgbClr val="505050"/>
                </a:solidFill>
                <a:latin typeface="Segoe UI"/>
                <a:cs typeface="Segoe UI"/>
              </a:rPr>
              <a:t>Surface</a:t>
            </a:r>
            <a:r>
              <a:rPr lang="en-US" sz="600">
                <a:solidFill>
                  <a:srgbClr val="505050"/>
                </a:solidFill>
                <a:latin typeface="Segoe UI"/>
                <a:cs typeface="Segoe UI"/>
              </a:rPr>
              <a:t> </a:t>
            </a:r>
            <a:r>
              <a:rPr lang="en-US" sz="600" spc="-20">
                <a:solidFill>
                  <a:srgbClr val="505050"/>
                </a:solidFill>
                <a:latin typeface="Segoe UI"/>
                <a:cs typeface="Segoe UI"/>
              </a:rPr>
              <a:t>Commercial</a:t>
            </a:r>
            <a:r>
              <a:rPr lang="en-US" sz="600" spc="-5">
                <a:solidFill>
                  <a:srgbClr val="505050"/>
                </a:solidFill>
                <a:latin typeface="Segoe UI"/>
                <a:cs typeface="Segoe UI"/>
              </a:rPr>
              <a:t> </a:t>
            </a:r>
            <a:r>
              <a:rPr lang="en-US" sz="600" spc="-10">
                <a:solidFill>
                  <a:srgbClr val="505050"/>
                </a:solidFill>
                <a:latin typeface="Segoe UI"/>
                <a:cs typeface="Segoe UI"/>
              </a:rPr>
              <a:t>Authorized</a:t>
            </a:r>
            <a:r>
              <a:rPr lang="en-US" sz="600">
                <a:solidFill>
                  <a:srgbClr val="505050"/>
                </a:solidFill>
                <a:latin typeface="Segoe UI"/>
                <a:cs typeface="Segoe UI"/>
              </a:rPr>
              <a:t> </a:t>
            </a:r>
            <a:r>
              <a:rPr lang="en-US" sz="600" spc="-10">
                <a:solidFill>
                  <a:srgbClr val="505050"/>
                </a:solidFill>
                <a:latin typeface="Segoe UI"/>
                <a:cs typeface="Segoe UI"/>
              </a:rPr>
              <a:t>Device</a:t>
            </a:r>
            <a:r>
              <a:rPr lang="en-US" sz="600" spc="-5">
                <a:solidFill>
                  <a:srgbClr val="505050"/>
                </a:solidFill>
                <a:latin typeface="Segoe UI"/>
                <a:cs typeface="Segoe UI"/>
              </a:rPr>
              <a:t> </a:t>
            </a:r>
            <a:r>
              <a:rPr lang="en-US" sz="600" spc="-20">
                <a:solidFill>
                  <a:srgbClr val="505050"/>
                </a:solidFill>
                <a:latin typeface="Segoe UI"/>
                <a:cs typeface="Segoe UI"/>
              </a:rPr>
              <a:t>Reseller.</a:t>
            </a:r>
            <a:r>
              <a:rPr lang="en-US" sz="600">
                <a:solidFill>
                  <a:srgbClr val="505050"/>
                </a:solidFill>
                <a:latin typeface="Segoe UI"/>
                <a:cs typeface="Segoe UI"/>
              </a:rPr>
              <a:t> </a:t>
            </a:r>
            <a:r>
              <a:rPr lang="en-US" sz="600" spc="-25">
                <a:solidFill>
                  <a:srgbClr val="505050"/>
                </a:solidFill>
                <a:latin typeface="Segoe UI"/>
                <a:cs typeface="Segoe UI"/>
              </a:rPr>
              <a:t>Components</a:t>
            </a:r>
            <a:r>
              <a:rPr lang="en-US" sz="600" spc="-5">
                <a:solidFill>
                  <a:srgbClr val="505050"/>
                </a:solidFill>
                <a:latin typeface="Segoe UI"/>
                <a:cs typeface="Segoe UI"/>
              </a:rPr>
              <a:t> </a:t>
            </a:r>
            <a:r>
              <a:rPr lang="en-US" sz="600" spc="-10">
                <a:solidFill>
                  <a:srgbClr val="505050"/>
                </a:solidFill>
                <a:latin typeface="Segoe UI"/>
                <a:cs typeface="Segoe UI"/>
              </a:rPr>
              <a:t>can</a:t>
            </a:r>
            <a:r>
              <a:rPr lang="en-US" sz="600">
                <a:solidFill>
                  <a:srgbClr val="505050"/>
                </a:solidFill>
                <a:latin typeface="Segoe UI"/>
                <a:cs typeface="Segoe UI"/>
              </a:rPr>
              <a:t> be</a:t>
            </a:r>
            <a:r>
              <a:rPr lang="en-US" sz="600" spc="-5">
                <a:solidFill>
                  <a:srgbClr val="505050"/>
                </a:solidFill>
                <a:latin typeface="Segoe UI"/>
                <a:cs typeface="Segoe UI"/>
              </a:rPr>
              <a:t> </a:t>
            </a:r>
            <a:r>
              <a:rPr lang="en-US" sz="600" spc="-10">
                <a:solidFill>
                  <a:srgbClr val="505050"/>
                </a:solidFill>
                <a:latin typeface="Segoe UI"/>
                <a:cs typeface="Segoe UI"/>
              </a:rPr>
              <a:t>replaced</a:t>
            </a:r>
            <a:r>
              <a:rPr lang="en-US" sz="600" spc="-5">
                <a:solidFill>
                  <a:srgbClr val="505050"/>
                </a:solidFill>
                <a:latin typeface="Segoe UI"/>
                <a:cs typeface="Segoe UI"/>
              </a:rPr>
              <a:t> </a:t>
            </a:r>
            <a:r>
              <a:rPr lang="en-US" sz="600" spc="-20">
                <a:solidFill>
                  <a:srgbClr val="505050"/>
                </a:solidFill>
                <a:latin typeface="Segoe UI"/>
                <a:cs typeface="Segoe UI"/>
              </a:rPr>
              <a:t>on-</a:t>
            </a:r>
            <a:r>
              <a:rPr lang="en-US" sz="600" spc="-10">
                <a:solidFill>
                  <a:srgbClr val="505050"/>
                </a:solidFill>
                <a:latin typeface="Segoe UI"/>
                <a:cs typeface="Segoe UI"/>
              </a:rPr>
              <a:t>site</a:t>
            </a:r>
            <a:r>
              <a:rPr lang="en-US" sz="600">
                <a:solidFill>
                  <a:srgbClr val="505050"/>
                </a:solidFill>
                <a:latin typeface="Segoe UI"/>
                <a:cs typeface="Segoe UI"/>
              </a:rPr>
              <a:t> by</a:t>
            </a:r>
            <a:r>
              <a:rPr lang="en-US" sz="600" spc="-5">
                <a:solidFill>
                  <a:srgbClr val="505050"/>
                </a:solidFill>
                <a:latin typeface="Segoe UI"/>
                <a:cs typeface="Segoe UI"/>
              </a:rPr>
              <a:t> </a:t>
            </a:r>
            <a:r>
              <a:rPr lang="en-US" sz="600">
                <a:solidFill>
                  <a:srgbClr val="505050"/>
                </a:solidFill>
                <a:latin typeface="Segoe UI"/>
                <a:cs typeface="Segoe UI"/>
              </a:rPr>
              <a:t>a </a:t>
            </a:r>
            <a:r>
              <a:rPr lang="en-US" sz="600" spc="-10">
                <a:solidFill>
                  <a:srgbClr val="505050"/>
                </a:solidFill>
                <a:latin typeface="Segoe UI"/>
                <a:cs typeface="Segoe UI"/>
              </a:rPr>
              <a:t>skilled</a:t>
            </a:r>
            <a:r>
              <a:rPr lang="en-US" sz="600" spc="-5">
                <a:solidFill>
                  <a:srgbClr val="505050"/>
                </a:solidFill>
                <a:latin typeface="Segoe UI"/>
                <a:cs typeface="Segoe UI"/>
              </a:rPr>
              <a:t> </a:t>
            </a:r>
            <a:r>
              <a:rPr lang="en-US" sz="600" spc="-10">
                <a:solidFill>
                  <a:srgbClr val="505050"/>
                </a:solidFill>
                <a:latin typeface="Segoe UI"/>
                <a:cs typeface="Segoe UI"/>
              </a:rPr>
              <a:t>technician</a:t>
            </a:r>
            <a:r>
              <a:rPr lang="en-US" sz="600">
                <a:solidFill>
                  <a:srgbClr val="505050"/>
                </a:solidFill>
                <a:latin typeface="Segoe UI"/>
                <a:cs typeface="Segoe UI"/>
              </a:rPr>
              <a:t> </a:t>
            </a:r>
            <a:r>
              <a:rPr lang="en-US" sz="600" spc="-10">
                <a:solidFill>
                  <a:srgbClr val="505050"/>
                </a:solidFill>
                <a:latin typeface="Segoe UI"/>
                <a:cs typeface="Segoe UI"/>
              </a:rPr>
              <a:t>following</a:t>
            </a:r>
            <a:r>
              <a:rPr lang="en-US" sz="600" spc="-5">
                <a:solidFill>
                  <a:srgbClr val="505050"/>
                </a:solidFill>
                <a:latin typeface="Segoe UI"/>
                <a:cs typeface="Segoe UI"/>
              </a:rPr>
              <a:t> </a:t>
            </a:r>
            <a:r>
              <a:rPr lang="en-US" sz="600" spc="-20">
                <a:solidFill>
                  <a:srgbClr val="505050"/>
                </a:solidFill>
                <a:latin typeface="+mn-lt"/>
                <a:cs typeface="Segoe UI"/>
              </a:rPr>
              <a:t>Microsoft’s</a:t>
            </a:r>
            <a:r>
              <a:rPr lang="en-US" sz="600" spc="-10">
                <a:solidFill>
                  <a:srgbClr val="505050"/>
                </a:solidFill>
                <a:latin typeface="+mn-lt"/>
                <a:cs typeface="Segoe UI"/>
              </a:rPr>
              <a:t> </a:t>
            </a:r>
            <a:r>
              <a:rPr lang="en-US" sz="600" u="sng" spc="-10">
                <a:solidFill>
                  <a:srgbClr val="0078D4"/>
                </a:solidFill>
                <a:uFill>
                  <a:solidFill>
                    <a:srgbClr val="0078D4"/>
                  </a:solidFill>
                </a:uFill>
                <a:latin typeface="+mn-lt"/>
                <a:hlinkClick r:id="rId6">
                  <a:extLst>
                    <a:ext uri="{A12FA001-AC4F-418D-AE19-62706E023703}">
                      <ahyp:hlinkClr xmlns:ahyp="http://schemas.microsoft.com/office/drawing/2018/hyperlinkcolor" val="tx"/>
                    </a:ext>
                  </a:extLst>
                </a:hlinkClick>
              </a:rPr>
              <a:t>Service Guide</a:t>
            </a:r>
            <a:r>
              <a:rPr lang="en-US" sz="600">
                <a:solidFill>
                  <a:srgbClr val="505050"/>
                </a:solidFill>
                <a:latin typeface="+mn-lt"/>
                <a:cs typeface="Segoe UI"/>
              </a:rPr>
              <a:t>.</a:t>
            </a:r>
            <a:r>
              <a:rPr lang="en-US" sz="600" spc="-5">
                <a:solidFill>
                  <a:srgbClr val="505050"/>
                </a:solidFill>
                <a:latin typeface="+mn-lt"/>
                <a:cs typeface="Segoe UI"/>
              </a:rPr>
              <a:t> </a:t>
            </a:r>
            <a:r>
              <a:rPr lang="en-US" sz="600" spc="-20">
                <a:solidFill>
                  <a:srgbClr val="505050"/>
                </a:solidFill>
                <a:latin typeface="+mn-lt"/>
                <a:cs typeface="Segoe UI"/>
              </a:rPr>
              <a:t>Opening</a:t>
            </a:r>
            <a:r>
              <a:rPr lang="en-US" sz="600">
                <a:solidFill>
                  <a:srgbClr val="505050"/>
                </a:solidFill>
                <a:latin typeface="+mn-lt"/>
                <a:cs typeface="Segoe UI"/>
              </a:rPr>
              <a:t> </a:t>
            </a:r>
            <a:r>
              <a:rPr lang="en-US" sz="600" spc="-10">
                <a:solidFill>
                  <a:srgbClr val="505050"/>
                </a:solidFill>
                <a:latin typeface="+mn-lt"/>
                <a:cs typeface="Segoe UI"/>
              </a:rPr>
              <a:t>and/or</a:t>
            </a:r>
            <a:r>
              <a:rPr lang="en-US" sz="600" spc="500">
                <a:solidFill>
                  <a:srgbClr val="505050"/>
                </a:solidFill>
                <a:latin typeface="+mn-lt"/>
                <a:cs typeface="Segoe UI"/>
              </a:rPr>
              <a:t> </a:t>
            </a:r>
            <a:r>
              <a:rPr lang="en-US" sz="600" spc="-20">
                <a:solidFill>
                  <a:srgbClr val="505050"/>
                </a:solidFill>
                <a:latin typeface="+mn-lt"/>
                <a:cs typeface="Segoe UI"/>
              </a:rPr>
              <a:t>repairing</a:t>
            </a:r>
            <a:r>
              <a:rPr lang="en-US" sz="600" spc="-10">
                <a:solidFill>
                  <a:srgbClr val="505050"/>
                </a:solidFill>
                <a:latin typeface="+mn-lt"/>
                <a:cs typeface="Segoe UI"/>
              </a:rPr>
              <a:t> your</a:t>
            </a:r>
            <a:r>
              <a:rPr lang="en-US" sz="600" spc="-5">
                <a:solidFill>
                  <a:srgbClr val="505050"/>
                </a:solidFill>
                <a:latin typeface="+mn-lt"/>
                <a:cs typeface="Segoe UI"/>
              </a:rPr>
              <a:t> </a:t>
            </a:r>
            <a:r>
              <a:rPr lang="en-US" sz="600" spc="-10">
                <a:solidFill>
                  <a:srgbClr val="505050"/>
                </a:solidFill>
                <a:latin typeface="+mn-lt"/>
                <a:cs typeface="Segoe UI"/>
              </a:rPr>
              <a:t>device</a:t>
            </a:r>
            <a:r>
              <a:rPr lang="en-US" sz="600" spc="-5">
                <a:solidFill>
                  <a:srgbClr val="505050"/>
                </a:solidFill>
                <a:latin typeface="+mn-lt"/>
                <a:cs typeface="Segoe UI"/>
              </a:rPr>
              <a:t> </a:t>
            </a:r>
            <a:r>
              <a:rPr lang="en-US" sz="600" spc="-10">
                <a:solidFill>
                  <a:srgbClr val="505050"/>
                </a:solidFill>
                <a:latin typeface="+mn-lt"/>
                <a:cs typeface="Segoe UI"/>
              </a:rPr>
              <a:t>can</a:t>
            </a:r>
            <a:r>
              <a:rPr lang="en-US" sz="600" spc="-5">
                <a:solidFill>
                  <a:srgbClr val="505050"/>
                </a:solidFill>
                <a:latin typeface="+mn-lt"/>
                <a:cs typeface="Segoe UI"/>
              </a:rPr>
              <a:t> </a:t>
            </a:r>
            <a:r>
              <a:rPr lang="en-US" sz="600" spc="-10">
                <a:solidFill>
                  <a:srgbClr val="505050"/>
                </a:solidFill>
                <a:latin typeface="+mn-lt"/>
                <a:cs typeface="Segoe UI"/>
              </a:rPr>
              <a:t>present</a:t>
            </a:r>
            <a:r>
              <a:rPr lang="en-US" sz="600" spc="-5">
                <a:solidFill>
                  <a:srgbClr val="505050"/>
                </a:solidFill>
                <a:latin typeface="+mn-lt"/>
                <a:cs typeface="Segoe UI"/>
              </a:rPr>
              <a:t> </a:t>
            </a:r>
            <a:r>
              <a:rPr lang="en-US" sz="600" spc="-10">
                <a:solidFill>
                  <a:srgbClr val="505050"/>
                </a:solidFill>
                <a:latin typeface="+mn-lt"/>
                <a:cs typeface="Segoe UI"/>
              </a:rPr>
              <a:t>electric</a:t>
            </a:r>
            <a:r>
              <a:rPr lang="en-US" sz="600" spc="-5">
                <a:solidFill>
                  <a:srgbClr val="505050"/>
                </a:solidFill>
                <a:latin typeface="+mn-lt"/>
                <a:cs typeface="Segoe UI"/>
              </a:rPr>
              <a:t> </a:t>
            </a:r>
            <a:r>
              <a:rPr lang="en-US" sz="600" spc="-10">
                <a:solidFill>
                  <a:srgbClr val="505050"/>
                </a:solidFill>
                <a:latin typeface="+mn-lt"/>
                <a:cs typeface="Segoe UI"/>
              </a:rPr>
              <a:t>shock,</a:t>
            </a:r>
            <a:r>
              <a:rPr lang="en-US" sz="600" spc="-5">
                <a:solidFill>
                  <a:srgbClr val="505050"/>
                </a:solidFill>
                <a:latin typeface="+mn-lt"/>
                <a:cs typeface="Segoe UI"/>
              </a:rPr>
              <a:t> </a:t>
            </a:r>
            <a:r>
              <a:rPr lang="en-US" sz="600" spc="-10">
                <a:solidFill>
                  <a:srgbClr val="505050"/>
                </a:solidFill>
                <a:latin typeface="+mn-lt"/>
                <a:cs typeface="Segoe UI"/>
              </a:rPr>
              <a:t>fire</a:t>
            </a:r>
            <a:r>
              <a:rPr lang="en-US" sz="600" spc="-5">
                <a:solidFill>
                  <a:srgbClr val="505050"/>
                </a:solidFill>
                <a:latin typeface="+mn-lt"/>
                <a:cs typeface="Segoe UI"/>
              </a:rPr>
              <a:t> </a:t>
            </a:r>
            <a:r>
              <a:rPr lang="en-US" sz="600" spc="-10">
                <a:solidFill>
                  <a:srgbClr val="505050"/>
                </a:solidFill>
                <a:latin typeface="+mn-lt"/>
                <a:cs typeface="Segoe UI"/>
              </a:rPr>
              <a:t>and</a:t>
            </a:r>
            <a:r>
              <a:rPr lang="en-US" sz="600" spc="-5">
                <a:solidFill>
                  <a:srgbClr val="505050"/>
                </a:solidFill>
                <a:latin typeface="+mn-lt"/>
                <a:cs typeface="Segoe UI"/>
              </a:rPr>
              <a:t> </a:t>
            </a:r>
            <a:r>
              <a:rPr lang="en-US" sz="600" spc="-20">
                <a:solidFill>
                  <a:srgbClr val="505050"/>
                </a:solidFill>
                <a:latin typeface="+mn-lt"/>
                <a:cs typeface="Segoe UI"/>
              </a:rPr>
              <a:t>personal</a:t>
            </a:r>
            <a:r>
              <a:rPr lang="en-US" sz="600" spc="-10">
                <a:solidFill>
                  <a:srgbClr val="505050"/>
                </a:solidFill>
                <a:latin typeface="+mn-lt"/>
                <a:cs typeface="Segoe UI"/>
              </a:rPr>
              <a:t> injury</a:t>
            </a:r>
            <a:r>
              <a:rPr lang="en-US" sz="600" spc="-5">
                <a:solidFill>
                  <a:srgbClr val="505050"/>
                </a:solidFill>
                <a:latin typeface="+mn-lt"/>
                <a:cs typeface="Segoe UI"/>
              </a:rPr>
              <a:t> </a:t>
            </a:r>
            <a:r>
              <a:rPr lang="en-US" sz="600" spc="-10">
                <a:solidFill>
                  <a:srgbClr val="505050"/>
                </a:solidFill>
                <a:latin typeface="+mn-lt"/>
                <a:cs typeface="Segoe UI"/>
              </a:rPr>
              <a:t>risks</a:t>
            </a:r>
            <a:r>
              <a:rPr lang="en-US" sz="600" spc="-5">
                <a:solidFill>
                  <a:srgbClr val="505050"/>
                </a:solidFill>
                <a:latin typeface="+mn-lt"/>
                <a:cs typeface="Segoe UI"/>
              </a:rPr>
              <a:t> </a:t>
            </a:r>
            <a:r>
              <a:rPr lang="en-US" sz="600" spc="-10">
                <a:solidFill>
                  <a:srgbClr val="505050"/>
                </a:solidFill>
                <a:latin typeface="+mn-lt"/>
                <a:cs typeface="Segoe UI"/>
              </a:rPr>
              <a:t>and</a:t>
            </a:r>
            <a:r>
              <a:rPr lang="en-US" sz="600" spc="-5">
                <a:solidFill>
                  <a:srgbClr val="505050"/>
                </a:solidFill>
                <a:latin typeface="+mn-lt"/>
                <a:cs typeface="Segoe UI"/>
              </a:rPr>
              <a:t> </a:t>
            </a:r>
            <a:r>
              <a:rPr lang="en-US" sz="600" spc="-10">
                <a:solidFill>
                  <a:srgbClr val="505050"/>
                </a:solidFill>
                <a:latin typeface="+mn-lt"/>
                <a:cs typeface="Segoe UI"/>
              </a:rPr>
              <a:t>other</a:t>
            </a:r>
            <a:r>
              <a:rPr lang="en-US" sz="600" spc="-5">
                <a:solidFill>
                  <a:srgbClr val="505050"/>
                </a:solidFill>
                <a:latin typeface="+mn-lt"/>
                <a:cs typeface="Segoe UI"/>
              </a:rPr>
              <a:t> </a:t>
            </a:r>
            <a:r>
              <a:rPr lang="en-US" sz="600" spc="-10">
                <a:solidFill>
                  <a:srgbClr val="505050"/>
                </a:solidFill>
                <a:latin typeface="+mn-lt"/>
                <a:cs typeface="Segoe UI"/>
              </a:rPr>
              <a:t>hazards.</a:t>
            </a:r>
            <a:r>
              <a:rPr lang="en-US" sz="600" spc="-5">
                <a:solidFill>
                  <a:srgbClr val="505050"/>
                </a:solidFill>
                <a:latin typeface="+mn-lt"/>
                <a:cs typeface="Segoe UI"/>
              </a:rPr>
              <a:t> </a:t>
            </a:r>
            <a:r>
              <a:rPr lang="en-US" sz="600" spc="-10">
                <a:solidFill>
                  <a:srgbClr val="505050"/>
                </a:solidFill>
                <a:latin typeface="+mn-lt"/>
                <a:cs typeface="Segoe UI"/>
              </a:rPr>
              <a:t>Use</a:t>
            </a:r>
            <a:r>
              <a:rPr lang="en-US" sz="600" spc="-5">
                <a:solidFill>
                  <a:srgbClr val="505050"/>
                </a:solidFill>
                <a:latin typeface="+mn-lt"/>
                <a:cs typeface="Segoe UI"/>
              </a:rPr>
              <a:t> </a:t>
            </a:r>
            <a:r>
              <a:rPr lang="en-US" sz="600" spc="-10">
                <a:solidFill>
                  <a:srgbClr val="505050"/>
                </a:solidFill>
                <a:latin typeface="+mn-lt"/>
                <a:cs typeface="Segoe UI"/>
              </a:rPr>
              <a:t>caution</a:t>
            </a:r>
            <a:r>
              <a:rPr lang="en-US" sz="600" spc="-5">
                <a:solidFill>
                  <a:srgbClr val="505050"/>
                </a:solidFill>
                <a:latin typeface="+mn-lt"/>
                <a:cs typeface="Segoe UI"/>
              </a:rPr>
              <a:t> </a:t>
            </a:r>
            <a:r>
              <a:rPr lang="en-US" sz="600">
                <a:solidFill>
                  <a:srgbClr val="505050"/>
                </a:solidFill>
                <a:latin typeface="+mn-lt"/>
                <a:cs typeface="Segoe UI"/>
              </a:rPr>
              <a:t>if</a:t>
            </a:r>
            <a:r>
              <a:rPr lang="en-US" sz="600" spc="-10">
                <a:solidFill>
                  <a:srgbClr val="505050"/>
                </a:solidFill>
                <a:latin typeface="+mn-lt"/>
                <a:cs typeface="Segoe UI"/>
              </a:rPr>
              <a:t> undertaking</a:t>
            </a:r>
            <a:r>
              <a:rPr lang="en-US" sz="600" spc="-5">
                <a:solidFill>
                  <a:srgbClr val="505050"/>
                </a:solidFill>
                <a:latin typeface="+mn-lt"/>
                <a:cs typeface="Segoe UI"/>
              </a:rPr>
              <a:t> </a:t>
            </a:r>
            <a:r>
              <a:rPr lang="en-US" sz="600" spc="-20">
                <a:solidFill>
                  <a:srgbClr val="505050"/>
                </a:solidFill>
                <a:latin typeface="+mn-lt"/>
                <a:cs typeface="Segoe UI"/>
              </a:rPr>
              <a:t>do-</a:t>
            </a:r>
            <a:r>
              <a:rPr lang="en-US" sz="600" spc="-25">
                <a:solidFill>
                  <a:srgbClr val="505050"/>
                </a:solidFill>
                <a:latin typeface="+mn-lt"/>
                <a:cs typeface="Segoe UI"/>
              </a:rPr>
              <a:t>it-</a:t>
            </a:r>
            <a:r>
              <a:rPr lang="en-US" sz="600" spc="-10">
                <a:solidFill>
                  <a:srgbClr val="505050"/>
                </a:solidFill>
                <a:latin typeface="+mn-lt"/>
                <a:cs typeface="Segoe UI"/>
              </a:rPr>
              <a:t>yourself</a:t>
            </a:r>
            <a:r>
              <a:rPr lang="en-US" sz="600" spc="-5">
                <a:solidFill>
                  <a:srgbClr val="505050"/>
                </a:solidFill>
                <a:latin typeface="+mn-lt"/>
                <a:cs typeface="Segoe UI"/>
              </a:rPr>
              <a:t> </a:t>
            </a:r>
            <a:r>
              <a:rPr lang="en-US" sz="600" spc="-10">
                <a:solidFill>
                  <a:srgbClr val="505050"/>
                </a:solidFill>
                <a:latin typeface="+mn-lt"/>
                <a:cs typeface="Segoe UI"/>
              </a:rPr>
              <a:t>repairs.</a:t>
            </a:r>
            <a:r>
              <a:rPr lang="en-US" sz="600" spc="-5">
                <a:solidFill>
                  <a:srgbClr val="505050"/>
                </a:solidFill>
                <a:latin typeface="+mn-lt"/>
                <a:cs typeface="Segoe UI"/>
              </a:rPr>
              <a:t> </a:t>
            </a:r>
            <a:r>
              <a:rPr lang="en-US" sz="600" spc="-10">
                <a:solidFill>
                  <a:srgbClr val="505050"/>
                </a:solidFill>
                <a:latin typeface="+mn-lt"/>
                <a:cs typeface="Segoe UI"/>
              </a:rPr>
              <a:t>Device</a:t>
            </a:r>
            <a:r>
              <a:rPr lang="en-US" sz="600" spc="-5">
                <a:solidFill>
                  <a:srgbClr val="505050"/>
                </a:solidFill>
                <a:latin typeface="+mn-lt"/>
                <a:cs typeface="Segoe UI"/>
              </a:rPr>
              <a:t> </a:t>
            </a:r>
            <a:r>
              <a:rPr lang="en-US" sz="600" spc="-20">
                <a:solidFill>
                  <a:srgbClr val="505050"/>
                </a:solidFill>
                <a:latin typeface="+mn-lt"/>
                <a:cs typeface="Segoe UI"/>
              </a:rPr>
              <a:t>damage</a:t>
            </a:r>
            <a:r>
              <a:rPr lang="en-US" sz="600" spc="-5">
                <a:solidFill>
                  <a:srgbClr val="505050"/>
                </a:solidFill>
                <a:latin typeface="+mn-lt"/>
                <a:cs typeface="Segoe UI"/>
              </a:rPr>
              <a:t> </a:t>
            </a:r>
            <a:r>
              <a:rPr lang="en-US" sz="600" spc="-10">
                <a:solidFill>
                  <a:srgbClr val="505050"/>
                </a:solidFill>
                <a:latin typeface="+mn-lt"/>
                <a:cs typeface="Segoe UI"/>
              </a:rPr>
              <a:t>caused</a:t>
            </a:r>
            <a:r>
              <a:rPr lang="en-US" sz="600" spc="-5">
                <a:solidFill>
                  <a:srgbClr val="505050"/>
                </a:solidFill>
                <a:latin typeface="+mn-lt"/>
                <a:cs typeface="Segoe UI"/>
              </a:rPr>
              <a:t> </a:t>
            </a:r>
            <a:r>
              <a:rPr lang="en-US" sz="600" spc="-10">
                <a:solidFill>
                  <a:srgbClr val="505050"/>
                </a:solidFill>
                <a:latin typeface="+mn-lt"/>
                <a:cs typeface="Segoe UI"/>
              </a:rPr>
              <a:t>during</a:t>
            </a:r>
            <a:r>
              <a:rPr lang="en-US" sz="600" spc="-5">
                <a:solidFill>
                  <a:srgbClr val="505050"/>
                </a:solidFill>
                <a:latin typeface="+mn-lt"/>
                <a:cs typeface="Segoe UI"/>
              </a:rPr>
              <a:t> </a:t>
            </a:r>
            <a:r>
              <a:rPr lang="en-US" sz="600" spc="-20">
                <a:solidFill>
                  <a:srgbClr val="505050"/>
                </a:solidFill>
                <a:latin typeface="+mn-lt"/>
                <a:cs typeface="Segoe UI"/>
              </a:rPr>
              <a:t>repair</a:t>
            </a:r>
            <a:r>
              <a:rPr lang="en-US" sz="600" spc="-5">
                <a:solidFill>
                  <a:srgbClr val="505050"/>
                </a:solidFill>
                <a:latin typeface="+mn-lt"/>
                <a:cs typeface="Segoe UI"/>
              </a:rPr>
              <a:t> </a:t>
            </a:r>
            <a:r>
              <a:rPr lang="en-US" sz="600" spc="-10">
                <a:solidFill>
                  <a:srgbClr val="505050"/>
                </a:solidFill>
                <a:latin typeface="+mn-lt"/>
                <a:cs typeface="Segoe UI"/>
              </a:rPr>
              <a:t>will not</a:t>
            </a:r>
            <a:r>
              <a:rPr lang="en-US" sz="600" spc="-5">
                <a:solidFill>
                  <a:srgbClr val="505050"/>
                </a:solidFill>
                <a:latin typeface="+mn-lt"/>
                <a:cs typeface="Segoe UI"/>
              </a:rPr>
              <a:t> </a:t>
            </a:r>
            <a:r>
              <a:rPr lang="en-US" sz="600">
                <a:solidFill>
                  <a:srgbClr val="505050"/>
                </a:solidFill>
                <a:latin typeface="+mn-lt"/>
                <a:cs typeface="Segoe UI"/>
              </a:rPr>
              <a:t>be</a:t>
            </a:r>
            <a:r>
              <a:rPr lang="en-US" sz="600" spc="-5">
                <a:solidFill>
                  <a:srgbClr val="505050"/>
                </a:solidFill>
                <a:latin typeface="+mn-lt"/>
                <a:cs typeface="Segoe UI"/>
              </a:rPr>
              <a:t> </a:t>
            </a:r>
            <a:r>
              <a:rPr lang="en-US" sz="600" spc="-20">
                <a:solidFill>
                  <a:srgbClr val="505050"/>
                </a:solidFill>
                <a:latin typeface="+mn-lt"/>
                <a:cs typeface="Segoe UI"/>
              </a:rPr>
              <a:t>covered</a:t>
            </a:r>
            <a:r>
              <a:rPr lang="en-US" sz="600" spc="-5">
                <a:solidFill>
                  <a:srgbClr val="505050"/>
                </a:solidFill>
                <a:latin typeface="+mn-lt"/>
                <a:cs typeface="Segoe UI"/>
              </a:rPr>
              <a:t> </a:t>
            </a:r>
            <a:r>
              <a:rPr lang="en-US" sz="600" spc="-10">
                <a:solidFill>
                  <a:srgbClr val="505050"/>
                </a:solidFill>
                <a:latin typeface="+mn-lt"/>
                <a:cs typeface="Segoe UI"/>
              </a:rPr>
              <a:t>under</a:t>
            </a:r>
            <a:r>
              <a:rPr lang="en-US" sz="600" spc="-5">
                <a:solidFill>
                  <a:srgbClr val="505050"/>
                </a:solidFill>
                <a:latin typeface="+mn-lt"/>
                <a:cs typeface="Segoe UI"/>
              </a:rPr>
              <a:t> </a:t>
            </a:r>
            <a:r>
              <a:rPr lang="en-US" sz="600" spc="-20">
                <a:solidFill>
                  <a:srgbClr val="505050"/>
                </a:solidFill>
                <a:latin typeface="+mn-lt"/>
                <a:cs typeface="Segoe UI"/>
              </a:rPr>
              <a:t>Microsoft’s</a:t>
            </a:r>
            <a:r>
              <a:rPr lang="en-US" sz="600" spc="-5">
                <a:solidFill>
                  <a:srgbClr val="505050"/>
                </a:solidFill>
                <a:latin typeface="+mn-lt"/>
                <a:cs typeface="Segoe UI"/>
              </a:rPr>
              <a:t> </a:t>
            </a:r>
            <a:r>
              <a:rPr lang="en-US" sz="600" spc="-20">
                <a:solidFill>
                  <a:srgbClr val="505050"/>
                </a:solidFill>
                <a:latin typeface="+mn-lt"/>
                <a:cs typeface="Segoe UI"/>
              </a:rPr>
              <a:t>Hardware</a:t>
            </a:r>
            <a:r>
              <a:rPr lang="en-US" sz="600" spc="-5">
                <a:solidFill>
                  <a:srgbClr val="505050"/>
                </a:solidFill>
                <a:latin typeface="+mn-lt"/>
                <a:cs typeface="Segoe UI"/>
              </a:rPr>
              <a:t> </a:t>
            </a:r>
            <a:r>
              <a:rPr lang="en-US" sz="600" spc="-20">
                <a:solidFill>
                  <a:srgbClr val="505050"/>
                </a:solidFill>
                <a:latin typeface="+mn-lt"/>
                <a:cs typeface="Segoe UI"/>
              </a:rPr>
              <a:t>Warranty</a:t>
            </a:r>
            <a:r>
              <a:rPr lang="en-US" sz="600" spc="-5">
                <a:solidFill>
                  <a:srgbClr val="505050"/>
                </a:solidFill>
                <a:latin typeface="+mn-lt"/>
                <a:cs typeface="Segoe UI"/>
              </a:rPr>
              <a:t> </a:t>
            </a:r>
            <a:r>
              <a:rPr lang="en-US" sz="600">
                <a:solidFill>
                  <a:srgbClr val="505050"/>
                </a:solidFill>
                <a:latin typeface="+mn-lt"/>
                <a:cs typeface="Segoe UI"/>
              </a:rPr>
              <a:t>or</a:t>
            </a:r>
            <a:r>
              <a:rPr lang="en-US" sz="600" spc="-5">
                <a:solidFill>
                  <a:srgbClr val="505050"/>
                </a:solidFill>
                <a:latin typeface="+mn-lt"/>
                <a:cs typeface="Segoe UI"/>
              </a:rPr>
              <a:t> </a:t>
            </a:r>
            <a:r>
              <a:rPr lang="en-US" sz="600" spc="-10">
                <a:solidFill>
                  <a:srgbClr val="505050"/>
                </a:solidFill>
                <a:latin typeface="+mn-lt"/>
                <a:cs typeface="Segoe UI"/>
              </a:rPr>
              <a:t>protection</a:t>
            </a:r>
            <a:r>
              <a:rPr lang="en-US" sz="600" spc="500">
                <a:solidFill>
                  <a:srgbClr val="505050"/>
                </a:solidFill>
                <a:latin typeface="+mn-lt"/>
                <a:cs typeface="Segoe UI"/>
              </a:rPr>
              <a:t> </a:t>
            </a:r>
            <a:r>
              <a:rPr lang="en-US" sz="600" spc="-10">
                <a:solidFill>
                  <a:srgbClr val="505050"/>
                </a:solidFill>
                <a:latin typeface="+mn-lt"/>
                <a:cs typeface="Segoe UI"/>
              </a:rPr>
              <a:t>plans.</a:t>
            </a:r>
            <a:r>
              <a:rPr lang="en-US" sz="600">
                <a:solidFill>
                  <a:srgbClr val="505050"/>
                </a:solidFill>
                <a:latin typeface="+mn-lt"/>
                <a:cs typeface="Segoe UI"/>
              </a:rPr>
              <a:t> </a:t>
            </a:r>
            <a:r>
              <a:rPr lang="en-US" sz="600" spc="-20">
                <a:solidFill>
                  <a:srgbClr val="505050"/>
                </a:solidFill>
                <a:latin typeface="+mn-lt"/>
                <a:cs typeface="Segoe UI"/>
              </a:rPr>
              <a:t>Availability</a:t>
            </a:r>
            <a:r>
              <a:rPr lang="en-US" sz="600" spc="5">
                <a:solidFill>
                  <a:srgbClr val="505050"/>
                </a:solidFill>
                <a:latin typeface="+mn-lt"/>
                <a:cs typeface="Segoe UI"/>
              </a:rPr>
              <a:t> </a:t>
            </a:r>
            <a:r>
              <a:rPr lang="en-US" sz="600" spc="-10">
                <a:solidFill>
                  <a:srgbClr val="505050"/>
                </a:solidFill>
                <a:latin typeface="+mn-lt"/>
                <a:cs typeface="Segoe UI"/>
              </a:rPr>
              <a:t>of</a:t>
            </a:r>
            <a:r>
              <a:rPr lang="en-US" sz="600" spc="5">
                <a:solidFill>
                  <a:srgbClr val="505050"/>
                </a:solidFill>
                <a:latin typeface="+mn-lt"/>
                <a:cs typeface="Segoe UI"/>
              </a:rPr>
              <a:t> </a:t>
            </a:r>
            <a:r>
              <a:rPr lang="en-US" sz="600" spc="-20">
                <a:solidFill>
                  <a:srgbClr val="505050"/>
                </a:solidFill>
                <a:latin typeface="+mn-lt"/>
                <a:cs typeface="Segoe UI"/>
              </a:rPr>
              <a:t>replaceable</a:t>
            </a:r>
            <a:r>
              <a:rPr lang="en-US" sz="600">
                <a:solidFill>
                  <a:srgbClr val="505050"/>
                </a:solidFill>
                <a:latin typeface="+mn-lt"/>
                <a:cs typeface="Segoe UI"/>
              </a:rPr>
              <a:t> </a:t>
            </a:r>
            <a:r>
              <a:rPr lang="en-US" sz="600" spc="-20">
                <a:solidFill>
                  <a:srgbClr val="505050"/>
                </a:solidFill>
                <a:latin typeface="+mn-lt"/>
                <a:cs typeface="Segoe UI"/>
              </a:rPr>
              <a:t>components</a:t>
            </a:r>
            <a:r>
              <a:rPr lang="en-US" sz="600" spc="5">
                <a:solidFill>
                  <a:srgbClr val="505050"/>
                </a:solidFill>
                <a:latin typeface="+mn-lt"/>
                <a:cs typeface="Segoe UI"/>
              </a:rPr>
              <a:t> </a:t>
            </a:r>
            <a:r>
              <a:rPr lang="en-US" sz="600" spc="-10">
                <a:solidFill>
                  <a:srgbClr val="505050"/>
                </a:solidFill>
                <a:latin typeface="+mn-lt"/>
                <a:cs typeface="Segoe UI"/>
              </a:rPr>
              <a:t>and</a:t>
            </a:r>
            <a:r>
              <a:rPr lang="en-US" sz="600" spc="5">
                <a:solidFill>
                  <a:srgbClr val="505050"/>
                </a:solidFill>
                <a:latin typeface="+mn-lt"/>
                <a:cs typeface="Segoe UI"/>
              </a:rPr>
              <a:t> </a:t>
            </a:r>
            <a:r>
              <a:rPr lang="en-US" sz="600" spc="-10">
                <a:solidFill>
                  <a:srgbClr val="505050"/>
                </a:solidFill>
                <a:latin typeface="+mn-lt"/>
                <a:cs typeface="Segoe UI"/>
              </a:rPr>
              <a:t>service</a:t>
            </a:r>
            <a:r>
              <a:rPr lang="en-US" sz="600">
                <a:solidFill>
                  <a:srgbClr val="505050"/>
                </a:solidFill>
                <a:latin typeface="+mn-lt"/>
                <a:cs typeface="Segoe UI"/>
              </a:rPr>
              <a:t> </a:t>
            </a:r>
            <a:r>
              <a:rPr lang="en-US" sz="600" spc="-20">
                <a:solidFill>
                  <a:srgbClr val="505050"/>
                </a:solidFill>
                <a:latin typeface="+mn-lt"/>
                <a:cs typeface="Segoe UI"/>
              </a:rPr>
              <a:t>options</a:t>
            </a:r>
            <a:r>
              <a:rPr lang="en-US" sz="600" spc="5">
                <a:solidFill>
                  <a:srgbClr val="505050"/>
                </a:solidFill>
                <a:latin typeface="+mn-lt"/>
                <a:cs typeface="Segoe UI"/>
              </a:rPr>
              <a:t> </a:t>
            </a:r>
            <a:r>
              <a:rPr lang="en-US" sz="600" spc="-10">
                <a:solidFill>
                  <a:srgbClr val="505050"/>
                </a:solidFill>
                <a:latin typeface="+mn-lt"/>
                <a:cs typeface="Segoe UI"/>
              </a:rPr>
              <a:t>may</a:t>
            </a:r>
            <a:r>
              <a:rPr lang="en-US" sz="600" spc="5">
                <a:solidFill>
                  <a:srgbClr val="505050"/>
                </a:solidFill>
                <a:latin typeface="+mn-lt"/>
                <a:cs typeface="Segoe UI"/>
              </a:rPr>
              <a:t> </a:t>
            </a:r>
            <a:r>
              <a:rPr lang="en-US" sz="600" spc="-10">
                <a:solidFill>
                  <a:srgbClr val="505050"/>
                </a:solidFill>
                <a:latin typeface="+mn-lt"/>
                <a:cs typeface="Segoe UI"/>
              </a:rPr>
              <a:t>vary</a:t>
            </a:r>
            <a:r>
              <a:rPr lang="en-US" sz="600" spc="5">
                <a:solidFill>
                  <a:srgbClr val="505050"/>
                </a:solidFill>
                <a:latin typeface="+mn-lt"/>
                <a:cs typeface="Segoe UI"/>
              </a:rPr>
              <a:t> </a:t>
            </a:r>
            <a:r>
              <a:rPr lang="en-US" sz="600">
                <a:solidFill>
                  <a:srgbClr val="505050"/>
                </a:solidFill>
                <a:latin typeface="+mn-lt"/>
                <a:cs typeface="Segoe UI"/>
              </a:rPr>
              <a:t>by </a:t>
            </a:r>
            <a:r>
              <a:rPr lang="en-US" sz="600" spc="-20">
                <a:solidFill>
                  <a:srgbClr val="505050"/>
                </a:solidFill>
                <a:latin typeface="+mn-lt"/>
                <a:cs typeface="Segoe UI"/>
              </a:rPr>
              <a:t>market</a:t>
            </a:r>
            <a:r>
              <a:rPr lang="en-US" sz="600" spc="5">
                <a:solidFill>
                  <a:srgbClr val="505050"/>
                </a:solidFill>
                <a:latin typeface="+mn-lt"/>
                <a:cs typeface="Segoe UI"/>
              </a:rPr>
              <a:t> </a:t>
            </a:r>
            <a:r>
              <a:rPr lang="en-US" sz="600" spc="-10">
                <a:solidFill>
                  <a:srgbClr val="505050"/>
                </a:solidFill>
                <a:latin typeface="+mn-lt"/>
                <a:cs typeface="Segoe UI"/>
              </a:rPr>
              <a:t>and/or</a:t>
            </a:r>
            <a:r>
              <a:rPr lang="en-US" sz="600" spc="10">
                <a:solidFill>
                  <a:srgbClr val="505050"/>
                </a:solidFill>
                <a:latin typeface="+mn-lt"/>
                <a:cs typeface="Segoe UI"/>
              </a:rPr>
              <a:t> </a:t>
            </a:r>
            <a:r>
              <a:rPr lang="en-US" sz="600">
                <a:solidFill>
                  <a:srgbClr val="505050"/>
                </a:solidFill>
                <a:latin typeface="+mn-lt"/>
                <a:cs typeface="Segoe UI"/>
              </a:rPr>
              <a:t>at</a:t>
            </a:r>
            <a:r>
              <a:rPr lang="en-US" sz="600" spc="5">
                <a:solidFill>
                  <a:srgbClr val="505050"/>
                </a:solidFill>
                <a:latin typeface="+mn-lt"/>
                <a:cs typeface="Segoe UI"/>
              </a:rPr>
              <a:t> </a:t>
            </a:r>
            <a:r>
              <a:rPr lang="en-US" sz="600" spc="-10">
                <a:solidFill>
                  <a:srgbClr val="505050"/>
                </a:solidFill>
                <a:latin typeface="+mn-lt"/>
                <a:cs typeface="Segoe UI"/>
              </a:rPr>
              <a:t>initial</a:t>
            </a:r>
            <a:r>
              <a:rPr lang="en-US" sz="600">
                <a:solidFill>
                  <a:srgbClr val="505050"/>
                </a:solidFill>
                <a:latin typeface="+mn-lt"/>
                <a:cs typeface="Segoe UI"/>
              </a:rPr>
              <a:t> </a:t>
            </a:r>
            <a:r>
              <a:rPr lang="en-US" sz="600" spc="-20">
                <a:solidFill>
                  <a:srgbClr val="505050"/>
                </a:solidFill>
                <a:latin typeface="+mn-lt"/>
                <a:cs typeface="Segoe UI"/>
              </a:rPr>
              <a:t>product</a:t>
            </a:r>
            <a:r>
              <a:rPr lang="en-US" sz="600" spc="5">
                <a:solidFill>
                  <a:srgbClr val="505050"/>
                </a:solidFill>
                <a:latin typeface="+mn-lt"/>
                <a:cs typeface="Segoe UI"/>
              </a:rPr>
              <a:t> </a:t>
            </a:r>
            <a:r>
              <a:rPr lang="en-US" sz="600" spc="-10">
                <a:solidFill>
                  <a:srgbClr val="505050"/>
                </a:solidFill>
                <a:latin typeface="+mn-lt"/>
                <a:cs typeface="Segoe UI"/>
              </a:rPr>
              <a:t>launch.</a:t>
            </a:r>
          </a:p>
          <a:p>
            <a:pPr marR="30480"/>
            <a:r>
              <a:rPr lang="en-US" sz="600" baseline="30000">
                <a:solidFill>
                  <a:srgbClr val="505050"/>
                </a:solidFill>
                <a:latin typeface="Segoe UI"/>
                <a:cs typeface="Segoe UI"/>
              </a:rPr>
              <a:t>5</a:t>
            </a:r>
            <a:r>
              <a:rPr lang="en-US" sz="600">
                <a:solidFill>
                  <a:srgbClr val="505050"/>
                </a:solidFill>
                <a:latin typeface="Segoe UI"/>
                <a:cs typeface="Segoe UI"/>
              </a:rPr>
              <a:t>Might vary depending on manufacturing processes.</a:t>
            </a:r>
            <a:endParaRPr lang="en-US" sz="600">
              <a:latin typeface="Segoe UI"/>
              <a:cs typeface="Segoe UI"/>
            </a:endParaRPr>
          </a:p>
          <a:p>
            <a:pPr marR="30480"/>
            <a:r>
              <a:rPr lang="en-US" sz="600" baseline="30000">
                <a:solidFill>
                  <a:srgbClr val="505050"/>
                </a:solidFill>
                <a:latin typeface="Segoe UI"/>
                <a:cs typeface="Segoe UI"/>
              </a:rPr>
              <a:t>12</a:t>
            </a:r>
            <a:r>
              <a:rPr lang="en-US" sz="600">
                <a:solidFill>
                  <a:srgbClr val="505050"/>
                </a:solidFill>
                <a:latin typeface="Segoe UI"/>
                <a:cs typeface="Segoe UI"/>
              </a:rPr>
              <a:t>Microsoft’s Limited Warranty is in addition to your consumer law rights.</a:t>
            </a:r>
          </a:p>
        </p:txBody>
      </p:sp>
      <p:sp>
        <p:nvSpPr>
          <p:cNvPr id="17" name="object 17">
            <a:extLst>
              <a:ext uri="{FF2B5EF4-FFF2-40B4-BE49-F238E27FC236}">
                <a16:creationId xmlns:a16="http://schemas.microsoft.com/office/drawing/2014/main" id="{103F8D8D-D617-9B31-0ECB-67432779480E}"/>
              </a:ext>
            </a:extLst>
          </p:cNvPr>
          <p:cNvSpPr txBox="1">
            <a:spLocks/>
          </p:cNvSpPr>
          <p:nvPr/>
        </p:nvSpPr>
        <p:spPr>
          <a:xfrm>
            <a:off x="424179" y="852177"/>
            <a:ext cx="5431155" cy="366767"/>
          </a:xfrm>
          <a:prstGeom prst="rect">
            <a:avLst/>
          </a:prstGeom>
        </p:spPr>
        <p:txBody>
          <a:bodyPr vert="horz" wrap="square" lIns="0" tIns="12700" rIns="0" bIns="0" rtlCol="0">
            <a:spAutoFit/>
          </a:bodyPr>
          <a:lstStyle>
            <a:lvl1pPr>
              <a:defRPr sz="2400" b="0" i="0">
                <a:solidFill>
                  <a:srgbClr val="505050"/>
                </a:solidFill>
                <a:latin typeface="SegoeUI-Light"/>
                <a:ea typeface="+mj-ea"/>
                <a:cs typeface="SegoeUI-Light"/>
              </a:defRPr>
            </a:lvl1pPr>
          </a:lstStyle>
          <a:p>
            <a:pPr marL="12700">
              <a:spcBef>
                <a:spcPts val="100"/>
              </a:spcBef>
            </a:pPr>
            <a:r>
              <a:rPr lang="en-CA" sz="2300" kern="1200">
                <a:latin typeface="Segoe UI Light"/>
                <a:ea typeface="+mn-ea"/>
                <a:cs typeface="Segoe UI Light"/>
              </a:rPr>
              <a:t>Microsoft Surface Laptop Studio 2</a:t>
            </a:r>
          </a:p>
        </p:txBody>
      </p:sp>
      <p:grpSp>
        <p:nvGrpSpPr>
          <p:cNvPr id="2" name="Group 1">
            <a:extLst>
              <a:ext uri="{FF2B5EF4-FFF2-40B4-BE49-F238E27FC236}">
                <a16:creationId xmlns:a16="http://schemas.microsoft.com/office/drawing/2014/main" id="{3286A834-F38E-480D-4D25-ADCFD07D54C5}"/>
              </a:ext>
            </a:extLst>
          </p:cNvPr>
          <p:cNvGrpSpPr/>
          <p:nvPr/>
        </p:nvGrpSpPr>
        <p:grpSpPr>
          <a:xfrm>
            <a:off x="8849607" y="6304212"/>
            <a:ext cx="759854" cy="789497"/>
            <a:chOff x="6555346" y="8809155"/>
            <a:chExt cx="759854" cy="789497"/>
          </a:xfrm>
        </p:grpSpPr>
        <p:sp>
          <p:nvSpPr>
            <p:cNvPr id="13" name="Rectangle 12">
              <a:extLst>
                <a:ext uri="{FF2B5EF4-FFF2-40B4-BE49-F238E27FC236}">
                  <a16:creationId xmlns:a16="http://schemas.microsoft.com/office/drawing/2014/main" id="{D79C8E4C-9842-C4EE-4B20-E3EFDFB8A387}"/>
                </a:ext>
              </a:extLst>
            </p:cNvPr>
            <p:cNvSpPr/>
            <p:nvPr/>
          </p:nvSpPr>
          <p:spPr>
            <a:xfrm>
              <a:off x="6555346" y="8809155"/>
              <a:ext cx="759854" cy="78949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bject 19">
              <a:extLst>
                <a:ext uri="{FF2B5EF4-FFF2-40B4-BE49-F238E27FC236}">
                  <a16:creationId xmlns:a16="http://schemas.microsoft.com/office/drawing/2014/main" id="{969069BF-9E65-FBC1-3478-A0E7EE895377}"/>
                </a:ext>
              </a:extLst>
            </p:cNvPr>
            <p:cNvSpPr txBox="1"/>
            <p:nvPr/>
          </p:nvSpPr>
          <p:spPr>
            <a:xfrm>
              <a:off x="6591738" y="9058992"/>
              <a:ext cx="687070" cy="289823"/>
            </a:xfrm>
            <a:prstGeom prst="rect">
              <a:avLst/>
            </a:prstGeom>
          </p:spPr>
          <p:txBody>
            <a:bodyPr vert="horz" wrap="square" lIns="0" tIns="12700" rIns="0" bIns="0" rtlCol="0">
              <a:spAutoFit/>
            </a:bodyPr>
            <a:lstStyle/>
            <a:p>
              <a:pPr marR="30480" algn="ctr"/>
              <a:r>
                <a:rPr lang="en-US" sz="900">
                  <a:solidFill>
                    <a:srgbClr val="505050"/>
                  </a:solidFill>
                  <a:latin typeface="+mj-lt"/>
                  <a:cs typeface="Segoe UI"/>
                </a:rPr>
                <a:t>PARTNER LOGO</a:t>
              </a:r>
              <a:endParaRPr lang="en-US" sz="900" baseline="30000">
                <a:solidFill>
                  <a:srgbClr val="505050"/>
                </a:solidFill>
                <a:latin typeface="+mj-lt"/>
                <a:cs typeface="Segoe UI"/>
              </a:endParaRPr>
            </a:p>
          </p:txBody>
        </p:sp>
      </p:grpSp>
      <p:pic>
        <p:nvPicPr>
          <p:cNvPr id="23" name="Picture 22" descr="Microsoft Surface logo">
            <a:extLst>
              <a:ext uri="{FF2B5EF4-FFF2-40B4-BE49-F238E27FC236}">
                <a16:creationId xmlns:a16="http://schemas.microsoft.com/office/drawing/2014/main" id="{A22CE3F4-3BF9-59DA-FD55-1BFB730ADAEF}"/>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49395" y="251808"/>
            <a:ext cx="1984478" cy="61853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78D4"/>
      </a:hlink>
      <a:folHlink>
        <a:srgbClr val="800080"/>
      </a:folHlink>
    </a:clrScheme>
    <a:fontScheme name="Microsoft">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1D4F6F59094F4FAB5FF485017D1503" ma:contentTypeVersion="13" ma:contentTypeDescription="Create a new document." ma:contentTypeScope="" ma:versionID="e14ff5c7ded411aecf9ce0e8380c4cc2">
  <xsd:schema xmlns:xsd="http://www.w3.org/2001/XMLSchema" xmlns:xs="http://www.w3.org/2001/XMLSchema" xmlns:p="http://schemas.microsoft.com/office/2006/metadata/properties" xmlns:ns2="7778166b-3c8b-4436-829f-423ea005d922" xmlns:ns3="ea07dd98-2587-49fa-b3fd-0d2822af6e01" targetNamespace="http://schemas.microsoft.com/office/2006/metadata/properties" ma:root="true" ma:fieldsID="193f37d22b2c1e85ee67137482f5ce37" ns2:_="" ns3:_="">
    <xsd:import namespace="7778166b-3c8b-4436-829f-423ea005d922"/>
    <xsd:import namespace="ea07dd98-2587-49fa-b3fd-0d2822af6e0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78166b-3c8b-4436-829f-423ea005d9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493955c-aee5-4048-913e-a74d07b033e1" ma:termSetId="09814cd3-568e-fe90-9814-8d621ff8fb84" ma:anchorId="fba54fb3-c3e1-fe81-a776-ca4b69148c4d" ma:open="true" ma:isKeyword="false">
      <xsd:complexType>
        <xsd:sequence>
          <xsd:element ref="pc:Terms" minOccurs="0" maxOccurs="1"/>
        </xsd:sequence>
      </xsd:complex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07dd98-2587-49fa-b3fd-0d2822af6e01"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ef48ceec-8ff1-44ab-8a60-63d1bd742aba}" ma:internalName="TaxCatchAll" ma:showField="CatchAllData" ma:web="ea07dd98-2587-49fa-b3fd-0d2822af6e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a07dd98-2587-49fa-b3fd-0d2822af6e01">
      <Value>5</Value>
    </TaxCatchAll>
    <lcf76f155ced4ddcb4097134ff3c332f xmlns="7778166b-3c8b-4436-829f-423ea005d92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CD0F4F4-912A-474B-95F1-129E90E232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78166b-3c8b-4436-829f-423ea005d922"/>
    <ds:schemaRef ds:uri="ea07dd98-2587-49fa-b3fd-0d2822af6e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15FC667-CDD0-446A-B366-70308C958C05}">
  <ds:schemaRefs>
    <ds:schemaRef ds:uri="http://schemas.microsoft.com/sharepoint/v3/contenttype/forms"/>
  </ds:schemaRefs>
</ds:datastoreItem>
</file>

<file path=customXml/itemProps3.xml><?xml version="1.0" encoding="utf-8"?>
<ds:datastoreItem xmlns:ds="http://schemas.openxmlformats.org/officeDocument/2006/customXml" ds:itemID="{14B02417-0FE1-4D39-B9E7-D28077DC4119}">
  <ds:schemaRefs>
    <ds:schemaRef ds:uri="87f721f0-2fef-4e78-8e28-23132586248d"/>
    <ds:schemaRef ds:uri="http://purl.org/dc/terms/"/>
    <ds:schemaRef ds:uri="http://purl.org/dc/elements/1.1/"/>
    <ds:schemaRef ds:uri="http://schemas.microsoft.com/office/infopath/2007/PartnerControls"/>
    <ds:schemaRef ds:uri="http://purl.org/dc/dcmitype/"/>
    <ds:schemaRef ds:uri="f3a5ea48-e7a5-4b9c-9ee3-edfb2de3681e"/>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230e9df3-be65-4c73-a93b-d1236ebd677e"/>
    <ds:schemaRef ds:uri="ee4a7809-70ea-4e27-ab75-a6c2be9ed89d"/>
    <ds:schemaRef ds:uri="http://schemas.microsoft.com/sharepoint/v3"/>
    <ds:schemaRef ds:uri="ea07dd98-2587-49fa-b3fd-0d2822af6e01"/>
    <ds:schemaRef ds:uri="7778166b-3c8b-4436-829f-423ea005d922"/>
  </ds:schemaRefs>
</ds:datastoreItem>
</file>

<file path=docMetadata/LabelInfo.xml><?xml version="1.0" encoding="utf-8"?>
<clbl:labelList xmlns:clbl="http://schemas.microsoft.com/office/2020/mipLabelMetadata">
  <clbl:label id="{f42aa342-8706-4288-bd11-ebb85995028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
  <TotalTime>1</TotalTime>
  <Words>2270</Words>
  <Application>Microsoft Office PowerPoint</Application>
  <PresentationFormat>Custom</PresentationFormat>
  <Paragraphs>160</Paragraphs>
  <Slides>4</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Calibri</vt:lpstr>
      <vt:lpstr>Segoe UI</vt:lpstr>
      <vt:lpstr>Segoe UI Light</vt:lpstr>
      <vt:lpstr>Segoe UI Semibold</vt:lpstr>
      <vt:lpstr>SegoeUI-Light</vt: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Surface Laptop Studio 2 EDU Flyer and Spec Sheet - Landscape</dc:title>
  <dc:creator>Cristina Agardi</dc:creator>
  <cp:lastModifiedBy>Alvin Fayman</cp:lastModifiedBy>
  <cp:revision>3</cp:revision>
  <dcterms:created xsi:type="dcterms:W3CDTF">2023-09-20T13:35:38Z</dcterms:created>
  <dcterms:modified xsi:type="dcterms:W3CDTF">2024-02-01T04:14:42Z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2023-09-20T00:00:00Z</vt:filetime>
  </property>
  <property fmtid="{D5CDD505-2E9C-101B-9397-08002B2CF9AE}" pid="3" name="Creator">
    <vt:lpwstr>Adobe InDesign 18.5 (Macintosh)</vt:lpwstr>
  </property>
  <property fmtid="{D5CDD505-2E9C-101B-9397-08002B2CF9AE}" pid="4" name="LastSaved">
    <vt:filetime>2023-09-20T00:00:00Z</vt:filetime>
  </property>
  <property fmtid="{D5CDD505-2E9C-101B-9397-08002B2CF9AE}" pid="5" name="Producer">
    <vt:lpwstr>Adobe PDF Library 17.0</vt:lpwstr>
  </property>
  <property fmtid="{D5CDD505-2E9C-101B-9397-08002B2CF9AE}" pid="6" name="ContentTypeId">
    <vt:lpwstr>0x01010062C008D7A2F07C4BAABAD05EEA95919E0074F46043E3CF2540B7C1F266B2A28170</vt:lpwstr>
  </property>
  <property fmtid="{D5CDD505-2E9C-101B-9397-08002B2CF9AE}" pid="7" name="MediaServiceImageTags">
    <vt:lpwstr/>
  </property>
  <property fmtid="{D5CDD505-2E9C-101B-9397-08002B2CF9AE}" pid="8" name="_dlc_policyId">
    <vt:lpwstr/>
  </property>
  <property fmtid="{D5CDD505-2E9C-101B-9397-08002B2CF9AE}" pid="9" name="For">
    <vt:lpwstr/>
  </property>
  <property fmtid="{D5CDD505-2E9C-101B-9397-08002B2CF9AE}" pid="10" name="Confidentiality">
    <vt:lpwstr>5;#internal users|461efa83-0283-486a-a8d5-943328f3693f</vt:lpwstr>
  </property>
  <property fmtid="{D5CDD505-2E9C-101B-9397-08002B2CF9AE}" pid="11" name="About">
    <vt:lpwstr/>
  </property>
  <property fmtid="{D5CDD505-2E9C-101B-9397-08002B2CF9AE}" pid="12" name="ItemRetentionFormula">
    <vt:lpwstr/>
  </property>
  <property fmtid="{D5CDD505-2E9C-101B-9397-08002B2CF9AE}" pid="13" name="_dlc_DocIdItemGuid">
    <vt:lpwstr>0558b8ab-2d8a-4b5a-8b1a-9e9623616ef4</vt:lpwstr>
  </property>
</Properties>
</file>