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3"/>
    <p:sldMasterId id="2147483810" r:id="rId14"/>
    <p:sldMasterId id="2147483842" r:id="rId15"/>
    <p:sldMasterId id="2147483891" r:id="rId16"/>
  </p:sldMasterIdLst>
  <p:notesMasterIdLst>
    <p:notesMasterId r:id="rId26"/>
  </p:notesMasterIdLst>
  <p:sldIdLst>
    <p:sldId id="2076138350" r:id="rId17"/>
    <p:sldId id="2147469409" r:id="rId18"/>
    <p:sldId id="2147469414" r:id="rId19"/>
    <p:sldId id="2147477354" r:id="rId20"/>
    <p:sldId id="2147477353" r:id="rId21"/>
    <p:sldId id="2147469990" r:id="rId22"/>
    <p:sldId id="2147469991" r:id="rId23"/>
    <p:sldId id="2147469412" r:id="rId24"/>
    <p:sldId id="2147477346" r:id="rId25"/>
  </p:sldIdLst>
  <p:sldSz cx="12192000" cy="6858000"/>
  <p:notesSz cx="6858000" cy="9144000"/>
  <p:custDataLst>
    <p:custData r:id="rId6"/>
    <p:custData r:id="rId7"/>
    <p:custData r:id="rId8"/>
    <p:custData r:id="rId9"/>
    <p:custData r:id="rId10"/>
    <p:custData r:id="rId11"/>
    <p:custData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083498A0-A809-48D9-A86D-22448CF41850}">
          <p14:sldIdLst>
            <p14:sldId id="2076138350"/>
          </p14:sldIdLst>
        </p14:section>
        <p14:section name="Surface in Nonprofit" id="{361E3C90-D2A0-412F-A4C4-BBFFAE318DE8}">
          <p14:sldIdLst/>
        </p14:section>
        <p14:section name="Why Surface" id="{8A656EC0-D3A2-4838-8C9D-BEB70143F8F6}">
          <p14:sldIdLst/>
        </p14:section>
        <p14:section name="Frontline workers" id="{298091A1-BE2D-4B5D-BBFA-89E99A340064}">
          <p14:sldIdLst/>
        </p14:section>
        <p14:section name="Knowledge workers" id="{DCC7DAE3-AC80-4A53-8298-F1DAC6244BC1}">
          <p14:sldIdLst/>
        </p14:section>
        <p14:section name="Marketing teams" id="{AF82A100-D3B2-4BD9-B08A-74543664A14F}">
          <p14:sldIdLst/>
        </p14:section>
        <p14:section name="Day in the life" id="{0775B70B-DF31-4979-9846-C95B0E5DEE9D}">
          <p14:sldIdLst/>
        </p14:section>
        <p14:section name="Surface portfolio" id="{D18CD834-7981-4F5C-9F84-96CD8F8A0E3D}">
          <p14:sldIdLst/>
        </p14:section>
        <p14:section name="Surface + Windows 11" id="{7CB9631A-CEF8-4583-8253-AC7885A274F0}">
          <p14:sldIdLst/>
        </p14:section>
        <p14:section name="Customer stories" id="{BD0547D1-59AB-40E4-8A41-E6F44A33AB57}">
          <p14:sldIdLst>
            <p14:sldId id="2147469409"/>
            <p14:sldId id="2147469414"/>
            <p14:sldId id="2147477354"/>
            <p14:sldId id="2147477353"/>
            <p14:sldId id="2147469990"/>
            <p14:sldId id="2147469991"/>
          </p14:sldIdLst>
        </p14:section>
        <p14:section name="Closing" id="{BEB64A23-BD3E-42B4-87A2-1A254CD859C4}">
          <p14:sldIdLst>
            <p14:sldId id="2147469412"/>
            <p14:sldId id="2147477346"/>
          </p14:sldIdLst>
        </p14:section>
        <p14:section name="Appendix" id="{2CACFA78-71AB-4EBB-8131-623D303641DF}">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D8F901-3A73-10F0-A997-BC9FE9EAD97C}" name="Britt Peemoller" initials="BP" userId="Britt Peemoller" providerId="None"/>
  <p188:author id="{0BC76E13-1812-E133-6677-67C4BEC19831}" name="Clint Conlin" initials="CC" userId="S::clconlin@microsoft.com::5bcd4d26-2668-4985-8d4f-b6ad66e81e25" providerId="AD"/>
  <p188:author id="{0D260F32-C993-934D-3056-6FDC17E7682A}" name="Sydney Carey" initials="SC" userId="S::sycare@microsoft.com::fb0ab206-e3b4-4a44-b43a-a03cf25d47e4" providerId="AD"/>
  <p188:author id="{CD49FB3D-87E9-1ACF-69D6-964745A67DBF}" name="Jeanine Park" initials="JP" userId="S::jepar@microsoft.com::1651ad9c-3d0e-47b7-82c3-2da9ded19006" providerId="AD"/>
  <p188:author id="{EAD4AC3E-52C3-7B7B-B73F-D415835986A9}" name="Apurva Chandra" initials="AC" userId="S::apurvac@microsoft.com::c70c6349-7a99-4ad1-9ae1-26989075a44d" providerId="AD"/>
  <p188:author id="{171CD253-FD4F-3DBF-25AE-8387D6B5DAA7}" name="Dave Heller (HE/HIM)" initials="DH(" userId="S::daheller@microsoft.com::8724accf-4cdc-4998-a273-89693ca5b936" providerId="AD"/>
  <p188:author id="{07CBB35D-2F10-3986-3762-A73B0A53E92F}" name="Meghan Foley (Synaxis Corporation)" initials="MF(C" userId="S::v-mfoley@microsoft.com::40a010d8-76c0-43bc-a500-212ad386732c" providerId="AD"/>
  <p188:author id="{0278DB9E-F790-EC16-2A66-68351DD05028}" name="Stephanie Kornblum (STEPHANIE V KORNBLUM)" initials="SK" userId="S::v-skornblum@microsoft.com::0aef2d0c-4686-4a11-99e7-1f1322293c52" providerId="AD"/>
  <p188:author id="{37A95CA3-3DED-FC52-2390-C0D628276A7F}" name="Patrick Sloan (Synaxis Corporation)" initials="PS(C" userId="Patrick Sloan (Synaxis Corporation)" providerId="None"/>
  <p188:author id="{E6C396D8-8A90-C8E5-5840-7C9D498D3CEB}" name="TiAnna Tobin (CELA)" initials="TT" userId="TiAnna Tobin (CEL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ve" initials="D" lastIdx="16" clrIdx="0">
    <p:extLst>
      <p:ext uri="{19B8F6BF-5375-455C-9EA6-DF929625EA0E}">
        <p15:presenceInfo xmlns:p15="http://schemas.microsoft.com/office/powerpoint/2012/main" userId="Dave" providerId="None"/>
      </p:ext>
    </p:extLst>
  </p:cmAuthor>
  <p:cmAuthor id="2" name="Patrick Sloan (Synaxis Corporation)" initials="PS(C" lastIdx="52" clrIdx="1">
    <p:extLst>
      <p:ext uri="{19B8F6BF-5375-455C-9EA6-DF929625EA0E}">
        <p15:presenceInfo xmlns:p15="http://schemas.microsoft.com/office/powerpoint/2012/main" userId="Patrick Sloan (Synaxis Corporation)" providerId="None"/>
      </p:ext>
    </p:extLst>
  </p:cmAuthor>
  <p:cmAuthor id="3" name="Patrick" initials="P" lastIdx="8" clrIdx="2">
    <p:extLst>
      <p:ext uri="{19B8F6BF-5375-455C-9EA6-DF929625EA0E}">
        <p15:presenceInfo xmlns:p15="http://schemas.microsoft.com/office/powerpoint/2012/main" userId="Patri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505050"/>
    <a:srgbClr val="0078D4"/>
    <a:srgbClr val="000000"/>
    <a:srgbClr val="737373"/>
    <a:srgbClr val="19AB38"/>
    <a:srgbClr val="F2F2F2"/>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55281" autoAdjust="0"/>
  </p:normalViewPr>
  <p:slideViewPr>
    <p:cSldViewPr snapToGrid="0">
      <p:cViewPr varScale="1">
        <p:scale>
          <a:sx n="53" d="100"/>
          <a:sy n="53" d="100"/>
        </p:scale>
        <p:origin x="2364" y="72"/>
      </p:cViewPr>
      <p:guideLst/>
    </p:cSldViewPr>
  </p:slideViewPr>
  <p:outlineViewPr>
    <p:cViewPr>
      <p:scale>
        <a:sx n="33" d="100"/>
        <a:sy n="33" d="100"/>
      </p:scale>
      <p:origin x="0" y="-4182"/>
    </p:cViewPr>
  </p:outlineViewPr>
  <p:notesTextViewPr>
    <p:cViewPr>
      <p:scale>
        <a:sx n="1" d="1"/>
        <a:sy n="1" d="1"/>
      </p:scale>
      <p:origin x="0" y="0"/>
    </p:cViewPr>
  </p:notesTextViewPr>
  <p:sorterViewPr>
    <p:cViewPr>
      <p:scale>
        <a:sx n="100" d="100"/>
        <a:sy n="100" d="100"/>
      </p:scale>
      <p:origin x="0" y="-362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xml"/><Relationship Id="rId18" Type="http://schemas.openxmlformats.org/officeDocument/2006/relationships/slide" Target="slides/slide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5.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slide" Target="slides/slide1.xml"/><Relationship Id="rId25" Type="http://schemas.openxmlformats.org/officeDocument/2006/relationships/slide" Target="slides/slide9.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Master" Target="slideMasters/slideMaster4.xml"/><Relationship Id="rId20" Type="http://schemas.openxmlformats.org/officeDocument/2006/relationships/slide" Target="slides/slide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8.xml"/><Relationship Id="rId32" Type="http://schemas.microsoft.com/office/2016/11/relationships/changesInfo" Target="changesInfos/changesInfo1.xml"/><Relationship Id="rId5" Type="http://schemas.openxmlformats.org/officeDocument/2006/relationships/customXml" Target="../customXml/item5.xml"/><Relationship Id="rId15" Type="http://schemas.openxmlformats.org/officeDocument/2006/relationships/slideMaster" Target="slideMasters/slideMaster3.xml"/><Relationship Id="rId23" Type="http://schemas.openxmlformats.org/officeDocument/2006/relationships/slide" Target="slides/slide7.xml"/><Relationship Id="rId28" Type="http://schemas.openxmlformats.org/officeDocument/2006/relationships/presProps" Target="presProps.xml"/><Relationship Id="rId10" Type="http://schemas.openxmlformats.org/officeDocument/2006/relationships/customXml" Target="../customXml/item10.xml"/><Relationship Id="rId19" Type="http://schemas.openxmlformats.org/officeDocument/2006/relationships/slide" Target="slides/slide3.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2.xml"/><Relationship Id="rId22" Type="http://schemas.openxmlformats.org/officeDocument/2006/relationships/slide" Target="slides/slide6.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customXml" Target="../customXml/item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ry Zusman" userId="d649bd45-1315-4541-99e9-6af895e1ce7e" providerId="ADAL" clId="{907E6808-33EA-421F-A816-1615DE0815D5}"/>
    <pc:docChg chg="delSld modSld modSection">
      <pc:chgData name="Larry Zusman" userId="d649bd45-1315-4541-99e9-6af895e1ce7e" providerId="ADAL" clId="{907E6808-33EA-421F-A816-1615DE0815D5}" dt="2023-08-11T17:21:48.881" v="102" actId="20577"/>
      <pc:docMkLst>
        <pc:docMk/>
      </pc:docMkLst>
      <pc:sldChg chg="del">
        <pc:chgData name="Larry Zusman" userId="d649bd45-1315-4541-99e9-6af895e1ce7e" providerId="ADAL" clId="{907E6808-33EA-421F-A816-1615DE0815D5}" dt="2023-08-11T17:16:53.867" v="0" actId="47"/>
        <pc:sldMkLst>
          <pc:docMk/>
          <pc:sldMk cId="1339526279" sldId="454"/>
        </pc:sldMkLst>
      </pc:sldChg>
      <pc:sldChg chg="del">
        <pc:chgData name="Larry Zusman" userId="d649bd45-1315-4541-99e9-6af895e1ce7e" providerId="ADAL" clId="{907E6808-33EA-421F-A816-1615DE0815D5}" dt="2023-08-11T17:16:53.867" v="0" actId="47"/>
        <pc:sldMkLst>
          <pc:docMk/>
          <pc:sldMk cId="1725456314" sldId="471"/>
        </pc:sldMkLst>
      </pc:sldChg>
      <pc:sldChg chg="del">
        <pc:chgData name="Larry Zusman" userId="d649bd45-1315-4541-99e9-6af895e1ce7e" providerId="ADAL" clId="{907E6808-33EA-421F-A816-1615DE0815D5}" dt="2023-08-11T17:17:02.998" v="1" actId="47"/>
        <pc:sldMkLst>
          <pc:docMk/>
          <pc:sldMk cId="2622952868" sldId="2076138002"/>
        </pc:sldMkLst>
      </pc:sldChg>
      <pc:sldChg chg="del">
        <pc:chgData name="Larry Zusman" userId="d649bd45-1315-4541-99e9-6af895e1ce7e" providerId="ADAL" clId="{907E6808-33EA-421F-A816-1615DE0815D5}" dt="2023-08-11T17:17:02.998" v="1" actId="47"/>
        <pc:sldMkLst>
          <pc:docMk/>
          <pc:sldMk cId="3686163485" sldId="2076138232"/>
        </pc:sldMkLst>
      </pc:sldChg>
      <pc:sldChg chg="del">
        <pc:chgData name="Larry Zusman" userId="d649bd45-1315-4541-99e9-6af895e1ce7e" providerId="ADAL" clId="{907E6808-33EA-421F-A816-1615DE0815D5}" dt="2023-08-11T17:17:02.998" v="1" actId="47"/>
        <pc:sldMkLst>
          <pc:docMk/>
          <pc:sldMk cId="885392414" sldId="2123258444"/>
        </pc:sldMkLst>
      </pc:sldChg>
      <pc:sldChg chg="del">
        <pc:chgData name="Larry Zusman" userId="d649bd45-1315-4541-99e9-6af895e1ce7e" providerId="ADAL" clId="{907E6808-33EA-421F-A816-1615DE0815D5}" dt="2023-08-11T17:17:02.998" v="1" actId="47"/>
        <pc:sldMkLst>
          <pc:docMk/>
          <pc:sldMk cId="862245677" sldId="2147469353"/>
        </pc:sldMkLst>
      </pc:sldChg>
      <pc:sldChg chg="del">
        <pc:chgData name="Larry Zusman" userId="d649bd45-1315-4541-99e9-6af895e1ce7e" providerId="ADAL" clId="{907E6808-33EA-421F-A816-1615DE0815D5}" dt="2023-08-11T17:17:02.998" v="1" actId="47"/>
        <pc:sldMkLst>
          <pc:docMk/>
          <pc:sldMk cId="2767280662" sldId="2147469362"/>
        </pc:sldMkLst>
      </pc:sldChg>
      <pc:sldChg chg="del">
        <pc:chgData name="Larry Zusman" userId="d649bd45-1315-4541-99e9-6af895e1ce7e" providerId="ADAL" clId="{907E6808-33EA-421F-A816-1615DE0815D5}" dt="2023-08-11T17:16:53.867" v="0" actId="47"/>
        <pc:sldMkLst>
          <pc:docMk/>
          <pc:sldMk cId="3164091869" sldId="2147469363"/>
        </pc:sldMkLst>
      </pc:sldChg>
      <pc:sldChg chg="del">
        <pc:chgData name="Larry Zusman" userId="d649bd45-1315-4541-99e9-6af895e1ce7e" providerId="ADAL" clId="{907E6808-33EA-421F-A816-1615DE0815D5}" dt="2023-08-11T17:16:53.867" v="0" actId="47"/>
        <pc:sldMkLst>
          <pc:docMk/>
          <pc:sldMk cId="3650064940" sldId="2147469379"/>
        </pc:sldMkLst>
      </pc:sldChg>
      <pc:sldChg chg="del">
        <pc:chgData name="Larry Zusman" userId="d649bd45-1315-4541-99e9-6af895e1ce7e" providerId="ADAL" clId="{907E6808-33EA-421F-A816-1615DE0815D5}" dt="2023-08-11T17:16:53.867" v="0" actId="47"/>
        <pc:sldMkLst>
          <pc:docMk/>
          <pc:sldMk cId="3556260058" sldId="2147469380"/>
        </pc:sldMkLst>
      </pc:sldChg>
      <pc:sldChg chg="del">
        <pc:chgData name="Larry Zusman" userId="d649bd45-1315-4541-99e9-6af895e1ce7e" providerId="ADAL" clId="{907E6808-33EA-421F-A816-1615DE0815D5}" dt="2023-08-11T17:16:53.867" v="0" actId="47"/>
        <pc:sldMkLst>
          <pc:docMk/>
          <pc:sldMk cId="2943769610" sldId="2147469388"/>
        </pc:sldMkLst>
      </pc:sldChg>
      <pc:sldChg chg="del">
        <pc:chgData name="Larry Zusman" userId="d649bd45-1315-4541-99e9-6af895e1ce7e" providerId="ADAL" clId="{907E6808-33EA-421F-A816-1615DE0815D5}" dt="2023-08-11T17:16:53.867" v="0" actId="47"/>
        <pc:sldMkLst>
          <pc:docMk/>
          <pc:sldMk cId="4043643543" sldId="2147469395"/>
        </pc:sldMkLst>
      </pc:sldChg>
      <pc:sldChg chg="del">
        <pc:chgData name="Larry Zusman" userId="d649bd45-1315-4541-99e9-6af895e1ce7e" providerId="ADAL" clId="{907E6808-33EA-421F-A816-1615DE0815D5}" dt="2023-08-11T17:16:53.867" v="0" actId="47"/>
        <pc:sldMkLst>
          <pc:docMk/>
          <pc:sldMk cId="1168538300" sldId="2147469411"/>
        </pc:sldMkLst>
      </pc:sldChg>
      <pc:sldChg chg="del">
        <pc:chgData name="Larry Zusman" userId="d649bd45-1315-4541-99e9-6af895e1ce7e" providerId="ADAL" clId="{907E6808-33EA-421F-A816-1615DE0815D5}" dt="2023-08-11T17:16:53.867" v="0" actId="47"/>
        <pc:sldMkLst>
          <pc:docMk/>
          <pc:sldMk cId="1374356885" sldId="2147469423"/>
        </pc:sldMkLst>
      </pc:sldChg>
      <pc:sldChg chg="del">
        <pc:chgData name="Larry Zusman" userId="d649bd45-1315-4541-99e9-6af895e1ce7e" providerId="ADAL" clId="{907E6808-33EA-421F-A816-1615DE0815D5}" dt="2023-08-11T17:16:53.867" v="0" actId="47"/>
        <pc:sldMkLst>
          <pc:docMk/>
          <pc:sldMk cId="2520294664" sldId="2147469985"/>
        </pc:sldMkLst>
      </pc:sldChg>
      <pc:sldChg chg="del">
        <pc:chgData name="Larry Zusman" userId="d649bd45-1315-4541-99e9-6af895e1ce7e" providerId="ADAL" clId="{907E6808-33EA-421F-A816-1615DE0815D5}" dt="2023-08-11T17:16:53.867" v="0" actId="47"/>
        <pc:sldMkLst>
          <pc:docMk/>
          <pc:sldMk cId="3939252927" sldId="2147470011"/>
        </pc:sldMkLst>
      </pc:sldChg>
      <pc:sldChg chg="del">
        <pc:chgData name="Larry Zusman" userId="d649bd45-1315-4541-99e9-6af895e1ce7e" providerId="ADAL" clId="{907E6808-33EA-421F-A816-1615DE0815D5}" dt="2023-08-11T17:17:02.998" v="1" actId="47"/>
        <pc:sldMkLst>
          <pc:docMk/>
          <pc:sldMk cId="139693332" sldId="2147477332"/>
        </pc:sldMkLst>
      </pc:sldChg>
      <pc:sldChg chg="del">
        <pc:chgData name="Larry Zusman" userId="d649bd45-1315-4541-99e9-6af895e1ce7e" providerId="ADAL" clId="{907E6808-33EA-421F-A816-1615DE0815D5}" dt="2023-08-11T17:16:53.867" v="0" actId="47"/>
        <pc:sldMkLst>
          <pc:docMk/>
          <pc:sldMk cId="2718348406" sldId="2147477342"/>
        </pc:sldMkLst>
      </pc:sldChg>
      <pc:sldChg chg="del">
        <pc:chgData name="Larry Zusman" userId="d649bd45-1315-4541-99e9-6af895e1ce7e" providerId="ADAL" clId="{907E6808-33EA-421F-A816-1615DE0815D5}" dt="2023-08-11T17:16:53.867" v="0" actId="47"/>
        <pc:sldMkLst>
          <pc:docMk/>
          <pc:sldMk cId="2432476878" sldId="2147477343"/>
        </pc:sldMkLst>
      </pc:sldChg>
      <pc:sldChg chg="del">
        <pc:chgData name="Larry Zusman" userId="d649bd45-1315-4541-99e9-6af895e1ce7e" providerId="ADAL" clId="{907E6808-33EA-421F-A816-1615DE0815D5}" dt="2023-08-11T17:16:53.867" v="0" actId="47"/>
        <pc:sldMkLst>
          <pc:docMk/>
          <pc:sldMk cId="1185253257" sldId="2147477344"/>
        </pc:sldMkLst>
      </pc:sldChg>
      <pc:sldChg chg="del">
        <pc:chgData name="Larry Zusman" userId="d649bd45-1315-4541-99e9-6af895e1ce7e" providerId="ADAL" clId="{907E6808-33EA-421F-A816-1615DE0815D5}" dt="2023-08-11T17:16:53.867" v="0" actId="47"/>
        <pc:sldMkLst>
          <pc:docMk/>
          <pc:sldMk cId="322477339" sldId="2147477345"/>
        </pc:sldMkLst>
      </pc:sldChg>
      <pc:sldChg chg="modSp mod">
        <pc:chgData name="Larry Zusman" userId="d649bd45-1315-4541-99e9-6af895e1ce7e" providerId="ADAL" clId="{907E6808-33EA-421F-A816-1615DE0815D5}" dt="2023-08-11T17:21:48.881" v="102" actId="20577"/>
        <pc:sldMkLst>
          <pc:docMk/>
          <pc:sldMk cId="497425522" sldId="2147477346"/>
        </pc:sldMkLst>
        <pc:spChg chg="mod">
          <ac:chgData name="Larry Zusman" userId="d649bd45-1315-4541-99e9-6af895e1ce7e" providerId="ADAL" clId="{907E6808-33EA-421F-A816-1615DE0815D5}" dt="2023-08-11T17:21:48.881" v="102" actId="20577"/>
          <ac:spMkLst>
            <pc:docMk/>
            <pc:sldMk cId="497425522" sldId="2147477346"/>
            <ac:spMk id="4" creationId="{81D54106-566F-4AD9-A1C2-BE5621675E1B}"/>
          </ac:spMkLst>
        </pc:spChg>
      </pc:sldChg>
      <pc:sldChg chg="del">
        <pc:chgData name="Larry Zusman" userId="d649bd45-1315-4541-99e9-6af895e1ce7e" providerId="ADAL" clId="{907E6808-33EA-421F-A816-1615DE0815D5}" dt="2023-08-11T17:17:02.998" v="1" actId="47"/>
        <pc:sldMkLst>
          <pc:docMk/>
          <pc:sldMk cId="1488094348" sldId="2147477347"/>
        </pc:sldMkLst>
      </pc:sldChg>
      <pc:sldChg chg="del">
        <pc:chgData name="Larry Zusman" userId="d649bd45-1315-4541-99e9-6af895e1ce7e" providerId="ADAL" clId="{907E6808-33EA-421F-A816-1615DE0815D5}" dt="2023-08-11T17:17:02.998" v="1" actId="47"/>
        <pc:sldMkLst>
          <pc:docMk/>
          <pc:sldMk cId="985722624" sldId="2147477348"/>
        </pc:sldMkLst>
      </pc:sldChg>
      <pc:sldChg chg="del">
        <pc:chgData name="Larry Zusman" userId="d649bd45-1315-4541-99e9-6af895e1ce7e" providerId="ADAL" clId="{907E6808-33EA-421F-A816-1615DE0815D5}" dt="2023-08-11T17:17:02.998" v="1" actId="47"/>
        <pc:sldMkLst>
          <pc:docMk/>
          <pc:sldMk cId="2613475265" sldId="2147477349"/>
        </pc:sldMkLst>
      </pc:sldChg>
      <pc:sldChg chg="del">
        <pc:chgData name="Larry Zusman" userId="d649bd45-1315-4541-99e9-6af895e1ce7e" providerId="ADAL" clId="{907E6808-33EA-421F-A816-1615DE0815D5}" dt="2023-08-11T17:16:53.867" v="0" actId="47"/>
        <pc:sldMkLst>
          <pc:docMk/>
          <pc:sldMk cId="1349982366" sldId="2147477350"/>
        </pc:sldMkLst>
      </pc:sldChg>
      <pc:sldChg chg="del">
        <pc:chgData name="Larry Zusman" userId="d649bd45-1315-4541-99e9-6af895e1ce7e" providerId="ADAL" clId="{907E6808-33EA-421F-A816-1615DE0815D5}" dt="2023-08-11T17:16:53.867" v="0" actId="47"/>
        <pc:sldMkLst>
          <pc:docMk/>
          <pc:sldMk cId="880166040" sldId="2147477351"/>
        </pc:sldMkLst>
      </pc:sldChg>
      <pc:sldChg chg="del">
        <pc:chgData name="Larry Zusman" userId="d649bd45-1315-4541-99e9-6af895e1ce7e" providerId="ADAL" clId="{907E6808-33EA-421F-A816-1615DE0815D5}" dt="2023-08-11T17:16:53.867" v="0" actId="47"/>
        <pc:sldMkLst>
          <pc:docMk/>
          <pc:sldMk cId="3027374538" sldId="2147477352"/>
        </pc:sldMkLst>
      </pc:sldChg>
      <pc:sldMasterChg chg="delSldLayout">
        <pc:chgData name="Larry Zusman" userId="d649bd45-1315-4541-99e9-6af895e1ce7e" providerId="ADAL" clId="{907E6808-33EA-421F-A816-1615DE0815D5}" dt="2023-08-11T17:17:02.998" v="1" actId="47"/>
        <pc:sldMasterMkLst>
          <pc:docMk/>
          <pc:sldMasterMk cId="2612828789" sldId="2147483660"/>
        </pc:sldMasterMkLst>
        <pc:sldLayoutChg chg="del">
          <pc:chgData name="Larry Zusman" userId="d649bd45-1315-4541-99e9-6af895e1ce7e" providerId="ADAL" clId="{907E6808-33EA-421F-A816-1615DE0815D5}" dt="2023-08-11T17:17:02.998" v="1" actId="47"/>
          <pc:sldLayoutMkLst>
            <pc:docMk/>
            <pc:sldMasterMk cId="2612828789" sldId="2147483660"/>
            <pc:sldLayoutMk cId="3510622400" sldId="2147483672"/>
          </pc:sldLayoutMkLst>
        </pc:sldLayoutChg>
        <pc:sldLayoutChg chg="del">
          <pc:chgData name="Larry Zusman" userId="d649bd45-1315-4541-99e9-6af895e1ce7e" providerId="ADAL" clId="{907E6808-33EA-421F-A816-1615DE0815D5}" dt="2023-08-11T17:17:02.998" v="1" actId="47"/>
          <pc:sldLayoutMkLst>
            <pc:docMk/>
            <pc:sldMasterMk cId="2612828789" sldId="2147483660"/>
            <pc:sldLayoutMk cId="3037378544" sldId="2147483714"/>
          </pc:sldLayoutMkLst>
        </pc:sldLayoutChg>
        <pc:sldLayoutChg chg="del">
          <pc:chgData name="Larry Zusman" userId="d649bd45-1315-4541-99e9-6af895e1ce7e" providerId="ADAL" clId="{907E6808-33EA-421F-A816-1615DE0815D5}" dt="2023-08-11T17:17:02.998" v="1" actId="47"/>
          <pc:sldLayoutMkLst>
            <pc:docMk/>
            <pc:sldMasterMk cId="2612828789" sldId="2147483660"/>
            <pc:sldLayoutMk cId="3049996147" sldId="2147483766"/>
          </pc:sldLayoutMkLst>
        </pc:sldLayoutChg>
        <pc:sldLayoutChg chg="del">
          <pc:chgData name="Larry Zusman" userId="d649bd45-1315-4541-99e9-6af895e1ce7e" providerId="ADAL" clId="{907E6808-33EA-421F-A816-1615DE0815D5}" dt="2023-08-11T17:16:53.867" v="0" actId="47"/>
          <pc:sldLayoutMkLst>
            <pc:docMk/>
            <pc:sldMasterMk cId="2612828789" sldId="2147483660"/>
            <pc:sldLayoutMk cId="900924666" sldId="2147483769"/>
          </pc:sldLayoutMkLst>
        </pc:sldLayoutChg>
        <pc:sldLayoutChg chg="del">
          <pc:chgData name="Larry Zusman" userId="d649bd45-1315-4541-99e9-6af895e1ce7e" providerId="ADAL" clId="{907E6808-33EA-421F-A816-1615DE0815D5}" dt="2023-08-11T17:17:02.998" v="1" actId="47"/>
          <pc:sldLayoutMkLst>
            <pc:docMk/>
            <pc:sldMasterMk cId="2612828789" sldId="2147483660"/>
            <pc:sldLayoutMk cId="310749826" sldId="2147483771"/>
          </pc:sldLayoutMkLst>
        </pc:sldLayoutChg>
        <pc:sldLayoutChg chg="del">
          <pc:chgData name="Larry Zusman" userId="d649bd45-1315-4541-99e9-6af895e1ce7e" providerId="ADAL" clId="{907E6808-33EA-421F-A816-1615DE0815D5}" dt="2023-08-11T17:17:02.998" v="1" actId="47"/>
          <pc:sldLayoutMkLst>
            <pc:docMk/>
            <pc:sldMasterMk cId="2612828789" sldId="2147483660"/>
            <pc:sldLayoutMk cId="3843553295" sldId="214748379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7D86C7-705D-4661-9349-3D72AB6F81B8}" type="datetimeFigureOut">
              <a:rPr lang="en-US" smtClean="0"/>
              <a:t>8/11/2023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0E18D1-00C4-466F-B7DF-217F40F74AE2}" type="slidenum">
              <a:rPr lang="en-US" smtClean="0"/>
              <a:t>‹#›</a:t>
            </a:fld>
            <a:endParaRPr lang="en-US" dirty="0"/>
          </a:p>
        </p:txBody>
      </p:sp>
    </p:spTree>
    <p:extLst>
      <p:ext uri="{BB962C8B-B14F-4D97-AF65-F5344CB8AC3E}">
        <p14:creationId xmlns:p14="http://schemas.microsoft.com/office/powerpoint/2010/main" val="48470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0E18D1-00C4-466F-B7DF-217F40F74AE2}" type="slidenum">
              <a:rPr lang="en-US" smtClean="0"/>
              <a:t>1</a:t>
            </a:fld>
            <a:endParaRPr lang="en-US" dirty="0"/>
          </a:p>
        </p:txBody>
      </p:sp>
    </p:spTree>
    <p:extLst>
      <p:ext uri="{BB962C8B-B14F-4D97-AF65-F5344CB8AC3E}">
        <p14:creationId xmlns:p14="http://schemas.microsoft.com/office/powerpoint/2010/main" val="2563271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0E18D1-00C4-466F-B7DF-217F40F74A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3269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5B61B-E6C7-4B3D-8093-336C977D0C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6294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5B61B-E6C7-4B3D-8093-336C977D0C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877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5B61B-E6C7-4B3D-8093-336C977D0C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2726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5B61B-E6C7-4B3D-8093-336C977D0C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0322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5B61B-E6C7-4B3D-8093-336C977D0C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780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24"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50409" rtl="0" eaLnBrk="1" fontAlgn="auto" latinLnBrk="0" hangingPunct="1">
              <a:lnSpc>
                <a:spcPct val="100000"/>
              </a:lnSpc>
              <a:spcBef>
                <a:spcPts val="0"/>
              </a:spcBef>
              <a:spcAft>
                <a:spcPts val="0"/>
              </a:spcAft>
              <a:buClrTx/>
              <a:buSzTx/>
              <a:buFontTx/>
              <a:buNone/>
              <a:tabLst/>
              <a:defRPr/>
            </a:pPr>
            <a:fld id="{5F2D3714-B553-A044-BA72-366907BA36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50409"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2030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0E18D1-00C4-466F-B7DF-217F40F74AE2}" type="slidenum">
              <a:rPr lang="en-US" smtClean="0"/>
              <a:t>9</a:t>
            </a:fld>
            <a:endParaRPr lang="en-US" dirty="0"/>
          </a:p>
        </p:txBody>
      </p:sp>
    </p:spTree>
    <p:extLst>
      <p:ext uri="{BB962C8B-B14F-4D97-AF65-F5344CB8AC3E}">
        <p14:creationId xmlns:p14="http://schemas.microsoft.com/office/powerpoint/2010/main" val="40662931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emf"/><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emf"/><Relationship Id="rId1" Type="http://schemas.openxmlformats.org/officeDocument/2006/relationships/slideMaster" Target="../slideMasters/slideMaster4.xml"/><Relationship Id="rId4" Type="http://schemas.openxmlformats.org/officeDocument/2006/relationships/image" Target="../media/image23.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emf"/><Relationship Id="rId1" Type="http://schemas.openxmlformats.org/officeDocument/2006/relationships/slideMaster" Target="../slideMasters/slideMaster4.xml"/><Relationship Id="rId4" Type="http://schemas.openxmlformats.org/officeDocument/2006/relationships/image" Target="../media/image25.sv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emf"/><Relationship Id="rId1" Type="http://schemas.openxmlformats.org/officeDocument/2006/relationships/slideMaster" Target="../slideMasters/slideMaster4.xml"/><Relationship Id="rId4" Type="http://schemas.openxmlformats.org/officeDocument/2006/relationships/image" Target="../media/image27.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emf"/><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0.emf"/><Relationship Id="rId1" Type="http://schemas.openxmlformats.org/officeDocument/2006/relationships/slideMaster" Target="../slideMasters/slideMaster4.xml"/><Relationship Id="rId4" Type="http://schemas.openxmlformats.org/officeDocument/2006/relationships/image" Target="../media/image31.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0.emf"/><Relationship Id="rId1" Type="http://schemas.openxmlformats.org/officeDocument/2006/relationships/slideMaster" Target="../slideMasters/slideMaster4.xml"/><Relationship Id="rId4" Type="http://schemas.openxmlformats.org/officeDocument/2006/relationships/image" Target="../media/image33.sv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hero image">
    <p:bg bwMode="gray">
      <p:bgPr>
        <a:solidFill>
          <a:srgbClr val="F5F5F5"/>
        </a:solidFill>
        <a:effectLst/>
      </p:bgPr>
    </p:bg>
    <p:spTree>
      <p:nvGrpSpPr>
        <p:cNvPr id="1" name=""/>
        <p:cNvGrpSpPr/>
        <p:nvPr/>
      </p:nvGrpSpPr>
      <p:grpSpPr>
        <a:xfrm>
          <a:off x="0" y="0"/>
          <a:ext cx="0" cy="0"/>
          <a:chOff x="0" y="0"/>
          <a:chExt cx="0" cy="0"/>
        </a:xfrm>
      </p:grpSpPr>
      <p:pic>
        <p:nvPicPr>
          <p:cNvPr id="17" name="Picture 16" descr="A picture containing text, businesscard&#10;&#10;Description automatically generated">
            <a:extLst>
              <a:ext uri="{FF2B5EF4-FFF2-40B4-BE49-F238E27FC236}">
                <a16:creationId xmlns:a16="http://schemas.microsoft.com/office/drawing/2014/main" id="{C8882BA0-320D-4ADB-A4D2-3CC65DA174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p:cNvSpPr>
            <a:spLocks noGrp="1"/>
          </p:cNvSpPr>
          <p:nvPr>
            <p:ph type="title" hasCustomPrompt="1"/>
          </p:nvPr>
        </p:nvSpPr>
        <p:spPr>
          <a:xfrm>
            <a:off x="405296" y="1459267"/>
            <a:ext cx="4509008" cy="1292662"/>
          </a:xfrm>
          <a:noFill/>
        </p:spPr>
        <p:txBody>
          <a:bodyPr wrap="square" lIns="0" tIns="0" rIns="0" bIns="0" anchor="b" anchorCtr="0">
            <a:spAutoFit/>
          </a:bodyPr>
          <a:lstStyle>
            <a:lvl1pPr>
              <a:defRPr sz="4200" spc="-50" baseline="0">
                <a:solidFill>
                  <a:srgbClr val="505050"/>
                </a:solidFill>
                <a:latin typeface="+mj-lt"/>
                <a:cs typeface="Segoe UI" panose="020B0502040204020203" pitchFamily="34" charset="0"/>
              </a:defRPr>
            </a:lvl1pPr>
          </a:lstStyle>
          <a:p>
            <a:r>
              <a:rPr lang="en-US"/>
              <a:t>Event name or presentation title</a:t>
            </a:r>
          </a:p>
        </p:txBody>
      </p:sp>
      <p:sp>
        <p:nvSpPr>
          <p:cNvPr id="5" name="Text Placeholder 4"/>
          <p:cNvSpPr>
            <a:spLocks noGrp="1"/>
          </p:cNvSpPr>
          <p:nvPr>
            <p:ph type="body" sz="quarter" idx="12" hasCustomPrompt="1"/>
          </p:nvPr>
        </p:nvSpPr>
        <p:spPr>
          <a:xfrm>
            <a:off x="566524" y="5791200"/>
            <a:ext cx="4509008" cy="246221"/>
          </a:xfrm>
          <a:noFill/>
        </p:spPr>
        <p:txBody>
          <a:bodyPr wrap="square" lIns="0" tIns="0" rIns="0" bIns="0">
            <a:spAutoFit/>
          </a:bodyPr>
          <a:lstStyle>
            <a:lvl1pPr marL="0" indent="0">
              <a:spcBef>
                <a:spcPts val="0"/>
              </a:spcBef>
              <a:buNone/>
              <a:defRPr sz="1600" spc="0" baseline="0">
                <a:solidFill>
                  <a:srgbClr val="505050"/>
                </a:solidFill>
                <a:latin typeface="+mn-lt"/>
                <a:cs typeface="Segoe UI" panose="020B0502040204020203" pitchFamily="34" charset="0"/>
              </a:defRPr>
            </a:lvl1pPr>
          </a:lstStyle>
          <a:p>
            <a:pPr lvl="0"/>
            <a:r>
              <a:rPr lang="en-US"/>
              <a:t>Speaker name or subtitle text</a:t>
            </a:r>
          </a:p>
        </p:txBody>
      </p:sp>
      <p:pic>
        <p:nvPicPr>
          <p:cNvPr id="3" name="Picture 2" descr="Microsoft Surface logo">
            <a:extLst>
              <a:ext uri="{FF2B5EF4-FFF2-40B4-BE49-F238E27FC236}">
                <a16:creationId xmlns:a16="http://schemas.microsoft.com/office/drawing/2014/main" id="{513722DF-4D10-4DA2-B424-400DA5B12F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6116" y="146635"/>
            <a:ext cx="2856489" cy="890334"/>
          </a:xfrm>
          <a:prstGeom prst="rect">
            <a:avLst/>
          </a:prstGeom>
        </p:spPr>
      </p:pic>
    </p:spTree>
    <p:extLst>
      <p:ext uri="{BB962C8B-B14F-4D97-AF65-F5344CB8AC3E}">
        <p14:creationId xmlns:p14="http://schemas.microsoft.com/office/powerpoint/2010/main" val="14188365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out image">
    <p:bg bwMode="gray">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887445"/>
            <a:ext cx="9144000" cy="646331"/>
          </a:xfrm>
          <a:noFill/>
        </p:spPr>
        <p:txBody>
          <a:bodyPr lIns="0" tIns="0" rIns="0" bIns="0" anchor="b" anchorCtr="0">
            <a:spAutoFit/>
          </a:bodyPr>
          <a:lstStyle>
            <a:lvl1pPr>
              <a:defRPr sz="4200" spc="-50" baseline="0">
                <a:solidFill>
                  <a:srgbClr val="505050"/>
                </a:solidFill>
                <a:latin typeface="+mj-lt"/>
                <a:cs typeface="Segoe UI" panose="020B0502040204020203" pitchFamily="34" charset="0"/>
              </a:defRPr>
            </a:lvl1pPr>
          </a:lstStyle>
          <a:p>
            <a:r>
              <a:rPr lang="en-US"/>
              <a:t>Event name or presentation title</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rgbClr val="505050"/>
                </a:solidFill>
                <a:latin typeface="+mn-lt"/>
                <a:cs typeface="Segoe UI" panose="020B0502040204020203" pitchFamily="34" charset="0"/>
              </a:defRPr>
            </a:lvl1pPr>
          </a:lstStyle>
          <a:p>
            <a:pPr lvl="0"/>
            <a:r>
              <a:rPr lang="en-US"/>
              <a:t>Speaker name or subtitle text</a:t>
            </a:r>
          </a:p>
        </p:txBody>
      </p:sp>
      <p:grpSp>
        <p:nvGrpSpPr>
          <p:cNvPr id="7" name="Picture 6">
            <a:extLst>
              <a:ext uri="{FF2B5EF4-FFF2-40B4-BE49-F238E27FC236}">
                <a16:creationId xmlns:a16="http://schemas.microsoft.com/office/drawing/2014/main" id="{F6738D2C-14B7-4F2B-8066-6B29A3D52F2D}"/>
              </a:ext>
            </a:extLst>
          </p:cNvPr>
          <p:cNvGrpSpPr/>
          <p:nvPr userDrawn="1"/>
        </p:nvGrpSpPr>
        <p:grpSpPr bwMode="black">
          <a:xfrm>
            <a:off x="584200" y="586699"/>
            <a:ext cx="2806206" cy="288638"/>
            <a:chOff x="584200" y="586699"/>
            <a:chExt cx="2806206" cy="288638"/>
          </a:xfrm>
        </p:grpSpPr>
        <p:sp>
          <p:nvSpPr>
            <p:cNvPr id="8" name="Freeform: Shape 7">
              <a:extLst>
                <a:ext uri="{FF2B5EF4-FFF2-40B4-BE49-F238E27FC236}">
                  <a16:creationId xmlns:a16="http://schemas.microsoft.com/office/drawing/2014/main" id="{181240D5-35E9-4E7B-B39B-4162AB88B5AE}"/>
                </a:ext>
              </a:extLst>
            </p:cNvPr>
            <p:cNvSpPr/>
            <p:nvPr/>
          </p:nvSpPr>
          <p:spPr bwMode="black">
            <a:xfrm>
              <a:off x="961835" y="636123"/>
              <a:ext cx="1822831" cy="187021"/>
            </a:xfrm>
            <a:custGeom>
              <a:avLst/>
              <a:gdLst>
                <a:gd name="connsiteX0" fmla="*/ 187615 w 1822831"/>
                <a:gd name="connsiteY0" fmla="*/ 183858 h 187021"/>
                <a:gd name="connsiteX1" fmla="*/ 159152 w 1822831"/>
                <a:gd name="connsiteY1" fmla="*/ 183858 h 187021"/>
                <a:gd name="connsiteX2" fmla="*/ 159152 w 1822831"/>
                <a:gd name="connsiteY2" fmla="*/ 72753 h 187021"/>
                <a:gd name="connsiteX3" fmla="*/ 160756 w 1822831"/>
                <a:gd name="connsiteY3" fmla="*/ 39539 h 187021"/>
                <a:gd name="connsiteX4" fmla="*/ 160355 w 1822831"/>
                <a:gd name="connsiteY4" fmla="*/ 39539 h 187021"/>
                <a:gd name="connsiteX5" fmla="*/ 155544 w 1822831"/>
                <a:gd name="connsiteY5" fmla="*/ 55751 h 187021"/>
                <a:gd name="connsiteX6" fmla="*/ 103429 w 1822831"/>
                <a:gd name="connsiteY6" fmla="*/ 183858 h 187021"/>
                <a:gd name="connsiteX7" fmla="*/ 83384 w 1822831"/>
                <a:gd name="connsiteY7" fmla="*/ 183858 h 187021"/>
                <a:gd name="connsiteX8" fmla="*/ 31269 w 1822831"/>
                <a:gd name="connsiteY8" fmla="*/ 56541 h 187021"/>
                <a:gd name="connsiteX9" fmla="*/ 26459 w 1822831"/>
                <a:gd name="connsiteY9" fmla="*/ 39539 h 187021"/>
                <a:gd name="connsiteX10" fmla="*/ 26058 w 1822831"/>
                <a:gd name="connsiteY10" fmla="*/ 39539 h 187021"/>
                <a:gd name="connsiteX11" fmla="*/ 26859 w 1822831"/>
                <a:gd name="connsiteY11" fmla="*/ 73148 h 187021"/>
                <a:gd name="connsiteX12" fmla="*/ 26859 w 1822831"/>
                <a:gd name="connsiteY12" fmla="*/ 183858 h 187021"/>
                <a:gd name="connsiteX13" fmla="*/ 0 w 1822831"/>
                <a:gd name="connsiteY13" fmla="*/ 183858 h 187021"/>
                <a:gd name="connsiteX14" fmla="*/ 0 w 1822831"/>
                <a:gd name="connsiteY14" fmla="*/ 12257 h 187021"/>
                <a:gd name="connsiteX15" fmla="*/ 40490 w 1822831"/>
                <a:gd name="connsiteY15" fmla="*/ 12257 h 187021"/>
                <a:gd name="connsiteX16" fmla="*/ 86191 w 1822831"/>
                <a:gd name="connsiteY16" fmla="*/ 126526 h 187021"/>
                <a:gd name="connsiteX17" fmla="*/ 93006 w 1822831"/>
                <a:gd name="connsiteY17" fmla="*/ 146296 h 187021"/>
                <a:gd name="connsiteX18" fmla="*/ 93807 w 1822831"/>
                <a:gd name="connsiteY18" fmla="*/ 146296 h 187021"/>
                <a:gd name="connsiteX19" fmla="*/ 101023 w 1822831"/>
                <a:gd name="connsiteY19" fmla="*/ 126131 h 187021"/>
                <a:gd name="connsiteX20" fmla="*/ 147526 w 1822831"/>
                <a:gd name="connsiteY20" fmla="*/ 12257 h 187021"/>
                <a:gd name="connsiteX21" fmla="*/ 186813 w 1822831"/>
                <a:gd name="connsiteY21" fmla="*/ 12257 h 187021"/>
                <a:gd name="connsiteX22" fmla="*/ 186813 w 1822831"/>
                <a:gd name="connsiteY22" fmla="*/ 183858 h 187021"/>
                <a:gd name="connsiteX23" fmla="*/ 232113 w 1822831"/>
                <a:gd name="connsiteY23" fmla="*/ 39539 h 187021"/>
                <a:gd name="connsiteX24" fmla="*/ 220488 w 1822831"/>
                <a:gd name="connsiteY24" fmla="*/ 35190 h 187021"/>
                <a:gd name="connsiteX25" fmla="*/ 215677 w 1822831"/>
                <a:gd name="connsiteY25" fmla="*/ 24119 h 187021"/>
                <a:gd name="connsiteX26" fmla="*/ 220488 w 1822831"/>
                <a:gd name="connsiteY26" fmla="*/ 12653 h 187021"/>
                <a:gd name="connsiteX27" fmla="*/ 232113 w 1822831"/>
                <a:gd name="connsiteY27" fmla="*/ 8303 h 187021"/>
                <a:gd name="connsiteX28" fmla="*/ 244140 w 1822831"/>
                <a:gd name="connsiteY28" fmla="*/ 12653 h 187021"/>
                <a:gd name="connsiteX29" fmla="*/ 248951 w 1822831"/>
                <a:gd name="connsiteY29" fmla="*/ 24119 h 187021"/>
                <a:gd name="connsiteX30" fmla="*/ 244140 w 1822831"/>
                <a:gd name="connsiteY30" fmla="*/ 35190 h 187021"/>
                <a:gd name="connsiteX31" fmla="*/ 232113 w 1822831"/>
                <a:gd name="connsiteY31" fmla="*/ 39539 h 187021"/>
                <a:gd name="connsiteX32" fmla="*/ 246144 w 1822831"/>
                <a:gd name="connsiteY32" fmla="*/ 183858 h 187021"/>
                <a:gd name="connsiteX33" fmla="*/ 218082 w 1822831"/>
                <a:gd name="connsiteY33" fmla="*/ 183858 h 187021"/>
                <a:gd name="connsiteX34" fmla="*/ 218082 w 1822831"/>
                <a:gd name="connsiteY34" fmla="*/ 61286 h 187021"/>
                <a:gd name="connsiteX35" fmla="*/ 246144 w 1822831"/>
                <a:gd name="connsiteY35" fmla="*/ 61286 h 187021"/>
                <a:gd name="connsiteX36" fmla="*/ 246144 w 1822831"/>
                <a:gd name="connsiteY36" fmla="*/ 183858 h 187021"/>
                <a:gd name="connsiteX37" fmla="*/ 362802 w 1822831"/>
                <a:gd name="connsiteY37" fmla="*/ 178323 h 187021"/>
                <a:gd name="connsiteX38" fmla="*/ 327524 w 1822831"/>
                <a:gd name="connsiteY38" fmla="*/ 187022 h 187021"/>
                <a:gd name="connsiteX39" fmla="*/ 283026 w 1822831"/>
                <a:gd name="connsiteY39" fmla="*/ 170020 h 187021"/>
                <a:gd name="connsiteX40" fmla="*/ 266189 w 1822831"/>
                <a:gd name="connsiteY40" fmla="*/ 125735 h 187021"/>
                <a:gd name="connsiteX41" fmla="*/ 284629 w 1822831"/>
                <a:gd name="connsiteY41" fmla="*/ 77102 h 187021"/>
                <a:gd name="connsiteX42" fmla="*/ 333538 w 1822831"/>
                <a:gd name="connsiteY42" fmla="*/ 58914 h 187021"/>
                <a:gd name="connsiteX43" fmla="*/ 363604 w 1822831"/>
                <a:gd name="connsiteY43" fmla="*/ 64845 h 187021"/>
                <a:gd name="connsiteX44" fmla="*/ 363604 w 1822831"/>
                <a:gd name="connsiteY44" fmla="*/ 90545 h 187021"/>
                <a:gd name="connsiteX45" fmla="*/ 335943 w 1822831"/>
                <a:gd name="connsiteY45" fmla="*/ 81056 h 187021"/>
                <a:gd name="connsiteX46" fmla="*/ 306678 w 1822831"/>
                <a:gd name="connsiteY46" fmla="*/ 92918 h 187021"/>
                <a:gd name="connsiteX47" fmla="*/ 295053 w 1822831"/>
                <a:gd name="connsiteY47" fmla="*/ 124154 h 187021"/>
                <a:gd name="connsiteX48" fmla="*/ 305876 w 1822831"/>
                <a:gd name="connsiteY48" fmla="*/ 154204 h 187021"/>
                <a:gd name="connsiteX49" fmla="*/ 334740 w 1822831"/>
                <a:gd name="connsiteY49" fmla="*/ 165275 h 187021"/>
                <a:gd name="connsiteX50" fmla="*/ 363203 w 1822831"/>
                <a:gd name="connsiteY50" fmla="*/ 154599 h 187021"/>
                <a:gd name="connsiteX51" fmla="*/ 362802 w 1822831"/>
                <a:gd name="connsiteY51" fmla="*/ 178323 h 187021"/>
                <a:gd name="connsiteX52" fmla="*/ 362802 w 1822831"/>
                <a:gd name="connsiteY52" fmla="*/ 178323 h 187021"/>
                <a:gd name="connsiteX53" fmla="*/ 457412 w 1822831"/>
                <a:gd name="connsiteY53" fmla="*/ 87778 h 187021"/>
                <a:gd name="connsiteX54" fmla="*/ 442579 w 1822831"/>
                <a:gd name="connsiteY54" fmla="*/ 83824 h 187021"/>
                <a:gd name="connsiteX55" fmla="*/ 421733 w 1822831"/>
                <a:gd name="connsiteY55" fmla="*/ 94895 h 187021"/>
                <a:gd name="connsiteX56" fmla="*/ 413314 w 1822831"/>
                <a:gd name="connsiteY56" fmla="*/ 125340 h 187021"/>
                <a:gd name="connsiteX57" fmla="*/ 413314 w 1822831"/>
                <a:gd name="connsiteY57" fmla="*/ 183858 h 187021"/>
                <a:gd name="connsiteX58" fmla="*/ 385252 w 1822831"/>
                <a:gd name="connsiteY58" fmla="*/ 183858 h 187021"/>
                <a:gd name="connsiteX59" fmla="*/ 385252 w 1822831"/>
                <a:gd name="connsiteY59" fmla="*/ 61286 h 187021"/>
                <a:gd name="connsiteX60" fmla="*/ 413314 w 1822831"/>
                <a:gd name="connsiteY60" fmla="*/ 61286 h 187021"/>
                <a:gd name="connsiteX61" fmla="*/ 413314 w 1822831"/>
                <a:gd name="connsiteY61" fmla="*/ 86591 h 187021"/>
                <a:gd name="connsiteX62" fmla="*/ 413715 w 1822831"/>
                <a:gd name="connsiteY62" fmla="*/ 86591 h 187021"/>
                <a:gd name="connsiteX63" fmla="*/ 426543 w 1822831"/>
                <a:gd name="connsiteY63" fmla="*/ 66426 h 187021"/>
                <a:gd name="connsiteX64" fmla="*/ 445786 w 1822831"/>
                <a:gd name="connsiteY64" fmla="*/ 59309 h 187021"/>
                <a:gd name="connsiteX65" fmla="*/ 457412 w 1822831"/>
                <a:gd name="connsiteY65" fmla="*/ 61682 h 187021"/>
                <a:gd name="connsiteX66" fmla="*/ 457412 w 1822831"/>
                <a:gd name="connsiteY66" fmla="*/ 87778 h 187021"/>
                <a:gd name="connsiteX67" fmla="*/ 457412 w 1822831"/>
                <a:gd name="connsiteY67" fmla="*/ 87778 h 187021"/>
                <a:gd name="connsiteX68" fmla="*/ 521153 w 1822831"/>
                <a:gd name="connsiteY68" fmla="*/ 186626 h 187021"/>
                <a:gd name="connsiteX69" fmla="*/ 475051 w 1822831"/>
                <a:gd name="connsiteY69" fmla="*/ 169624 h 187021"/>
                <a:gd name="connsiteX70" fmla="*/ 457812 w 1822831"/>
                <a:gd name="connsiteY70" fmla="*/ 124154 h 187021"/>
                <a:gd name="connsiteX71" fmla="*/ 475852 w 1822831"/>
                <a:gd name="connsiteY71" fmla="*/ 75916 h 187021"/>
                <a:gd name="connsiteX72" fmla="*/ 523959 w 1822831"/>
                <a:gd name="connsiteY72" fmla="*/ 58518 h 187021"/>
                <a:gd name="connsiteX73" fmla="*/ 569259 w 1822831"/>
                <a:gd name="connsiteY73" fmla="*/ 75520 h 187021"/>
                <a:gd name="connsiteX74" fmla="*/ 585695 w 1822831"/>
                <a:gd name="connsiteY74" fmla="*/ 122177 h 187021"/>
                <a:gd name="connsiteX75" fmla="*/ 568056 w 1822831"/>
                <a:gd name="connsiteY75" fmla="*/ 169229 h 187021"/>
                <a:gd name="connsiteX76" fmla="*/ 521153 w 1822831"/>
                <a:gd name="connsiteY76" fmla="*/ 186626 h 187021"/>
                <a:gd name="connsiteX77" fmla="*/ 522355 w 1822831"/>
                <a:gd name="connsiteY77" fmla="*/ 80660 h 187021"/>
                <a:gd name="connsiteX78" fmla="*/ 496298 w 1822831"/>
                <a:gd name="connsiteY78" fmla="*/ 92127 h 187021"/>
                <a:gd name="connsiteX79" fmla="*/ 486676 w 1822831"/>
                <a:gd name="connsiteY79" fmla="*/ 123363 h 187021"/>
                <a:gd name="connsiteX80" fmla="*/ 496298 w 1822831"/>
                <a:gd name="connsiteY80" fmla="*/ 153808 h 187021"/>
                <a:gd name="connsiteX81" fmla="*/ 522355 w 1822831"/>
                <a:gd name="connsiteY81" fmla="*/ 164880 h 187021"/>
                <a:gd name="connsiteX82" fmla="*/ 548012 w 1822831"/>
                <a:gd name="connsiteY82" fmla="*/ 153808 h 187021"/>
                <a:gd name="connsiteX83" fmla="*/ 556832 w 1822831"/>
                <a:gd name="connsiteY83" fmla="*/ 122968 h 187021"/>
                <a:gd name="connsiteX84" fmla="*/ 548012 w 1822831"/>
                <a:gd name="connsiteY84" fmla="*/ 91732 h 187021"/>
                <a:gd name="connsiteX85" fmla="*/ 522355 w 1822831"/>
                <a:gd name="connsiteY85" fmla="*/ 80660 h 187021"/>
                <a:gd name="connsiteX86" fmla="*/ 597321 w 1822831"/>
                <a:gd name="connsiteY86" fmla="*/ 179905 h 187021"/>
                <a:gd name="connsiteX87" fmla="*/ 597321 w 1822831"/>
                <a:gd name="connsiteY87" fmla="*/ 154204 h 187021"/>
                <a:gd name="connsiteX88" fmla="*/ 632198 w 1822831"/>
                <a:gd name="connsiteY88" fmla="*/ 166066 h 187021"/>
                <a:gd name="connsiteX89" fmla="*/ 657855 w 1822831"/>
                <a:gd name="connsiteY89" fmla="*/ 151041 h 187021"/>
                <a:gd name="connsiteX90" fmla="*/ 655850 w 1822831"/>
                <a:gd name="connsiteY90" fmla="*/ 143924 h 187021"/>
                <a:gd name="connsiteX91" fmla="*/ 649837 w 1822831"/>
                <a:gd name="connsiteY91" fmla="*/ 138783 h 187021"/>
                <a:gd name="connsiteX92" fmla="*/ 641018 w 1822831"/>
                <a:gd name="connsiteY92" fmla="*/ 134830 h 187021"/>
                <a:gd name="connsiteX93" fmla="*/ 629793 w 1822831"/>
                <a:gd name="connsiteY93" fmla="*/ 130876 h 187021"/>
                <a:gd name="connsiteX94" fmla="*/ 616163 w 1822831"/>
                <a:gd name="connsiteY94" fmla="*/ 124549 h 187021"/>
                <a:gd name="connsiteX95" fmla="*/ 606141 w 1822831"/>
                <a:gd name="connsiteY95" fmla="*/ 117037 h 187021"/>
                <a:gd name="connsiteX96" fmla="*/ 600127 w 1822831"/>
                <a:gd name="connsiteY96" fmla="*/ 107547 h 187021"/>
                <a:gd name="connsiteX97" fmla="*/ 598123 w 1822831"/>
                <a:gd name="connsiteY97" fmla="*/ 94895 h 187021"/>
                <a:gd name="connsiteX98" fmla="*/ 602533 w 1822831"/>
                <a:gd name="connsiteY98" fmla="*/ 79079 h 187021"/>
                <a:gd name="connsiteX99" fmla="*/ 613757 w 1822831"/>
                <a:gd name="connsiteY99" fmla="*/ 67612 h 187021"/>
                <a:gd name="connsiteX100" fmla="*/ 630194 w 1822831"/>
                <a:gd name="connsiteY100" fmla="*/ 60495 h 187021"/>
                <a:gd name="connsiteX101" fmla="*/ 649035 w 1822831"/>
                <a:gd name="connsiteY101" fmla="*/ 58123 h 187021"/>
                <a:gd name="connsiteX102" fmla="*/ 679904 w 1822831"/>
                <a:gd name="connsiteY102" fmla="*/ 63263 h 187021"/>
                <a:gd name="connsiteX103" fmla="*/ 679904 w 1822831"/>
                <a:gd name="connsiteY103" fmla="*/ 87382 h 187021"/>
                <a:gd name="connsiteX104" fmla="*/ 649837 w 1822831"/>
                <a:gd name="connsiteY104" fmla="*/ 78684 h 187021"/>
                <a:gd name="connsiteX105" fmla="*/ 640216 w 1822831"/>
                <a:gd name="connsiteY105" fmla="*/ 79870 h 187021"/>
                <a:gd name="connsiteX106" fmla="*/ 633000 w 1822831"/>
                <a:gd name="connsiteY106" fmla="*/ 83033 h 187021"/>
                <a:gd name="connsiteX107" fmla="*/ 628189 w 1822831"/>
                <a:gd name="connsiteY107" fmla="*/ 87778 h 187021"/>
                <a:gd name="connsiteX108" fmla="*/ 626586 w 1822831"/>
                <a:gd name="connsiteY108" fmla="*/ 93709 h 187021"/>
                <a:gd name="connsiteX109" fmla="*/ 628189 w 1822831"/>
                <a:gd name="connsiteY109" fmla="*/ 100430 h 187021"/>
                <a:gd name="connsiteX110" fmla="*/ 633000 w 1822831"/>
                <a:gd name="connsiteY110" fmla="*/ 105175 h 187021"/>
                <a:gd name="connsiteX111" fmla="*/ 641018 w 1822831"/>
                <a:gd name="connsiteY111" fmla="*/ 109129 h 187021"/>
                <a:gd name="connsiteX112" fmla="*/ 651842 w 1822831"/>
                <a:gd name="connsiteY112" fmla="*/ 113083 h 187021"/>
                <a:gd name="connsiteX113" fmla="*/ 666274 w 1822831"/>
                <a:gd name="connsiteY113" fmla="*/ 119805 h 187021"/>
                <a:gd name="connsiteX114" fmla="*/ 677097 w 1822831"/>
                <a:gd name="connsiteY114" fmla="*/ 127317 h 187021"/>
                <a:gd name="connsiteX115" fmla="*/ 683912 w 1822831"/>
                <a:gd name="connsiteY115" fmla="*/ 137202 h 187021"/>
                <a:gd name="connsiteX116" fmla="*/ 686318 w 1822831"/>
                <a:gd name="connsiteY116" fmla="*/ 150250 h 187021"/>
                <a:gd name="connsiteX117" fmla="*/ 681908 w 1822831"/>
                <a:gd name="connsiteY117" fmla="*/ 166461 h 187021"/>
                <a:gd name="connsiteX118" fmla="*/ 670282 w 1822831"/>
                <a:gd name="connsiteY118" fmla="*/ 177928 h 187021"/>
                <a:gd name="connsiteX119" fmla="*/ 653445 w 1822831"/>
                <a:gd name="connsiteY119" fmla="*/ 184649 h 187021"/>
                <a:gd name="connsiteX120" fmla="*/ 633401 w 1822831"/>
                <a:gd name="connsiteY120" fmla="*/ 187022 h 187021"/>
                <a:gd name="connsiteX121" fmla="*/ 597321 w 1822831"/>
                <a:gd name="connsiteY121" fmla="*/ 179905 h 187021"/>
                <a:gd name="connsiteX122" fmla="*/ 597321 w 1822831"/>
                <a:gd name="connsiteY122" fmla="*/ 179905 h 187021"/>
                <a:gd name="connsiteX123" fmla="*/ 758077 w 1822831"/>
                <a:gd name="connsiteY123" fmla="*/ 186626 h 187021"/>
                <a:gd name="connsiteX124" fmla="*/ 711975 w 1822831"/>
                <a:gd name="connsiteY124" fmla="*/ 169624 h 187021"/>
                <a:gd name="connsiteX125" fmla="*/ 694736 w 1822831"/>
                <a:gd name="connsiteY125" fmla="*/ 124154 h 187021"/>
                <a:gd name="connsiteX126" fmla="*/ 712776 w 1822831"/>
                <a:gd name="connsiteY126" fmla="*/ 75916 h 187021"/>
                <a:gd name="connsiteX127" fmla="*/ 760883 w 1822831"/>
                <a:gd name="connsiteY127" fmla="*/ 58518 h 187021"/>
                <a:gd name="connsiteX128" fmla="*/ 806183 w 1822831"/>
                <a:gd name="connsiteY128" fmla="*/ 75520 h 187021"/>
                <a:gd name="connsiteX129" fmla="*/ 822619 w 1822831"/>
                <a:gd name="connsiteY129" fmla="*/ 122177 h 187021"/>
                <a:gd name="connsiteX130" fmla="*/ 804980 w 1822831"/>
                <a:gd name="connsiteY130" fmla="*/ 169229 h 187021"/>
                <a:gd name="connsiteX131" fmla="*/ 758077 w 1822831"/>
                <a:gd name="connsiteY131" fmla="*/ 186626 h 187021"/>
                <a:gd name="connsiteX132" fmla="*/ 759680 w 1822831"/>
                <a:gd name="connsiteY132" fmla="*/ 80660 h 187021"/>
                <a:gd name="connsiteX133" fmla="*/ 733623 w 1822831"/>
                <a:gd name="connsiteY133" fmla="*/ 92127 h 187021"/>
                <a:gd name="connsiteX134" fmla="*/ 724001 w 1822831"/>
                <a:gd name="connsiteY134" fmla="*/ 123363 h 187021"/>
                <a:gd name="connsiteX135" fmla="*/ 733623 w 1822831"/>
                <a:gd name="connsiteY135" fmla="*/ 153808 h 187021"/>
                <a:gd name="connsiteX136" fmla="*/ 759680 w 1822831"/>
                <a:gd name="connsiteY136" fmla="*/ 164880 h 187021"/>
                <a:gd name="connsiteX137" fmla="*/ 785337 w 1822831"/>
                <a:gd name="connsiteY137" fmla="*/ 153808 h 187021"/>
                <a:gd name="connsiteX138" fmla="*/ 794156 w 1822831"/>
                <a:gd name="connsiteY138" fmla="*/ 122968 h 187021"/>
                <a:gd name="connsiteX139" fmla="*/ 785337 w 1822831"/>
                <a:gd name="connsiteY139" fmla="*/ 91732 h 187021"/>
                <a:gd name="connsiteX140" fmla="*/ 759680 w 1822831"/>
                <a:gd name="connsiteY140" fmla="*/ 80660 h 187021"/>
                <a:gd name="connsiteX141" fmla="*/ 908409 w 1822831"/>
                <a:gd name="connsiteY141" fmla="*/ 24910 h 187021"/>
                <a:gd name="connsiteX142" fmla="*/ 895581 w 1822831"/>
                <a:gd name="connsiteY142" fmla="*/ 21747 h 187021"/>
                <a:gd name="connsiteX143" fmla="*/ 875135 w 1822831"/>
                <a:gd name="connsiteY143" fmla="*/ 44680 h 187021"/>
                <a:gd name="connsiteX144" fmla="*/ 875135 w 1822831"/>
                <a:gd name="connsiteY144" fmla="*/ 61286 h 187021"/>
                <a:gd name="connsiteX145" fmla="*/ 903999 w 1822831"/>
                <a:gd name="connsiteY145" fmla="*/ 61286 h 187021"/>
                <a:gd name="connsiteX146" fmla="*/ 903999 w 1822831"/>
                <a:gd name="connsiteY146" fmla="*/ 83033 h 187021"/>
                <a:gd name="connsiteX147" fmla="*/ 875135 w 1822831"/>
                <a:gd name="connsiteY147" fmla="*/ 83033 h 187021"/>
                <a:gd name="connsiteX148" fmla="*/ 875135 w 1822831"/>
                <a:gd name="connsiteY148" fmla="*/ 183858 h 187021"/>
                <a:gd name="connsiteX149" fmla="*/ 847073 w 1822831"/>
                <a:gd name="connsiteY149" fmla="*/ 183858 h 187021"/>
                <a:gd name="connsiteX150" fmla="*/ 847073 w 1822831"/>
                <a:gd name="connsiteY150" fmla="*/ 83033 h 187021"/>
                <a:gd name="connsiteX151" fmla="*/ 825826 w 1822831"/>
                <a:gd name="connsiteY151" fmla="*/ 83033 h 187021"/>
                <a:gd name="connsiteX152" fmla="*/ 825826 w 1822831"/>
                <a:gd name="connsiteY152" fmla="*/ 61286 h 187021"/>
                <a:gd name="connsiteX153" fmla="*/ 847073 w 1822831"/>
                <a:gd name="connsiteY153" fmla="*/ 61286 h 187021"/>
                <a:gd name="connsiteX154" fmla="*/ 847073 w 1822831"/>
                <a:gd name="connsiteY154" fmla="*/ 41516 h 187021"/>
                <a:gd name="connsiteX155" fmla="*/ 859902 w 1822831"/>
                <a:gd name="connsiteY155" fmla="*/ 11071 h 187021"/>
                <a:gd name="connsiteX156" fmla="*/ 891973 w 1822831"/>
                <a:gd name="connsiteY156" fmla="*/ 0 h 187021"/>
                <a:gd name="connsiteX157" fmla="*/ 908409 w 1822831"/>
                <a:gd name="connsiteY157" fmla="*/ 2372 h 187021"/>
                <a:gd name="connsiteX158" fmla="*/ 908409 w 1822831"/>
                <a:gd name="connsiteY158" fmla="*/ 24910 h 187021"/>
                <a:gd name="connsiteX159" fmla="*/ 980569 w 1822831"/>
                <a:gd name="connsiteY159" fmla="*/ 182672 h 187021"/>
                <a:gd name="connsiteX160" fmla="*/ 958921 w 1822831"/>
                <a:gd name="connsiteY160" fmla="*/ 186626 h 187021"/>
                <a:gd name="connsiteX161" fmla="*/ 922841 w 1822831"/>
                <a:gd name="connsiteY161" fmla="*/ 152227 h 187021"/>
                <a:gd name="connsiteX162" fmla="*/ 922841 w 1822831"/>
                <a:gd name="connsiteY162" fmla="*/ 83033 h 187021"/>
                <a:gd name="connsiteX163" fmla="*/ 901995 w 1822831"/>
                <a:gd name="connsiteY163" fmla="*/ 83033 h 187021"/>
                <a:gd name="connsiteX164" fmla="*/ 901995 w 1822831"/>
                <a:gd name="connsiteY164" fmla="*/ 61286 h 187021"/>
                <a:gd name="connsiteX165" fmla="*/ 922841 w 1822831"/>
                <a:gd name="connsiteY165" fmla="*/ 61286 h 187021"/>
                <a:gd name="connsiteX166" fmla="*/ 922841 w 1822831"/>
                <a:gd name="connsiteY166" fmla="*/ 32818 h 187021"/>
                <a:gd name="connsiteX167" fmla="*/ 950903 w 1822831"/>
                <a:gd name="connsiteY167" fmla="*/ 24910 h 187021"/>
                <a:gd name="connsiteX168" fmla="*/ 950903 w 1822831"/>
                <a:gd name="connsiteY168" fmla="*/ 61286 h 187021"/>
                <a:gd name="connsiteX169" fmla="*/ 980569 w 1822831"/>
                <a:gd name="connsiteY169" fmla="*/ 61286 h 187021"/>
                <a:gd name="connsiteX170" fmla="*/ 980569 w 1822831"/>
                <a:gd name="connsiteY170" fmla="*/ 83033 h 187021"/>
                <a:gd name="connsiteX171" fmla="*/ 950903 w 1822831"/>
                <a:gd name="connsiteY171" fmla="*/ 83033 h 187021"/>
                <a:gd name="connsiteX172" fmla="*/ 950903 w 1822831"/>
                <a:gd name="connsiteY172" fmla="*/ 144319 h 187021"/>
                <a:gd name="connsiteX173" fmla="*/ 954912 w 1822831"/>
                <a:gd name="connsiteY173" fmla="*/ 159739 h 187021"/>
                <a:gd name="connsiteX174" fmla="*/ 968141 w 1822831"/>
                <a:gd name="connsiteY174" fmla="*/ 164484 h 187021"/>
                <a:gd name="connsiteX175" fmla="*/ 980569 w 1822831"/>
                <a:gd name="connsiteY175" fmla="*/ 160530 h 187021"/>
                <a:gd name="connsiteX176" fmla="*/ 980569 w 1822831"/>
                <a:gd name="connsiteY176" fmla="*/ 182672 h 187021"/>
                <a:gd name="connsiteX177" fmla="*/ 980569 w 1822831"/>
                <a:gd name="connsiteY177" fmla="*/ 182672 h 187021"/>
                <a:gd name="connsiteX178" fmla="*/ 1045913 w 1822831"/>
                <a:gd name="connsiteY178" fmla="*/ 177137 h 187021"/>
                <a:gd name="connsiteX179" fmla="*/ 1045913 w 1822831"/>
                <a:gd name="connsiteY179" fmla="*/ 147878 h 187021"/>
                <a:gd name="connsiteX180" fmla="*/ 1055534 w 1822831"/>
                <a:gd name="connsiteY180" fmla="*/ 154204 h 187021"/>
                <a:gd name="connsiteX181" fmla="*/ 1067160 w 1822831"/>
                <a:gd name="connsiteY181" fmla="*/ 158949 h 187021"/>
                <a:gd name="connsiteX182" fmla="*/ 1079588 w 1822831"/>
                <a:gd name="connsiteY182" fmla="*/ 162112 h 187021"/>
                <a:gd name="connsiteX183" fmla="*/ 1090812 w 1822831"/>
                <a:gd name="connsiteY183" fmla="*/ 163298 h 187021"/>
                <a:gd name="connsiteX184" fmla="*/ 1118073 w 1822831"/>
                <a:gd name="connsiteY184" fmla="*/ 157367 h 187021"/>
                <a:gd name="connsiteX185" fmla="*/ 1126892 w 1822831"/>
                <a:gd name="connsiteY185" fmla="*/ 139970 h 187021"/>
                <a:gd name="connsiteX186" fmla="*/ 1124086 w 1822831"/>
                <a:gd name="connsiteY186" fmla="*/ 129294 h 187021"/>
                <a:gd name="connsiteX187" fmla="*/ 1115667 w 1822831"/>
                <a:gd name="connsiteY187" fmla="*/ 120991 h 187021"/>
                <a:gd name="connsiteX188" fmla="*/ 1103240 w 1822831"/>
                <a:gd name="connsiteY188" fmla="*/ 113874 h 187021"/>
                <a:gd name="connsiteX189" fmla="*/ 1087605 w 1822831"/>
                <a:gd name="connsiteY189" fmla="*/ 106757 h 187021"/>
                <a:gd name="connsiteX190" fmla="*/ 1071169 w 1822831"/>
                <a:gd name="connsiteY190" fmla="*/ 97267 h 187021"/>
                <a:gd name="connsiteX191" fmla="*/ 1057940 w 1822831"/>
                <a:gd name="connsiteY191" fmla="*/ 86591 h 187021"/>
                <a:gd name="connsiteX192" fmla="*/ 1049120 w 1822831"/>
                <a:gd name="connsiteY192" fmla="*/ 73543 h 187021"/>
                <a:gd name="connsiteX193" fmla="*/ 1045913 w 1822831"/>
                <a:gd name="connsiteY193" fmla="*/ 56541 h 187021"/>
                <a:gd name="connsiteX194" fmla="*/ 1051526 w 1822831"/>
                <a:gd name="connsiteY194" fmla="*/ 35586 h 187021"/>
                <a:gd name="connsiteX195" fmla="*/ 1065957 w 1822831"/>
                <a:gd name="connsiteY195" fmla="*/ 20956 h 187021"/>
                <a:gd name="connsiteX196" fmla="*/ 1086403 w 1822831"/>
                <a:gd name="connsiteY196" fmla="*/ 12257 h 187021"/>
                <a:gd name="connsiteX197" fmla="*/ 1110055 w 1822831"/>
                <a:gd name="connsiteY197" fmla="*/ 9489 h 187021"/>
                <a:gd name="connsiteX198" fmla="*/ 1149743 w 1822831"/>
                <a:gd name="connsiteY198" fmla="*/ 15420 h 187021"/>
                <a:gd name="connsiteX199" fmla="*/ 1149743 w 1822831"/>
                <a:gd name="connsiteY199" fmla="*/ 43493 h 187021"/>
                <a:gd name="connsiteX200" fmla="*/ 1111659 w 1822831"/>
                <a:gd name="connsiteY200" fmla="*/ 32818 h 187021"/>
                <a:gd name="connsiteX201" fmla="*/ 1098830 w 1822831"/>
                <a:gd name="connsiteY201" fmla="*/ 34004 h 187021"/>
                <a:gd name="connsiteX202" fmla="*/ 1087605 w 1822831"/>
                <a:gd name="connsiteY202" fmla="*/ 37958 h 187021"/>
                <a:gd name="connsiteX203" fmla="*/ 1079588 w 1822831"/>
                <a:gd name="connsiteY203" fmla="*/ 45075 h 187021"/>
                <a:gd name="connsiteX204" fmla="*/ 1076381 w 1822831"/>
                <a:gd name="connsiteY204" fmla="*/ 55355 h 187021"/>
                <a:gd name="connsiteX205" fmla="*/ 1078786 w 1822831"/>
                <a:gd name="connsiteY205" fmla="*/ 65240 h 187021"/>
                <a:gd name="connsiteX206" fmla="*/ 1086002 w 1822831"/>
                <a:gd name="connsiteY206" fmla="*/ 72753 h 187021"/>
                <a:gd name="connsiteX207" fmla="*/ 1097227 w 1822831"/>
                <a:gd name="connsiteY207" fmla="*/ 79474 h 187021"/>
                <a:gd name="connsiteX208" fmla="*/ 1112861 w 1822831"/>
                <a:gd name="connsiteY208" fmla="*/ 86591 h 187021"/>
                <a:gd name="connsiteX209" fmla="*/ 1130099 w 1822831"/>
                <a:gd name="connsiteY209" fmla="*/ 96476 h 187021"/>
                <a:gd name="connsiteX210" fmla="*/ 1144130 w 1822831"/>
                <a:gd name="connsiteY210" fmla="*/ 107943 h 187021"/>
                <a:gd name="connsiteX211" fmla="*/ 1153752 w 1822831"/>
                <a:gd name="connsiteY211" fmla="*/ 121782 h 187021"/>
                <a:gd name="connsiteX212" fmla="*/ 1157360 w 1822831"/>
                <a:gd name="connsiteY212" fmla="*/ 139179 h 187021"/>
                <a:gd name="connsiteX213" fmla="*/ 1152148 w 1822831"/>
                <a:gd name="connsiteY213" fmla="*/ 161321 h 187021"/>
                <a:gd name="connsiteX214" fmla="*/ 1137716 w 1822831"/>
                <a:gd name="connsiteY214" fmla="*/ 175951 h 187021"/>
                <a:gd name="connsiteX215" fmla="*/ 1116870 w 1822831"/>
                <a:gd name="connsiteY215" fmla="*/ 184254 h 187021"/>
                <a:gd name="connsiteX216" fmla="*/ 1092015 w 1822831"/>
                <a:gd name="connsiteY216" fmla="*/ 186626 h 187021"/>
                <a:gd name="connsiteX217" fmla="*/ 1081191 w 1822831"/>
                <a:gd name="connsiteY217" fmla="*/ 185835 h 187021"/>
                <a:gd name="connsiteX218" fmla="*/ 1067962 w 1822831"/>
                <a:gd name="connsiteY218" fmla="*/ 183858 h 187021"/>
                <a:gd name="connsiteX219" fmla="*/ 1055534 w 1822831"/>
                <a:gd name="connsiteY219" fmla="*/ 180695 h 187021"/>
                <a:gd name="connsiteX220" fmla="*/ 1045913 w 1822831"/>
                <a:gd name="connsiteY220" fmla="*/ 177137 h 187021"/>
                <a:gd name="connsiteX221" fmla="*/ 1045913 w 1822831"/>
                <a:gd name="connsiteY221" fmla="*/ 177137 h 187021"/>
                <a:gd name="connsiteX222" fmla="*/ 1285242 w 1822831"/>
                <a:gd name="connsiteY222" fmla="*/ 183858 h 187021"/>
                <a:gd name="connsiteX223" fmla="*/ 1257180 w 1822831"/>
                <a:gd name="connsiteY223" fmla="*/ 183858 h 187021"/>
                <a:gd name="connsiteX224" fmla="*/ 1257180 w 1822831"/>
                <a:gd name="connsiteY224" fmla="*/ 164484 h 187021"/>
                <a:gd name="connsiteX225" fmla="*/ 1256780 w 1822831"/>
                <a:gd name="connsiteY225" fmla="*/ 164484 h 187021"/>
                <a:gd name="connsiteX226" fmla="*/ 1218695 w 1822831"/>
                <a:gd name="connsiteY226" fmla="*/ 186626 h 187021"/>
                <a:gd name="connsiteX227" fmla="*/ 1174598 w 1822831"/>
                <a:gd name="connsiteY227" fmla="*/ 134434 h 187021"/>
                <a:gd name="connsiteX228" fmla="*/ 1174598 w 1822831"/>
                <a:gd name="connsiteY228" fmla="*/ 61286 h 187021"/>
                <a:gd name="connsiteX229" fmla="*/ 1202660 w 1822831"/>
                <a:gd name="connsiteY229" fmla="*/ 61286 h 187021"/>
                <a:gd name="connsiteX230" fmla="*/ 1202660 w 1822831"/>
                <a:gd name="connsiteY230" fmla="*/ 131666 h 187021"/>
                <a:gd name="connsiteX231" fmla="*/ 1228717 w 1822831"/>
                <a:gd name="connsiteY231" fmla="*/ 164880 h 187021"/>
                <a:gd name="connsiteX232" fmla="*/ 1249163 w 1822831"/>
                <a:gd name="connsiteY232" fmla="*/ 155785 h 187021"/>
                <a:gd name="connsiteX233" fmla="*/ 1257180 w 1822831"/>
                <a:gd name="connsiteY233" fmla="*/ 132062 h 187021"/>
                <a:gd name="connsiteX234" fmla="*/ 1257180 w 1822831"/>
                <a:gd name="connsiteY234" fmla="*/ 61286 h 187021"/>
                <a:gd name="connsiteX235" fmla="*/ 1285242 w 1822831"/>
                <a:gd name="connsiteY235" fmla="*/ 61286 h 187021"/>
                <a:gd name="connsiteX236" fmla="*/ 1285242 w 1822831"/>
                <a:gd name="connsiteY236" fmla="*/ 183858 h 187021"/>
                <a:gd name="connsiteX237" fmla="*/ 1385063 w 1822831"/>
                <a:gd name="connsiteY237" fmla="*/ 87778 h 187021"/>
                <a:gd name="connsiteX238" fmla="*/ 1370230 w 1822831"/>
                <a:gd name="connsiteY238" fmla="*/ 83824 h 187021"/>
                <a:gd name="connsiteX239" fmla="*/ 1349384 w 1822831"/>
                <a:gd name="connsiteY239" fmla="*/ 94895 h 187021"/>
                <a:gd name="connsiteX240" fmla="*/ 1340966 w 1822831"/>
                <a:gd name="connsiteY240" fmla="*/ 125340 h 187021"/>
                <a:gd name="connsiteX241" fmla="*/ 1340966 w 1822831"/>
                <a:gd name="connsiteY241" fmla="*/ 183858 h 187021"/>
                <a:gd name="connsiteX242" fmla="*/ 1312904 w 1822831"/>
                <a:gd name="connsiteY242" fmla="*/ 183858 h 187021"/>
                <a:gd name="connsiteX243" fmla="*/ 1312904 w 1822831"/>
                <a:gd name="connsiteY243" fmla="*/ 61286 h 187021"/>
                <a:gd name="connsiteX244" fmla="*/ 1340966 w 1822831"/>
                <a:gd name="connsiteY244" fmla="*/ 61286 h 187021"/>
                <a:gd name="connsiteX245" fmla="*/ 1340966 w 1822831"/>
                <a:gd name="connsiteY245" fmla="*/ 86591 h 187021"/>
                <a:gd name="connsiteX246" fmla="*/ 1341366 w 1822831"/>
                <a:gd name="connsiteY246" fmla="*/ 86591 h 187021"/>
                <a:gd name="connsiteX247" fmla="*/ 1354195 w 1822831"/>
                <a:gd name="connsiteY247" fmla="*/ 66426 h 187021"/>
                <a:gd name="connsiteX248" fmla="*/ 1373437 w 1822831"/>
                <a:gd name="connsiteY248" fmla="*/ 59309 h 187021"/>
                <a:gd name="connsiteX249" fmla="*/ 1385063 w 1822831"/>
                <a:gd name="connsiteY249" fmla="*/ 61682 h 187021"/>
                <a:gd name="connsiteX250" fmla="*/ 1385063 w 1822831"/>
                <a:gd name="connsiteY250" fmla="*/ 87778 h 187021"/>
                <a:gd name="connsiteX251" fmla="*/ 1385063 w 1822831"/>
                <a:gd name="connsiteY251" fmla="*/ 87778 h 187021"/>
                <a:gd name="connsiteX252" fmla="*/ 1475263 w 1822831"/>
                <a:gd name="connsiteY252" fmla="*/ 24910 h 187021"/>
                <a:gd name="connsiteX253" fmla="*/ 1462434 w 1822831"/>
                <a:gd name="connsiteY253" fmla="*/ 21747 h 187021"/>
                <a:gd name="connsiteX254" fmla="*/ 1441989 w 1822831"/>
                <a:gd name="connsiteY254" fmla="*/ 44680 h 187021"/>
                <a:gd name="connsiteX255" fmla="*/ 1441989 w 1822831"/>
                <a:gd name="connsiteY255" fmla="*/ 61286 h 187021"/>
                <a:gd name="connsiteX256" fmla="*/ 1470853 w 1822831"/>
                <a:gd name="connsiteY256" fmla="*/ 61286 h 187021"/>
                <a:gd name="connsiteX257" fmla="*/ 1470853 w 1822831"/>
                <a:gd name="connsiteY257" fmla="*/ 83033 h 187021"/>
                <a:gd name="connsiteX258" fmla="*/ 1441989 w 1822831"/>
                <a:gd name="connsiteY258" fmla="*/ 83033 h 187021"/>
                <a:gd name="connsiteX259" fmla="*/ 1441989 w 1822831"/>
                <a:gd name="connsiteY259" fmla="*/ 183858 h 187021"/>
                <a:gd name="connsiteX260" fmla="*/ 1413927 w 1822831"/>
                <a:gd name="connsiteY260" fmla="*/ 183858 h 187021"/>
                <a:gd name="connsiteX261" fmla="*/ 1413927 w 1822831"/>
                <a:gd name="connsiteY261" fmla="*/ 83033 h 187021"/>
                <a:gd name="connsiteX262" fmla="*/ 1392680 w 1822831"/>
                <a:gd name="connsiteY262" fmla="*/ 83033 h 187021"/>
                <a:gd name="connsiteX263" fmla="*/ 1392680 w 1822831"/>
                <a:gd name="connsiteY263" fmla="*/ 61286 h 187021"/>
                <a:gd name="connsiteX264" fmla="*/ 1413927 w 1822831"/>
                <a:gd name="connsiteY264" fmla="*/ 61286 h 187021"/>
                <a:gd name="connsiteX265" fmla="*/ 1413927 w 1822831"/>
                <a:gd name="connsiteY265" fmla="*/ 41516 h 187021"/>
                <a:gd name="connsiteX266" fmla="*/ 1426755 w 1822831"/>
                <a:gd name="connsiteY266" fmla="*/ 11071 h 187021"/>
                <a:gd name="connsiteX267" fmla="*/ 1458826 w 1822831"/>
                <a:gd name="connsiteY267" fmla="*/ 0 h 187021"/>
                <a:gd name="connsiteX268" fmla="*/ 1475263 w 1822831"/>
                <a:gd name="connsiteY268" fmla="*/ 2372 h 187021"/>
                <a:gd name="connsiteX269" fmla="*/ 1475263 w 1822831"/>
                <a:gd name="connsiteY269" fmla="*/ 24910 h 187021"/>
                <a:gd name="connsiteX270" fmla="*/ 1580696 w 1822831"/>
                <a:gd name="connsiteY270" fmla="*/ 183858 h 187021"/>
                <a:gd name="connsiteX271" fmla="*/ 1553436 w 1822831"/>
                <a:gd name="connsiteY271" fmla="*/ 183858 h 187021"/>
                <a:gd name="connsiteX272" fmla="*/ 1553436 w 1822831"/>
                <a:gd name="connsiteY272" fmla="*/ 164880 h 187021"/>
                <a:gd name="connsiteX273" fmla="*/ 1553035 w 1822831"/>
                <a:gd name="connsiteY273" fmla="*/ 164880 h 187021"/>
                <a:gd name="connsiteX274" fmla="*/ 1515351 w 1822831"/>
                <a:gd name="connsiteY274" fmla="*/ 187022 h 187021"/>
                <a:gd name="connsiteX275" fmla="*/ 1486487 w 1822831"/>
                <a:gd name="connsiteY275" fmla="*/ 177137 h 187021"/>
                <a:gd name="connsiteX276" fmla="*/ 1476064 w 1822831"/>
                <a:gd name="connsiteY276" fmla="*/ 151041 h 187021"/>
                <a:gd name="connsiteX277" fmla="*/ 1516554 w 1822831"/>
                <a:gd name="connsiteY277" fmla="*/ 110710 h 187021"/>
                <a:gd name="connsiteX278" fmla="*/ 1553436 w 1822831"/>
                <a:gd name="connsiteY278" fmla="*/ 105570 h 187021"/>
                <a:gd name="connsiteX279" fmla="*/ 1528180 w 1822831"/>
                <a:gd name="connsiteY279" fmla="*/ 79474 h 187021"/>
                <a:gd name="connsiteX280" fmla="*/ 1488091 w 1822831"/>
                <a:gd name="connsiteY280" fmla="*/ 94499 h 187021"/>
                <a:gd name="connsiteX281" fmla="*/ 1488091 w 1822831"/>
                <a:gd name="connsiteY281" fmla="*/ 70380 h 187021"/>
                <a:gd name="connsiteX282" fmla="*/ 1533391 w 1822831"/>
                <a:gd name="connsiteY282" fmla="*/ 58914 h 187021"/>
                <a:gd name="connsiteX283" fmla="*/ 1580696 w 1822831"/>
                <a:gd name="connsiteY283" fmla="*/ 104780 h 187021"/>
                <a:gd name="connsiteX284" fmla="*/ 1580696 w 1822831"/>
                <a:gd name="connsiteY284" fmla="*/ 183858 h 187021"/>
                <a:gd name="connsiteX285" fmla="*/ 1580696 w 1822831"/>
                <a:gd name="connsiteY285" fmla="*/ 183858 h 187021"/>
                <a:gd name="connsiteX286" fmla="*/ 1553436 w 1822831"/>
                <a:gd name="connsiteY286" fmla="*/ 123758 h 187021"/>
                <a:gd name="connsiteX287" fmla="*/ 1527378 w 1822831"/>
                <a:gd name="connsiteY287" fmla="*/ 127317 h 187021"/>
                <a:gd name="connsiteX288" fmla="*/ 1508937 w 1822831"/>
                <a:gd name="connsiteY288" fmla="*/ 133248 h 187021"/>
                <a:gd name="connsiteX289" fmla="*/ 1502924 w 1822831"/>
                <a:gd name="connsiteY289" fmla="*/ 148273 h 187021"/>
                <a:gd name="connsiteX290" fmla="*/ 1508536 w 1822831"/>
                <a:gd name="connsiteY290" fmla="*/ 160926 h 187021"/>
                <a:gd name="connsiteX291" fmla="*/ 1523770 w 1822831"/>
                <a:gd name="connsiteY291" fmla="*/ 166066 h 187021"/>
                <a:gd name="connsiteX292" fmla="*/ 1545017 w 1822831"/>
                <a:gd name="connsiteY292" fmla="*/ 156972 h 187021"/>
                <a:gd name="connsiteX293" fmla="*/ 1553436 w 1822831"/>
                <a:gd name="connsiteY293" fmla="*/ 134434 h 187021"/>
                <a:gd name="connsiteX294" fmla="*/ 1553436 w 1822831"/>
                <a:gd name="connsiteY294" fmla="*/ 123758 h 187021"/>
                <a:gd name="connsiteX295" fmla="*/ 1698957 w 1822831"/>
                <a:gd name="connsiteY295" fmla="*/ 178323 h 187021"/>
                <a:gd name="connsiteX296" fmla="*/ 1663679 w 1822831"/>
                <a:gd name="connsiteY296" fmla="*/ 187022 h 187021"/>
                <a:gd name="connsiteX297" fmla="*/ 1619181 w 1822831"/>
                <a:gd name="connsiteY297" fmla="*/ 170020 h 187021"/>
                <a:gd name="connsiteX298" fmla="*/ 1602344 w 1822831"/>
                <a:gd name="connsiteY298" fmla="*/ 125735 h 187021"/>
                <a:gd name="connsiteX299" fmla="*/ 1620784 w 1822831"/>
                <a:gd name="connsiteY299" fmla="*/ 77102 h 187021"/>
                <a:gd name="connsiteX300" fmla="*/ 1669693 w 1822831"/>
                <a:gd name="connsiteY300" fmla="*/ 58914 h 187021"/>
                <a:gd name="connsiteX301" fmla="*/ 1699759 w 1822831"/>
                <a:gd name="connsiteY301" fmla="*/ 64845 h 187021"/>
                <a:gd name="connsiteX302" fmla="*/ 1699759 w 1822831"/>
                <a:gd name="connsiteY302" fmla="*/ 90545 h 187021"/>
                <a:gd name="connsiteX303" fmla="*/ 1672098 w 1822831"/>
                <a:gd name="connsiteY303" fmla="*/ 81056 h 187021"/>
                <a:gd name="connsiteX304" fmla="*/ 1642833 w 1822831"/>
                <a:gd name="connsiteY304" fmla="*/ 92918 h 187021"/>
                <a:gd name="connsiteX305" fmla="*/ 1631208 w 1822831"/>
                <a:gd name="connsiteY305" fmla="*/ 124154 h 187021"/>
                <a:gd name="connsiteX306" fmla="*/ 1642031 w 1822831"/>
                <a:gd name="connsiteY306" fmla="*/ 154204 h 187021"/>
                <a:gd name="connsiteX307" fmla="*/ 1670895 w 1822831"/>
                <a:gd name="connsiteY307" fmla="*/ 165275 h 187021"/>
                <a:gd name="connsiteX308" fmla="*/ 1699759 w 1822831"/>
                <a:gd name="connsiteY308" fmla="*/ 154599 h 187021"/>
                <a:gd name="connsiteX309" fmla="*/ 1699759 w 1822831"/>
                <a:gd name="connsiteY309" fmla="*/ 178323 h 187021"/>
                <a:gd name="connsiteX310" fmla="*/ 1822831 w 1822831"/>
                <a:gd name="connsiteY310" fmla="*/ 130085 h 187021"/>
                <a:gd name="connsiteX311" fmla="*/ 1738244 w 1822831"/>
                <a:gd name="connsiteY311" fmla="*/ 130085 h 187021"/>
                <a:gd name="connsiteX312" fmla="*/ 1749068 w 1822831"/>
                <a:gd name="connsiteY312" fmla="*/ 156181 h 187021"/>
                <a:gd name="connsiteX313" fmla="*/ 1776729 w 1822831"/>
                <a:gd name="connsiteY313" fmla="*/ 165275 h 187021"/>
                <a:gd name="connsiteX314" fmla="*/ 1813210 w 1822831"/>
                <a:gd name="connsiteY314" fmla="*/ 153413 h 187021"/>
                <a:gd name="connsiteX315" fmla="*/ 1813210 w 1822831"/>
                <a:gd name="connsiteY315" fmla="*/ 175951 h 187021"/>
                <a:gd name="connsiteX316" fmla="*/ 1768311 w 1822831"/>
                <a:gd name="connsiteY316" fmla="*/ 186626 h 187021"/>
                <a:gd name="connsiteX317" fmla="*/ 1725416 w 1822831"/>
                <a:gd name="connsiteY317" fmla="*/ 170020 h 187021"/>
                <a:gd name="connsiteX318" fmla="*/ 1709781 w 1822831"/>
                <a:gd name="connsiteY318" fmla="*/ 122968 h 187021"/>
                <a:gd name="connsiteX319" fmla="*/ 1727019 w 1822831"/>
                <a:gd name="connsiteY319" fmla="*/ 76311 h 187021"/>
                <a:gd name="connsiteX320" fmla="*/ 1769513 w 1822831"/>
                <a:gd name="connsiteY320" fmla="*/ 58123 h 187021"/>
                <a:gd name="connsiteX321" fmla="*/ 1808800 w 1822831"/>
                <a:gd name="connsiteY321" fmla="*/ 74334 h 187021"/>
                <a:gd name="connsiteX322" fmla="*/ 1822831 w 1822831"/>
                <a:gd name="connsiteY322" fmla="*/ 119409 h 187021"/>
                <a:gd name="connsiteX323" fmla="*/ 1822831 w 1822831"/>
                <a:gd name="connsiteY323" fmla="*/ 130085 h 187021"/>
                <a:gd name="connsiteX324" fmla="*/ 1795571 w 1822831"/>
                <a:gd name="connsiteY324" fmla="*/ 110315 h 187021"/>
                <a:gd name="connsiteX325" fmla="*/ 1788355 w 1822831"/>
                <a:gd name="connsiteY325" fmla="*/ 86987 h 187021"/>
                <a:gd name="connsiteX326" fmla="*/ 1769113 w 1822831"/>
                <a:gd name="connsiteY326" fmla="*/ 78684 h 187021"/>
                <a:gd name="connsiteX327" fmla="*/ 1748667 w 1822831"/>
                <a:gd name="connsiteY327" fmla="*/ 87382 h 187021"/>
                <a:gd name="connsiteX328" fmla="*/ 1738244 w 1822831"/>
                <a:gd name="connsiteY328" fmla="*/ 110315 h 187021"/>
                <a:gd name="connsiteX329" fmla="*/ 1795571 w 1822831"/>
                <a:gd name="connsiteY329" fmla="*/ 110315 h 187021"/>
                <a:gd name="connsiteX330" fmla="*/ 1795571 w 1822831"/>
                <a:gd name="connsiteY330" fmla="*/ 110315 h 18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Lst>
              <a:rect l="l" t="t" r="r" b="b"/>
              <a:pathLst>
                <a:path w="1822831" h="187021">
                  <a:moveTo>
                    <a:pt x="187615" y="183858"/>
                  </a:moveTo>
                  <a:lnTo>
                    <a:pt x="159152" y="183858"/>
                  </a:lnTo>
                  <a:lnTo>
                    <a:pt x="159152" y="72753"/>
                  </a:lnTo>
                  <a:cubicBezTo>
                    <a:pt x="159152" y="63659"/>
                    <a:pt x="159553" y="52587"/>
                    <a:pt x="160756" y="39539"/>
                  </a:cubicBezTo>
                  <a:lnTo>
                    <a:pt x="160355" y="39539"/>
                  </a:lnTo>
                  <a:cubicBezTo>
                    <a:pt x="158751" y="47052"/>
                    <a:pt x="157148" y="52587"/>
                    <a:pt x="155544" y="55751"/>
                  </a:cubicBezTo>
                  <a:lnTo>
                    <a:pt x="103429" y="183858"/>
                  </a:lnTo>
                  <a:lnTo>
                    <a:pt x="83384" y="183858"/>
                  </a:lnTo>
                  <a:lnTo>
                    <a:pt x="31269" y="56541"/>
                  </a:lnTo>
                  <a:cubicBezTo>
                    <a:pt x="29666" y="52983"/>
                    <a:pt x="28062" y="47052"/>
                    <a:pt x="26459" y="39539"/>
                  </a:cubicBezTo>
                  <a:lnTo>
                    <a:pt x="26058" y="39539"/>
                  </a:lnTo>
                  <a:cubicBezTo>
                    <a:pt x="26859" y="46261"/>
                    <a:pt x="26859" y="57728"/>
                    <a:pt x="26859" y="73148"/>
                  </a:cubicBezTo>
                  <a:lnTo>
                    <a:pt x="26859" y="183858"/>
                  </a:lnTo>
                  <a:lnTo>
                    <a:pt x="0" y="183858"/>
                  </a:lnTo>
                  <a:lnTo>
                    <a:pt x="0" y="12257"/>
                  </a:lnTo>
                  <a:lnTo>
                    <a:pt x="40490" y="12257"/>
                  </a:lnTo>
                  <a:lnTo>
                    <a:pt x="86191" y="126526"/>
                  </a:lnTo>
                  <a:cubicBezTo>
                    <a:pt x="89799" y="135225"/>
                    <a:pt x="91803" y="141947"/>
                    <a:pt x="93006" y="146296"/>
                  </a:cubicBezTo>
                  <a:lnTo>
                    <a:pt x="93807" y="146296"/>
                  </a:lnTo>
                  <a:cubicBezTo>
                    <a:pt x="97015" y="137202"/>
                    <a:pt x="99019" y="130480"/>
                    <a:pt x="101023" y="126131"/>
                  </a:cubicBezTo>
                  <a:lnTo>
                    <a:pt x="147526" y="12257"/>
                  </a:lnTo>
                  <a:lnTo>
                    <a:pt x="186813" y="12257"/>
                  </a:lnTo>
                  <a:lnTo>
                    <a:pt x="186813" y="183858"/>
                  </a:lnTo>
                  <a:close/>
                  <a:moveTo>
                    <a:pt x="232113" y="39539"/>
                  </a:moveTo>
                  <a:cubicBezTo>
                    <a:pt x="227704" y="39539"/>
                    <a:pt x="223695" y="37958"/>
                    <a:pt x="220488" y="35190"/>
                  </a:cubicBezTo>
                  <a:cubicBezTo>
                    <a:pt x="217281" y="32422"/>
                    <a:pt x="215677" y="28468"/>
                    <a:pt x="215677" y="24119"/>
                  </a:cubicBezTo>
                  <a:cubicBezTo>
                    <a:pt x="215677" y="19770"/>
                    <a:pt x="217281" y="15816"/>
                    <a:pt x="220488" y="12653"/>
                  </a:cubicBezTo>
                  <a:cubicBezTo>
                    <a:pt x="223695" y="9489"/>
                    <a:pt x="227704" y="8303"/>
                    <a:pt x="232113" y="8303"/>
                  </a:cubicBezTo>
                  <a:cubicBezTo>
                    <a:pt x="236924" y="8303"/>
                    <a:pt x="240933" y="9885"/>
                    <a:pt x="244140" y="12653"/>
                  </a:cubicBezTo>
                  <a:cubicBezTo>
                    <a:pt x="247347" y="15816"/>
                    <a:pt x="248951" y="19374"/>
                    <a:pt x="248951" y="24119"/>
                  </a:cubicBezTo>
                  <a:cubicBezTo>
                    <a:pt x="248951" y="28468"/>
                    <a:pt x="247347" y="32027"/>
                    <a:pt x="244140" y="35190"/>
                  </a:cubicBezTo>
                  <a:cubicBezTo>
                    <a:pt x="240933" y="38353"/>
                    <a:pt x="236924" y="39539"/>
                    <a:pt x="232113" y="39539"/>
                  </a:cubicBezTo>
                  <a:close/>
                  <a:moveTo>
                    <a:pt x="246144" y="183858"/>
                  </a:moveTo>
                  <a:lnTo>
                    <a:pt x="218082" y="183858"/>
                  </a:lnTo>
                  <a:lnTo>
                    <a:pt x="218082" y="61286"/>
                  </a:lnTo>
                  <a:lnTo>
                    <a:pt x="246144" y="61286"/>
                  </a:lnTo>
                  <a:lnTo>
                    <a:pt x="246144" y="183858"/>
                  </a:lnTo>
                  <a:close/>
                  <a:moveTo>
                    <a:pt x="362802" y="178323"/>
                  </a:moveTo>
                  <a:cubicBezTo>
                    <a:pt x="352780" y="183858"/>
                    <a:pt x="341155" y="187022"/>
                    <a:pt x="327524" y="187022"/>
                  </a:cubicBezTo>
                  <a:cubicBezTo>
                    <a:pt x="309084" y="187022"/>
                    <a:pt x="294251" y="181486"/>
                    <a:pt x="283026" y="170020"/>
                  </a:cubicBezTo>
                  <a:cubicBezTo>
                    <a:pt x="271801" y="158553"/>
                    <a:pt x="266189" y="143924"/>
                    <a:pt x="266189" y="125735"/>
                  </a:cubicBezTo>
                  <a:cubicBezTo>
                    <a:pt x="266189" y="105570"/>
                    <a:pt x="272202" y="89359"/>
                    <a:pt x="284629" y="77102"/>
                  </a:cubicBezTo>
                  <a:cubicBezTo>
                    <a:pt x="296656" y="64845"/>
                    <a:pt x="313092" y="58914"/>
                    <a:pt x="333538" y="58914"/>
                  </a:cubicBezTo>
                  <a:cubicBezTo>
                    <a:pt x="344762" y="58914"/>
                    <a:pt x="354785" y="60891"/>
                    <a:pt x="363604" y="64845"/>
                  </a:cubicBezTo>
                  <a:lnTo>
                    <a:pt x="363604" y="90545"/>
                  </a:lnTo>
                  <a:cubicBezTo>
                    <a:pt x="354785" y="84219"/>
                    <a:pt x="345564" y="81056"/>
                    <a:pt x="335943" y="81056"/>
                  </a:cubicBezTo>
                  <a:cubicBezTo>
                    <a:pt x="323916" y="81056"/>
                    <a:pt x="314295" y="85010"/>
                    <a:pt x="306678" y="92918"/>
                  </a:cubicBezTo>
                  <a:cubicBezTo>
                    <a:pt x="299061" y="100826"/>
                    <a:pt x="295053" y="111106"/>
                    <a:pt x="295053" y="124154"/>
                  </a:cubicBezTo>
                  <a:cubicBezTo>
                    <a:pt x="295053" y="136807"/>
                    <a:pt x="298661" y="146691"/>
                    <a:pt x="305876" y="154204"/>
                  </a:cubicBezTo>
                  <a:cubicBezTo>
                    <a:pt x="313092" y="161716"/>
                    <a:pt x="322714" y="165275"/>
                    <a:pt x="334740" y="165275"/>
                  </a:cubicBezTo>
                  <a:cubicBezTo>
                    <a:pt x="344762" y="165275"/>
                    <a:pt x="354384" y="161716"/>
                    <a:pt x="363203" y="154599"/>
                  </a:cubicBezTo>
                  <a:lnTo>
                    <a:pt x="362802" y="178323"/>
                  </a:lnTo>
                  <a:lnTo>
                    <a:pt x="362802" y="178323"/>
                  </a:lnTo>
                  <a:close/>
                  <a:moveTo>
                    <a:pt x="457412" y="87778"/>
                  </a:moveTo>
                  <a:cubicBezTo>
                    <a:pt x="453804" y="85010"/>
                    <a:pt x="448993" y="83824"/>
                    <a:pt x="442579" y="83824"/>
                  </a:cubicBezTo>
                  <a:cubicBezTo>
                    <a:pt x="434160" y="83824"/>
                    <a:pt x="427345" y="87382"/>
                    <a:pt x="421733" y="94895"/>
                  </a:cubicBezTo>
                  <a:cubicBezTo>
                    <a:pt x="416120" y="102407"/>
                    <a:pt x="413314" y="112292"/>
                    <a:pt x="413314" y="125340"/>
                  </a:cubicBezTo>
                  <a:lnTo>
                    <a:pt x="413314" y="183858"/>
                  </a:lnTo>
                  <a:lnTo>
                    <a:pt x="385252" y="183858"/>
                  </a:lnTo>
                  <a:lnTo>
                    <a:pt x="385252" y="61286"/>
                  </a:lnTo>
                  <a:lnTo>
                    <a:pt x="413314" y="61286"/>
                  </a:lnTo>
                  <a:lnTo>
                    <a:pt x="413314" y="86591"/>
                  </a:lnTo>
                  <a:lnTo>
                    <a:pt x="413715" y="86591"/>
                  </a:lnTo>
                  <a:cubicBezTo>
                    <a:pt x="416521" y="77893"/>
                    <a:pt x="420530" y="71171"/>
                    <a:pt x="426543" y="66426"/>
                  </a:cubicBezTo>
                  <a:cubicBezTo>
                    <a:pt x="432156" y="61682"/>
                    <a:pt x="438570" y="59309"/>
                    <a:pt x="445786" y="59309"/>
                  </a:cubicBezTo>
                  <a:cubicBezTo>
                    <a:pt x="450997" y="59309"/>
                    <a:pt x="454605" y="60100"/>
                    <a:pt x="457412" y="61682"/>
                  </a:cubicBezTo>
                  <a:lnTo>
                    <a:pt x="457412" y="87778"/>
                  </a:lnTo>
                  <a:lnTo>
                    <a:pt x="457412" y="87778"/>
                  </a:lnTo>
                  <a:close/>
                  <a:moveTo>
                    <a:pt x="521153" y="186626"/>
                  </a:moveTo>
                  <a:cubicBezTo>
                    <a:pt x="501910" y="186626"/>
                    <a:pt x="486676" y="181091"/>
                    <a:pt x="475051" y="169624"/>
                  </a:cubicBezTo>
                  <a:cubicBezTo>
                    <a:pt x="463425" y="158158"/>
                    <a:pt x="457812" y="143133"/>
                    <a:pt x="457812" y="124154"/>
                  </a:cubicBezTo>
                  <a:cubicBezTo>
                    <a:pt x="457812" y="103593"/>
                    <a:pt x="463826" y="87382"/>
                    <a:pt x="475852" y="75916"/>
                  </a:cubicBezTo>
                  <a:cubicBezTo>
                    <a:pt x="487879" y="64449"/>
                    <a:pt x="503914" y="58518"/>
                    <a:pt x="523959" y="58518"/>
                  </a:cubicBezTo>
                  <a:cubicBezTo>
                    <a:pt x="543602" y="58518"/>
                    <a:pt x="558435" y="64054"/>
                    <a:pt x="569259" y="75520"/>
                  </a:cubicBezTo>
                  <a:cubicBezTo>
                    <a:pt x="580083" y="86591"/>
                    <a:pt x="585695" y="102407"/>
                    <a:pt x="585695" y="122177"/>
                  </a:cubicBezTo>
                  <a:cubicBezTo>
                    <a:pt x="585695" y="141551"/>
                    <a:pt x="579682" y="157367"/>
                    <a:pt x="568056" y="169229"/>
                  </a:cubicBezTo>
                  <a:cubicBezTo>
                    <a:pt x="556431" y="180695"/>
                    <a:pt x="540796" y="186626"/>
                    <a:pt x="521153" y="186626"/>
                  </a:cubicBezTo>
                  <a:close/>
                  <a:moveTo>
                    <a:pt x="522355" y="80660"/>
                  </a:moveTo>
                  <a:cubicBezTo>
                    <a:pt x="511130" y="80660"/>
                    <a:pt x="502712" y="84614"/>
                    <a:pt x="496298" y="92127"/>
                  </a:cubicBezTo>
                  <a:cubicBezTo>
                    <a:pt x="489883" y="99639"/>
                    <a:pt x="486676" y="110315"/>
                    <a:pt x="486676" y="123363"/>
                  </a:cubicBezTo>
                  <a:cubicBezTo>
                    <a:pt x="486676" y="136016"/>
                    <a:pt x="489883" y="146296"/>
                    <a:pt x="496298" y="153808"/>
                  </a:cubicBezTo>
                  <a:cubicBezTo>
                    <a:pt x="502712" y="161321"/>
                    <a:pt x="511531" y="164880"/>
                    <a:pt x="522355" y="164880"/>
                  </a:cubicBezTo>
                  <a:cubicBezTo>
                    <a:pt x="533580" y="164880"/>
                    <a:pt x="541999" y="161321"/>
                    <a:pt x="548012" y="153808"/>
                  </a:cubicBezTo>
                  <a:cubicBezTo>
                    <a:pt x="554025" y="146691"/>
                    <a:pt x="556832" y="136016"/>
                    <a:pt x="556832" y="122968"/>
                  </a:cubicBezTo>
                  <a:cubicBezTo>
                    <a:pt x="556832" y="109524"/>
                    <a:pt x="553624" y="99244"/>
                    <a:pt x="548012" y="91732"/>
                  </a:cubicBezTo>
                  <a:cubicBezTo>
                    <a:pt x="542400" y="84219"/>
                    <a:pt x="533580" y="80660"/>
                    <a:pt x="522355" y="80660"/>
                  </a:cubicBezTo>
                  <a:close/>
                  <a:moveTo>
                    <a:pt x="597321" y="179905"/>
                  </a:moveTo>
                  <a:lnTo>
                    <a:pt x="597321" y="154204"/>
                  </a:lnTo>
                  <a:cubicBezTo>
                    <a:pt x="607744" y="162112"/>
                    <a:pt x="619370" y="166066"/>
                    <a:pt x="632198" y="166066"/>
                  </a:cubicBezTo>
                  <a:cubicBezTo>
                    <a:pt x="649035" y="166066"/>
                    <a:pt x="657855" y="160926"/>
                    <a:pt x="657855" y="151041"/>
                  </a:cubicBezTo>
                  <a:cubicBezTo>
                    <a:pt x="657855" y="148273"/>
                    <a:pt x="657053" y="145901"/>
                    <a:pt x="655850" y="143924"/>
                  </a:cubicBezTo>
                  <a:cubicBezTo>
                    <a:pt x="654247" y="141947"/>
                    <a:pt x="652242" y="140365"/>
                    <a:pt x="649837" y="138783"/>
                  </a:cubicBezTo>
                  <a:cubicBezTo>
                    <a:pt x="647432" y="137202"/>
                    <a:pt x="644626" y="136016"/>
                    <a:pt x="641018" y="134830"/>
                  </a:cubicBezTo>
                  <a:cubicBezTo>
                    <a:pt x="637410" y="133643"/>
                    <a:pt x="633802" y="132457"/>
                    <a:pt x="629793" y="130876"/>
                  </a:cubicBezTo>
                  <a:cubicBezTo>
                    <a:pt x="624581" y="128899"/>
                    <a:pt x="620172" y="126922"/>
                    <a:pt x="616163" y="124549"/>
                  </a:cubicBezTo>
                  <a:cubicBezTo>
                    <a:pt x="612154" y="122177"/>
                    <a:pt x="608546" y="119805"/>
                    <a:pt x="606141" y="117037"/>
                  </a:cubicBezTo>
                  <a:cubicBezTo>
                    <a:pt x="603334" y="114269"/>
                    <a:pt x="601330" y="111106"/>
                    <a:pt x="600127" y="107547"/>
                  </a:cubicBezTo>
                  <a:cubicBezTo>
                    <a:pt x="598925" y="103989"/>
                    <a:pt x="598123" y="99639"/>
                    <a:pt x="598123" y="94895"/>
                  </a:cubicBezTo>
                  <a:cubicBezTo>
                    <a:pt x="598123" y="88964"/>
                    <a:pt x="599726" y="83824"/>
                    <a:pt x="602533" y="79079"/>
                  </a:cubicBezTo>
                  <a:cubicBezTo>
                    <a:pt x="605339" y="74730"/>
                    <a:pt x="608947" y="70776"/>
                    <a:pt x="613757" y="67612"/>
                  </a:cubicBezTo>
                  <a:cubicBezTo>
                    <a:pt x="618568" y="64449"/>
                    <a:pt x="624180" y="62077"/>
                    <a:pt x="630194" y="60495"/>
                  </a:cubicBezTo>
                  <a:cubicBezTo>
                    <a:pt x="636207" y="58914"/>
                    <a:pt x="642621" y="58123"/>
                    <a:pt x="649035" y="58123"/>
                  </a:cubicBezTo>
                  <a:cubicBezTo>
                    <a:pt x="660661" y="58123"/>
                    <a:pt x="670683" y="59705"/>
                    <a:pt x="679904" y="63263"/>
                  </a:cubicBezTo>
                  <a:lnTo>
                    <a:pt x="679904" y="87382"/>
                  </a:lnTo>
                  <a:cubicBezTo>
                    <a:pt x="671084" y="81451"/>
                    <a:pt x="661062" y="78684"/>
                    <a:pt x="649837" y="78684"/>
                  </a:cubicBezTo>
                  <a:cubicBezTo>
                    <a:pt x="646229" y="78684"/>
                    <a:pt x="643022" y="79079"/>
                    <a:pt x="640216" y="79870"/>
                  </a:cubicBezTo>
                  <a:cubicBezTo>
                    <a:pt x="637410" y="80660"/>
                    <a:pt x="635004" y="81451"/>
                    <a:pt x="633000" y="83033"/>
                  </a:cubicBezTo>
                  <a:cubicBezTo>
                    <a:pt x="630996" y="84219"/>
                    <a:pt x="629392" y="85801"/>
                    <a:pt x="628189" y="87778"/>
                  </a:cubicBezTo>
                  <a:cubicBezTo>
                    <a:pt x="626987" y="89755"/>
                    <a:pt x="626586" y="91732"/>
                    <a:pt x="626586" y="93709"/>
                  </a:cubicBezTo>
                  <a:cubicBezTo>
                    <a:pt x="626586" y="96476"/>
                    <a:pt x="626987" y="98453"/>
                    <a:pt x="628189" y="100430"/>
                  </a:cubicBezTo>
                  <a:cubicBezTo>
                    <a:pt x="629392" y="102407"/>
                    <a:pt x="630996" y="103989"/>
                    <a:pt x="633000" y="105175"/>
                  </a:cubicBezTo>
                  <a:cubicBezTo>
                    <a:pt x="635405" y="106757"/>
                    <a:pt x="637811" y="107943"/>
                    <a:pt x="641018" y="109129"/>
                  </a:cubicBezTo>
                  <a:cubicBezTo>
                    <a:pt x="644225" y="110315"/>
                    <a:pt x="647833" y="111501"/>
                    <a:pt x="651842" y="113083"/>
                  </a:cubicBezTo>
                  <a:cubicBezTo>
                    <a:pt x="657053" y="115060"/>
                    <a:pt x="661864" y="117432"/>
                    <a:pt x="666274" y="119805"/>
                  </a:cubicBezTo>
                  <a:cubicBezTo>
                    <a:pt x="670683" y="122177"/>
                    <a:pt x="674291" y="124549"/>
                    <a:pt x="677097" y="127317"/>
                  </a:cubicBezTo>
                  <a:cubicBezTo>
                    <a:pt x="679904" y="130085"/>
                    <a:pt x="682309" y="133248"/>
                    <a:pt x="683912" y="137202"/>
                  </a:cubicBezTo>
                  <a:cubicBezTo>
                    <a:pt x="685516" y="140760"/>
                    <a:pt x="686318" y="145505"/>
                    <a:pt x="686318" y="150250"/>
                  </a:cubicBezTo>
                  <a:cubicBezTo>
                    <a:pt x="686318" y="156576"/>
                    <a:pt x="684714" y="161716"/>
                    <a:pt x="681908" y="166461"/>
                  </a:cubicBezTo>
                  <a:cubicBezTo>
                    <a:pt x="679102" y="171206"/>
                    <a:pt x="675093" y="174764"/>
                    <a:pt x="670282" y="177928"/>
                  </a:cubicBezTo>
                  <a:cubicBezTo>
                    <a:pt x="665472" y="181091"/>
                    <a:pt x="659859" y="183068"/>
                    <a:pt x="653445" y="184649"/>
                  </a:cubicBezTo>
                  <a:cubicBezTo>
                    <a:pt x="647031" y="186231"/>
                    <a:pt x="640216" y="187022"/>
                    <a:pt x="633401" y="187022"/>
                  </a:cubicBezTo>
                  <a:cubicBezTo>
                    <a:pt x="618969" y="186626"/>
                    <a:pt x="607343" y="184649"/>
                    <a:pt x="597321" y="179905"/>
                  </a:cubicBezTo>
                  <a:lnTo>
                    <a:pt x="597321" y="179905"/>
                  </a:lnTo>
                  <a:close/>
                  <a:moveTo>
                    <a:pt x="758077" y="186626"/>
                  </a:moveTo>
                  <a:cubicBezTo>
                    <a:pt x="738834" y="186626"/>
                    <a:pt x="723600" y="181091"/>
                    <a:pt x="711975" y="169624"/>
                  </a:cubicBezTo>
                  <a:cubicBezTo>
                    <a:pt x="700349" y="158158"/>
                    <a:pt x="694736" y="143133"/>
                    <a:pt x="694736" y="124154"/>
                  </a:cubicBezTo>
                  <a:cubicBezTo>
                    <a:pt x="694736" y="103593"/>
                    <a:pt x="700750" y="87382"/>
                    <a:pt x="712776" y="75916"/>
                  </a:cubicBezTo>
                  <a:cubicBezTo>
                    <a:pt x="724803" y="64449"/>
                    <a:pt x="740838" y="58518"/>
                    <a:pt x="760883" y="58518"/>
                  </a:cubicBezTo>
                  <a:cubicBezTo>
                    <a:pt x="780125" y="58518"/>
                    <a:pt x="795359" y="64054"/>
                    <a:pt x="806183" y="75520"/>
                  </a:cubicBezTo>
                  <a:cubicBezTo>
                    <a:pt x="817007" y="86987"/>
                    <a:pt x="822619" y="102407"/>
                    <a:pt x="822619" y="122177"/>
                  </a:cubicBezTo>
                  <a:cubicBezTo>
                    <a:pt x="822619" y="141551"/>
                    <a:pt x="816606" y="157367"/>
                    <a:pt x="804980" y="169229"/>
                  </a:cubicBezTo>
                  <a:cubicBezTo>
                    <a:pt x="793756" y="180695"/>
                    <a:pt x="778121" y="186626"/>
                    <a:pt x="758077" y="186626"/>
                  </a:cubicBezTo>
                  <a:close/>
                  <a:moveTo>
                    <a:pt x="759680" y="80660"/>
                  </a:moveTo>
                  <a:cubicBezTo>
                    <a:pt x="748856" y="80660"/>
                    <a:pt x="740037" y="84614"/>
                    <a:pt x="733623" y="92127"/>
                  </a:cubicBezTo>
                  <a:cubicBezTo>
                    <a:pt x="727208" y="99639"/>
                    <a:pt x="724001" y="110315"/>
                    <a:pt x="724001" y="123363"/>
                  </a:cubicBezTo>
                  <a:cubicBezTo>
                    <a:pt x="724001" y="136016"/>
                    <a:pt x="727208" y="146296"/>
                    <a:pt x="733623" y="153808"/>
                  </a:cubicBezTo>
                  <a:cubicBezTo>
                    <a:pt x="740037" y="161321"/>
                    <a:pt x="748856" y="164880"/>
                    <a:pt x="759680" y="164880"/>
                  </a:cubicBezTo>
                  <a:cubicBezTo>
                    <a:pt x="770905" y="164880"/>
                    <a:pt x="779324" y="161321"/>
                    <a:pt x="785337" y="153808"/>
                  </a:cubicBezTo>
                  <a:cubicBezTo>
                    <a:pt x="791350" y="146691"/>
                    <a:pt x="794156" y="136016"/>
                    <a:pt x="794156" y="122968"/>
                  </a:cubicBezTo>
                  <a:cubicBezTo>
                    <a:pt x="794156" y="109524"/>
                    <a:pt x="791350" y="99244"/>
                    <a:pt x="785337" y="91732"/>
                  </a:cubicBezTo>
                  <a:cubicBezTo>
                    <a:pt x="778923" y="84219"/>
                    <a:pt x="770504" y="80660"/>
                    <a:pt x="759680" y="80660"/>
                  </a:cubicBezTo>
                  <a:close/>
                  <a:moveTo>
                    <a:pt x="908409" y="24910"/>
                  </a:moveTo>
                  <a:cubicBezTo>
                    <a:pt x="904400" y="22933"/>
                    <a:pt x="900391" y="21747"/>
                    <a:pt x="895581" y="21747"/>
                  </a:cubicBezTo>
                  <a:cubicBezTo>
                    <a:pt x="881951" y="21747"/>
                    <a:pt x="875135" y="29259"/>
                    <a:pt x="875135" y="44680"/>
                  </a:cubicBezTo>
                  <a:lnTo>
                    <a:pt x="875135" y="61286"/>
                  </a:lnTo>
                  <a:lnTo>
                    <a:pt x="903999" y="61286"/>
                  </a:lnTo>
                  <a:lnTo>
                    <a:pt x="903999" y="83033"/>
                  </a:lnTo>
                  <a:lnTo>
                    <a:pt x="875135" y="83033"/>
                  </a:lnTo>
                  <a:lnTo>
                    <a:pt x="875135" y="183858"/>
                  </a:lnTo>
                  <a:lnTo>
                    <a:pt x="847073" y="183858"/>
                  </a:lnTo>
                  <a:lnTo>
                    <a:pt x="847073" y="83033"/>
                  </a:lnTo>
                  <a:lnTo>
                    <a:pt x="825826" y="83033"/>
                  </a:lnTo>
                  <a:lnTo>
                    <a:pt x="825826" y="61286"/>
                  </a:lnTo>
                  <a:lnTo>
                    <a:pt x="847073" y="61286"/>
                  </a:lnTo>
                  <a:lnTo>
                    <a:pt x="847073" y="41516"/>
                  </a:lnTo>
                  <a:cubicBezTo>
                    <a:pt x="847073" y="28468"/>
                    <a:pt x="851483" y="18584"/>
                    <a:pt x="859902" y="11071"/>
                  </a:cubicBezTo>
                  <a:cubicBezTo>
                    <a:pt x="868320" y="3559"/>
                    <a:pt x="879144" y="0"/>
                    <a:pt x="891973" y="0"/>
                  </a:cubicBezTo>
                  <a:cubicBezTo>
                    <a:pt x="898788" y="0"/>
                    <a:pt x="904400" y="791"/>
                    <a:pt x="908409" y="2372"/>
                  </a:cubicBezTo>
                  <a:cubicBezTo>
                    <a:pt x="908409" y="1977"/>
                    <a:pt x="908409" y="24910"/>
                    <a:pt x="908409" y="24910"/>
                  </a:cubicBezTo>
                  <a:close/>
                  <a:moveTo>
                    <a:pt x="980569" y="182672"/>
                  </a:moveTo>
                  <a:cubicBezTo>
                    <a:pt x="974956" y="185440"/>
                    <a:pt x="967740" y="186626"/>
                    <a:pt x="958921" y="186626"/>
                  </a:cubicBezTo>
                  <a:cubicBezTo>
                    <a:pt x="934868" y="186626"/>
                    <a:pt x="922841" y="175160"/>
                    <a:pt x="922841" y="152227"/>
                  </a:cubicBezTo>
                  <a:lnTo>
                    <a:pt x="922841" y="83033"/>
                  </a:lnTo>
                  <a:lnTo>
                    <a:pt x="901995" y="83033"/>
                  </a:lnTo>
                  <a:lnTo>
                    <a:pt x="901995" y="61286"/>
                  </a:lnTo>
                  <a:lnTo>
                    <a:pt x="922841" y="61286"/>
                  </a:lnTo>
                  <a:lnTo>
                    <a:pt x="922841" y="32818"/>
                  </a:lnTo>
                  <a:lnTo>
                    <a:pt x="950903" y="24910"/>
                  </a:lnTo>
                  <a:lnTo>
                    <a:pt x="950903" y="61286"/>
                  </a:lnTo>
                  <a:lnTo>
                    <a:pt x="980569" y="61286"/>
                  </a:lnTo>
                  <a:lnTo>
                    <a:pt x="980569" y="83033"/>
                  </a:lnTo>
                  <a:lnTo>
                    <a:pt x="950903" y="83033"/>
                  </a:lnTo>
                  <a:lnTo>
                    <a:pt x="950903" y="144319"/>
                  </a:lnTo>
                  <a:cubicBezTo>
                    <a:pt x="950903" y="151436"/>
                    <a:pt x="952106" y="156576"/>
                    <a:pt x="954912" y="159739"/>
                  </a:cubicBezTo>
                  <a:cubicBezTo>
                    <a:pt x="957718" y="162903"/>
                    <a:pt x="962128" y="164484"/>
                    <a:pt x="968141" y="164484"/>
                  </a:cubicBezTo>
                  <a:cubicBezTo>
                    <a:pt x="972952" y="164484"/>
                    <a:pt x="976961" y="163298"/>
                    <a:pt x="980569" y="160530"/>
                  </a:cubicBezTo>
                  <a:lnTo>
                    <a:pt x="980569" y="182672"/>
                  </a:lnTo>
                  <a:lnTo>
                    <a:pt x="980569" y="182672"/>
                  </a:lnTo>
                  <a:close/>
                  <a:moveTo>
                    <a:pt x="1045913" y="177137"/>
                  </a:moveTo>
                  <a:lnTo>
                    <a:pt x="1045913" y="147878"/>
                  </a:lnTo>
                  <a:cubicBezTo>
                    <a:pt x="1048719" y="150250"/>
                    <a:pt x="1051926" y="152622"/>
                    <a:pt x="1055534" y="154204"/>
                  </a:cubicBezTo>
                  <a:cubicBezTo>
                    <a:pt x="1059142" y="156181"/>
                    <a:pt x="1063151" y="157762"/>
                    <a:pt x="1067160" y="158949"/>
                  </a:cubicBezTo>
                  <a:cubicBezTo>
                    <a:pt x="1071169" y="160135"/>
                    <a:pt x="1075579" y="161321"/>
                    <a:pt x="1079588" y="162112"/>
                  </a:cubicBezTo>
                  <a:cubicBezTo>
                    <a:pt x="1083596" y="162903"/>
                    <a:pt x="1087605" y="163298"/>
                    <a:pt x="1090812" y="163298"/>
                  </a:cubicBezTo>
                  <a:cubicBezTo>
                    <a:pt x="1102839" y="163298"/>
                    <a:pt x="1112059" y="161321"/>
                    <a:pt x="1118073" y="157367"/>
                  </a:cubicBezTo>
                  <a:cubicBezTo>
                    <a:pt x="1124086" y="153413"/>
                    <a:pt x="1126892" y="147482"/>
                    <a:pt x="1126892" y="139970"/>
                  </a:cubicBezTo>
                  <a:cubicBezTo>
                    <a:pt x="1126892" y="136016"/>
                    <a:pt x="1126090" y="132457"/>
                    <a:pt x="1124086" y="129294"/>
                  </a:cubicBezTo>
                  <a:cubicBezTo>
                    <a:pt x="1122082" y="126131"/>
                    <a:pt x="1119275" y="123758"/>
                    <a:pt x="1115667" y="120991"/>
                  </a:cubicBezTo>
                  <a:cubicBezTo>
                    <a:pt x="1112059" y="118618"/>
                    <a:pt x="1108051" y="116246"/>
                    <a:pt x="1103240" y="113874"/>
                  </a:cubicBezTo>
                  <a:cubicBezTo>
                    <a:pt x="1098429" y="111501"/>
                    <a:pt x="1093218" y="109129"/>
                    <a:pt x="1087605" y="106757"/>
                  </a:cubicBezTo>
                  <a:cubicBezTo>
                    <a:pt x="1081592" y="103593"/>
                    <a:pt x="1076381" y="100430"/>
                    <a:pt x="1071169" y="97267"/>
                  </a:cubicBezTo>
                  <a:cubicBezTo>
                    <a:pt x="1065957" y="94104"/>
                    <a:pt x="1061548" y="90545"/>
                    <a:pt x="1057940" y="86591"/>
                  </a:cubicBezTo>
                  <a:cubicBezTo>
                    <a:pt x="1054332" y="82637"/>
                    <a:pt x="1051125" y="78288"/>
                    <a:pt x="1049120" y="73543"/>
                  </a:cubicBezTo>
                  <a:cubicBezTo>
                    <a:pt x="1047116" y="68799"/>
                    <a:pt x="1045913" y="62868"/>
                    <a:pt x="1045913" y="56541"/>
                  </a:cubicBezTo>
                  <a:cubicBezTo>
                    <a:pt x="1045913" y="48634"/>
                    <a:pt x="1047918" y="41516"/>
                    <a:pt x="1051526" y="35586"/>
                  </a:cubicBezTo>
                  <a:cubicBezTo>
                    <a:pt x="1055134" y="29655"/>
                    <a:pt x="1059944" y="24910"/>
                    <a:pt x="1065957" y="20956"/>
                  </a:cubicBezTo>
                  <a:cubicBezTo>
                    <a:pt x="1071971" y="17002"/>
                    <a:pt x="1078786" y="14234"/>
                    <a:pt x="1086403" y="12257"/>
                  </a:cubicBezTo>
                  <a:cubicBezTo>
                    <a:pt x="1094020" y="10280"/>
                    <a:pt x="1102037" y="9489"/>
                    <a:pt x="1110055" y="9489"/>
                  </a:cubicBezTo>
                  <a:cubicBezTo>
                    <a:pt x="1128095" y="9489"/>
                    <a:pt x="1141725" y="11466"/>
                    <a:pt x="1149743" y="15420"/>
                  </a:cubicBezTo>
                  <a:lnTo>
                    <a:pt x="1149743" y="43493"/>
                  </a:lnTo>
                  <a:cubicBezTo>
                    <a:pt x="1139721" y="36376"/>
                    <a:pt x="1127293" y="32818"/>
                    <a:pt x="1111659" y="32818"/>
                  </a:cubicBezTo>
                  <a:cubicBezTo>
                    <a:pt x="1107249" y="32818"/>
                    <a:pt x="1103240" y="33213"/>
                    <a:pt x="1098830" y="34004"/>
                  </a:cubicBezTo>
                  <a:cubicBezTo>
                    <a:pt x="1094821" y="34795"/>
                    <a:pt x="1090812" y="35981"/>
                    <a:pt x="1087605" y="37958"/>
                  </a:cubicBezTo>
                  <a:cubicBezTo>
                    <a:pt x="1084398" y="39935"/>
                    <a:pt x="1081592" y="42307"/>
                    <a:pt x="1079588" y="45075"/>
                  </a:cubicBezTo>
                  <a:cubicBezTo>
                    <a:pt x="1077583" y="47843"/>
                    <a:pt x="1076381" y="51401"/>
                    <a:pt x="1076381" y="55355"/>
                  </a:cubicBezTo>
                  <a:cubicBezTo>
                    <a:pt x="1076381" y="59309"/>
                    <a:pt x="1077182" y="62472"/>
                    <a:pt x="1078786" y="65240"/>
                  </a:cubicBezTo>
                  <a:cubicBezTo>
                    <a:pt x="1080389" y="68008"/>
                    <a:pt x="1082795" y="70776"/>
                    <a:pt x="1086002" y="72753"/>
                  </a:cubicBezTo>
                  <a:cubicBezTo>
                    <a:pt x="1089209" y="75125"/>
                    <a:pt x="1092817" y="77497"/>
                    <a:pt x="1097227" y="79474"/>
                  </a:cubicBezTo>
                  <a:cubicBezTo>
                    <a:pt x="1101636" y="81451"/>
                    <a:pt x="1106848" y="84219"/>
                    <a:pt x="1112861" y="86591"/>
                  </a:cubicBezTo>
                  <a:cubicBezTo>
                    <a:pt x="1118874" y="89755"/>
                    <a:pt x="1124487" y="92918"/>
                    <a:pt x="1130099" y="96476"/>
                  </a:cubicBezTo>
                  <a:cubicBezTo>
                    <a:pt x="1135712" y="100035"/>
                    <a:pt x="1140122" y="103593"/>
                    <a:pt x="1144130" y="107943"/>
                  </a:cubicBezTo>
                  <a:cubicBezTo>
                    <a:pt x="1148139" y="111897"/>
                    <a:pt x="1151346" y="116641"/>
                    <a:pt x="1153752" y="121782"/>
                  </a:cubicBezTo>
                  <a:cubicBezTo>
                    <a:pt x="1156157" y="126922"/>
                    <a:pt x="1157360" y="132457"/>
                    <a:pt x="1157360" y="139179"/>
                  </a:cubicBezTo>
                  <a:cubicBezTo>
                    <a:pt x="1157360" y="147878"/>
                    <a:pt x="1155756" y="155390"/>
                    <a:pt x="1152148" y="161321"/>
                  </a:cubicBezTo>
                  <a:cubicBezTo>
                    <a:pt x="1148540" y="167252"/>
                    <a:pt x="1143729" y="171997"/>
                    <a:pt x="1137716" y="175951"/>
                  </a:cubicBezTo>
                  <a:cubicBezTo>
                    <a:pt x="1131703" y="179509"/>
                    <a:pt x="1124888" y="182277"/>
                    <a:pt x="1116870" y="184254"/>
                  </a:cubicBezTo>
                  <a:cubicBezTo>
                    <a:pt x="1108852" y="186231"/>
                    <a:pt x="1100835" y="186626"/>
                    <a:pt x="1092015" y="186626"/>
                  </a:cubicBezTo>
                  <a:cubicBezTo>
                    <a:pt x="1089209" y="186626"/>
                    <a:pt x="1085601" y="186231"/>
                    <a:pt x="1081191" y="185835"/>
                  </a:cubicBezTo>
                  <a:cubicBezTo>
                    <a:pt x="1076781" y="185440"/>
                    <a:pt x="1072772" y="184649"/>
                    <a:pt x="1067962" y="183858"/>
                  </a:cubicBezTo>
                  <a:cubicBezTo>
                    <a:pt x="1063151" y="183068"/>
                    <a:pt x="1059142" y="181881"/>
                    <a:pt x="1055534" y="180695"/>
                  </a:cubicBezTo>
                  <a:cubicBezTo>
                    <a:pt x="1051526" y="179905"/>
                    <a:pt x="1048719" y="178718"/>
                    <a:pt x="1045913" y="177137"/>
                  </a:cubicBezTo>
                  <a:lnTo>
                    <a:pt x="1045913" y="177137"/>
                  </a:lnTo>
                  <a:close/>
                  <a:moveTo>
                    <a:pt x="1285242" y="183858"/>
                  </a:moveTo>
                  <a:lnTo>
                    <a:pt x="1257180" y="183858"/>
                  </a:lnTo>
                  <a:lnTo>
                    <a:pt x="1257180" y="164484"/>
                  </a:lnTo>
                  <a:lnTo>
                    <a:pt x="1256780" y="164484"/>
                  </a:lnTo>
                  <a:cubicBezTo>
                    <a:pt x="1248762" y="179509"/>
                    <a:pt x="1235933" y="186626"/>
                    <a:pt x="1218695" y="186626"/>
                  </a:cubicBezTo>
                  <a:cubicBezTo>
                    <a:pt x="1189431" y="186626"/>
                    <a:pt x="1174598" y="169229"/>
                    <a:pt x="1174598" y="134434"/>
                  </a:cubicBezTo>
                  <a:lnTo>
                    <a:pt x="1174598" y="61286"/>
                  </a:lnTo>
                  <a:lnTo>
                    <a:pt x="1202660" y="61286"/>
                  </a:lnTo>
                  <a:lnTo>
                    <a:pt x="1202660" y="131666"/>
                  </a:lnTo>
                  <a:cubicBezTo>
                    <a:pt x="1202660" y="153808"/>
                    <a:pt x="1211078" y="164880"/>
                    <a:pt x="1228717" y="164880"/>
                  </a:cubicBezTo>
                  <a:cubicBezTo>
                    <a:pt x="1237136" y="164880"/>
                    <a:pt x="1243951" y="161716"/>
                    <a:pt x="1249163" y="155785"/>
                  </a:cubicBezTo>
                  <a:cubicBezTo>
                    <a:pt x="1254775" y="149855"/>
                    <a:pt x="1257180" y="141947"/>
                    <a:pt x="1257180" y="132062"/>
                  </a:cubicBezTo>
                  <a:lnTo>
                    <a:pt x="1257180" y="61286"/>
                  </a:lnTo>
                  <a:lnTo>
                    <a:pt x="1285242" y="61286"/>
                  </a:lnTo>
                  <a:cubicBezTo>
                    <a:pt x="1285242" y="61286"/>
                    <a:pt x="1285242" y="183858"/>
                    <a:pt x="1285242" y="183858"/>
                  </a:cubicBezTo>
                  <a:close/>
                  <a:moveTo>
                    <a:pt x="1385063" y="87778"/>
                  </a:moveTo>
                  <a:cubicBezTo>
                    <a:pt x="1381455" y="85010"/>
                    <a:pt x="1376645" y="83824"/>
                    <a:pt x="1370230" y="83824"/>
                  </a:cubicBezTo>
                  <a:cubicBezTo>
                    <a:pt x="1361812" y="83824"/>
                    <a:pt x="1354997" y="87382"/>
                    <a:pt x="1349384" y="94895"/>
                  </a:cubicBezTo>
                  <a:cubicBezTo>
                    <a:pt x="1343772" y="102407"/>
                    <a:pt x="1340966" y="112292"/>
                    <a:pt x="1340966" y="125340"/>
                  </a:cubicBezTo>
                  <a:lnTo>
                    <a:pt x="1340966" y="183858"/>
                  </a:lnTo>
                  <a:lnTo>
                    <a:pt x="1312904" y="183858"/>
                  </a:lnTo>
                  <a:lnTo>
                    <a:pt x="1312904" y="61286"/>
                  </a:lnTo>
                  <a:lnTo>
                    <a:pt x="1340966" y="61286"/>
                  </a:lnTo>
                  <a:lnTo>
                    <a:pt x="1340966" y="86591"/>
                  </a:lnTo>
                  <a:lnTo>
                    <a:pt x="1341366" y="86591"/>
                  </a:lnTo>
                  <a:cubicBezTo>
                    <a:pt x="1344173" y="77893"/>
                    <a:pt x="1348182" y="71171"/>
                    <a:pt x="1354195" y="66426"/>
                  </a:cubicBezTo>
                  <a:cubicBezTo>
                    <a:pt x="1360208" y="61682"/>
                    <a:pt x="1366222" y="59309"/>
                    <a:pt x="1373437" y="59309"/>
                  </a:cubicBezTo>
                  <a:cubicBezTo>
                    <a:pt x="1378649" y="59309"/>
                    <a:pt x="1382257" y="60100"/>
                    <a:pt x="1385063" y="61682"/>
                  </a:cubicBezTo>
                  <a:lnTo>
                    <a:pt x="1385063" y="87778"/>
                  </a:lnTo>
                  <a:lnTo>
                    <a:pt x="1385063" y="87778"/>
                  </a:lnTo>
                  <a:close/>
                  <a:moveTo>
                    <a:pt x="1475263" y="24910"/>
                  </a:moveTo>
                  <a:cubicBezTo>
                    <a:pt x="1471254" y="22933"/>
                    <a:pt x="1467245" y="21747"/>
                    <a:pt x="1462434" y="21747"/>
                  </a:cubicBezTo>
                  <a:cubicBezTo>
                    <a:pt x="1448804" y="21747"/>
                    <a:pt x="1441989" y="29259"/>
                    <a:pt x="1441989" y="44680"/>
                  </a:cubicBezTo>
                  <a:lnTo>
                    <a:pt x="1441989" y="61286"/>
                  </a:lnTo>
                  <a:lnTo>
                    <a:pt x="1470853" y="61286"/>
                  </a:lnTo>
                  <a:lnTo>
                    <a:pt x="1470853" y="83033"/>
                  </a:lnTo>
                  <a:lnTo>
                    <a:pt x="1441989" y="83033"/>
                  </a:lnTo>
                  <a:lnTo>
                    <a:pt x="1441989" y="183858"/>
                  </a:lnTo>
                  <a:lnTo>
                    <a:pt x="1413927" y="183858"/>
                  </a:lnTo>
                  <a:lnTo>
                    <a:pt x="1413927" y="83033"/>
                  </a:lnTo>
                  <a:lnTo>
                    <a:pt x="1392680" y="83033"/>
                  </a:lnTo>
                  <a:lnTo>
                    <a:pt x="1392680" y="61286"/>
                  </a:lnTo>
                  <a:lnTo>
                    <a:pt x="1413927" y="61286"/>
                  </a:lnTo>
                  <a:lnTo>
                    <a:pt x="1413927" y="41516"/>
                  </a:lnTo>
                  <a:cubicBezTo>
                    <a:pt x="1413927" y="28468"/>
                    <a:pt x="1418337" y="18584"/>
                    <a:pt x="1426755" y="11071"/>
                  </a:cubicBezTo>
                  <a:cubicBezTo>
                    <a:pt x="1435174" y="3559"/>
                    <a:pt x="1445998" y="0"/>
                    <a:pt x="1458826" y="0"/>
                  </a:cubicBezTo>
                  <a:cubicBezTo>
                    <a:pt x="1465641" y="0"/>
                    <a:pt x="1471254" y="791"/>
                    <a:pt x="1475263" y="2372"/>
                  </a:cubicBezTo>
                  <a:cubicBezTo>
                    <a:pt x="1475263" y="1977"/>
                    <a:pt x="1475263" y="24910"/>
                    <a:pt x="1475263" y="24910"/>
                  </a:cubicBezTo>
                  <a:close/>
                  <a:moveTo>
                    <a:pt x="1580696" y="183858"/>
                  </a:moveTo>
                  <a:lnTo>
                    <a:pt x="1553436" y="183858"/>
                  </a:lnTo>
                  <a:lnTo>
                    <a:pt x="1553436" y="164880"/>
                  </a:lnTo>
                  <a:lnTo>
                    <a:pt x="1553035" y="164880"/>
                  </a:lnTo>
                  <a:cubicBezTo>
                    <a:pt x="1544616" y="179509"/>
                    <a:pt x="1531788" y="187022"/>
                    <a:pt x="1515351" y="187022"/>
                  </a:cubicBezTo>
                  <a:cubicBezTo>
                    <a:pt x="1503325" y="187022"/>
                    <a:pt x="1493703" y="183858"/>
                    <a:pt x="1486487" y="177137"/>
                  </a:cubicBezTo>
                  <a:cubicBezTo>
                    <a:pt x="1479672" y="170415"/>
                    <a:pt x="1476064" y="162112"/>
                    <a:pt x="1476064" y="151041"/>
                  </a:cubicBezTo>
                  <a:cubicBezTo>
                    <a:pt x="1476064" y="127712"/>
                    <a:pt x="1489695" y="114269"/>
                    <a:pt x="1516554" y="110710"/>
                  </a:cubicBezTo>
                  <a:lnTo>
                    <a:pt x="1553436" y="105570"/>
                  </a:lnTo>
                  <a:cubicBezTo>
                    <a:pt x="1553436" y="88173"/>
                    <a:pt x="1545017" y="79474"/>
                    <a:pt x="1528180" y="79474"/>
                  </a:cubicBezTo>
                  <a:cubicBezTo>
                    <a:pt x="1513347" y="79474"/>
                    <a:pt x="1500118" y="84614"/>
                    <a:pt x="1488091" y="94499"/>
                  </a:cubicBezTo>
                  <a:lnTo>
                    <a:pt x="1488091" y="70380"/>
                  </a:lnTo>
                  <a:cubicBezTo>
                    <a:pt x="1501320" y="62868"/>
                    <a:pt x="1516153" y="58914"/>
                    <a:pt x="1533391" y="58914"/>
                  </a:cubicBezTo>
                  <a:cubicBezTo>
                    <a:pt x="1564660" y="58914"/>
                    <a:pt x="1580696" y="74334"/>
                    <a:pt x="1580696" y="104780"/>
                  </a:cubicBezTo>
                  <a:lnTo>
                    <a:pt x="1580696" y="183858"/>
                  </a:lnTo>
                  <a:lnTo>
                    <a:pt x="1580696" y="183858"/>
                  </a:lnTo>
                  <a:close/>
                  <a:moveTo>
                    <a:pt x="1553436" y="123758"/>
                  </a:moveTo>
                  <a:lnTo>
                    <a:pt x="1527378" y="127317"/>
                  </a:lnTo>
                  <a:cubicBezTo>
                    <a:pt x="1519360" y="128503"/>
                    <a:pt x="1513347" y="130480"/>
                    <a:pt x="1508937" y="133248"/>
                  </a:cubicBezTo>
                  <a:cubicBezTo>
                    <a:pt x="1504928" y="136016"/>
                    <a:pt x="1502924" y="141156"/>
                    <a:pt x="1502924" y="148273"/>
                  </a:cubicBezTo>
                  <a:cubicBezTo>
                    <a:pt x="1502924" y="153413"/>
                    <a:pt x="1504928" y="157762"/>
                    <a:pt x="1508536" y="160926"/>
                  </a:cubicBezTo>
                  <a:cubicBezTo>
                    <a:pt x="1512144" y="164089"/>
                    <a:pt x="1517356" y="166066"/>
                    <a:pt x="1523770" y="166066"/>
                  </a:cubicBezTo>
                  <a:cubicBezTo>
                    <a:pt x="1532189" y="166066"/>
                    <a:pt x="1539405" y="162903"/>
                    <a:pt x="1545017" y="156972"/>
                  </a:cubicBezTo>
                  <a:cubicBezTo>
                    <a:pt x="1550629" y="151041"/>
                    <a:pt x="1553436" y="143528"/>
                    <a:pt x="1553436" y="134434"/>
                  </a:cubicBezTo>
                  <a:lnTo>
                    <a:pt x="1553436" y="123758"/>
                  </a:lnTo>
                  <a:close/>
                  <a:moveTo>
                    <a:pt x="1698957" y="178323"/>
                  </a:moveTo>
                  <a:cubicBezTo>
                    <a:pt x="1688935" y="183858"/>
                    <a:pt x="1677309" y="187022"/>
                    <a:pt x="1663679" y="187022"/>
                  </a:cubicBezTo>
                  <a:cubicBezTo>
                    <a:pt x="1645239" y="187022"/>
                    <a:pt x="1630406" y="181486"/>
                    <a:pt x="1619181" y="170020"/>
                  </a:cubicBezTo>
                  <a:cubicBezTo>
                    <a:pt x="1607956" y="158553"/>
                    <a:pt x="1602344" y="143924"/>
                    <a:pt x="1602344" y="125735"/>
                  </a:cubicBezTo>
                  <a:cubicBezTo>
                    <a:pt x="1602344" y="105570"/>
                    <a:pt x="1608357" y="89359"/>
                    <a:pt x="1620784" y="77102"/>
                  </a:cubicBezTo>
                  <a:cubicBezTo>
                    <a:pt x="1632811" y="64845"/>
                    <a:pt x="1649247" y="58914"/>
                    <a:pt x="1669693" y="58914"/>
                  </a:cubicBezTo>
                  <a:cubicBezTo>
                    <a:pt x="1680917" y="58914"/>
                    <a:pt x="1690940" y="60891"/>
                    <a:pt x="1699759" y="64845"/>
                  </a:cubicBezTo>
                  <a:lnTo>
                    <a:pt x="1699759" y="90545"/>
                  </a:lnTo>
                  <a:cubicBezTo>
                    <a:pt x="1690940" y="84219"/>
                    <a:pt x="1681719" y="81056"/>
                    <a:pt x="1672098" y="81056"/>
                  </a:cubicBezTo>
                  <a:cubicBezTo>
                    <a:pt x="1660071" y="81056"/>
                    <a:pt x="1650450" y="85010"/>
                    <a:pt x="1642833" y="92918"/>
                  </a:cubicBezTo>
                  <a:cubicBezTo>
                    <a:pt x="1635216" y="100826"/>
                    <a:pt x="1631208" y="111106"/>
                    <a:pt x="1631208" y="124154"/>
                  </a:cubicBezTo>
                  <a:cubicBezTo>
                    <a:pt x="1631208" y="136807"/>
                    <a:pt x="1634816" y="146691"/>
                    <a:pt x="1642031" y="154204"/>
                  </a:cubicBezTo>
                  <a:cubicBezTo>
                    <a:pt x="1649247" y="161716"/>
                    <a:pt x="1658869" y="165275"/>
                    <a:pt x="1670895" y="165275"/>
                  </a:cubicBezTo>
                  <a:cubicBezTo>
                    <a:pt x="1680917" y="165275"/>
                    <a:pt x="1690539" y="161716"/>
                    <a:pt x="1699759" y="154599"/>
                  </a:cubicBezTo>
                  <a:lnTo>
                    <a:pt x="1699759" y="178323"/>
                  </a:lnTo>
                  <a:close/>
                  <a:moveTo>
                    <a:pt x="1822831" y="130085"/>
                  </a:moveTo>
                  <a:lnTo>
                    <a:pt x="1738244" y="130085"/>
                  </a:lnTo>
                  <a:cubicBezTo>
                    <a:pt x="1738645" y="141551"/>
                    <a:pt x="1742253" y="150250"/>
                    <a:pt x="1749068" y="156181"/>
                  </a:cubicBezTo>
                  <a:cubicBezTo>
                    <a:pt x="1755883" y="162507"/>
                    <a:pt x="1765104" y="165275"/>
                    <a:pt x="1776729" y="165275"/>
                  </a:cubicBezTo>
                  <a:cubicBezTo>
                    <a:pt x="1789959" y="165275"/>
                    <a:pt x="1801985" y="161321"/>
                    <a:pt x="1813210" y="153413"/>
                  </a:cubicBezTo>
                  <a:lnTo>
                    <a:pt x="1813210" y="175951"/>
                  </a:lnTo>
                  <a:cubicBezTo>
                    <a:pt x="1801985" y="183068"/>
                    <a:pt x="1786752" y="186626"/>
                    <a:pt x="1768311" y="186626"/>
                  </a:cubicBezTo>
                  <a:cubicBezTo>
                    <a:pt x="1749870" y="186626"/>
                    <a:pt x="1735839" y="181091"/>
                    <a:pt x="1725416" y="170020"/>
                  </a:cubicBezTo>
                  <a:cubicBezTo>
                    <a:pt x="1714993" y="158949"/>
                    <a:pt x="1709781" y="143133"/>
                    <a:pt x="1709781" y="122968"/>
                  </a:cubicBezTo>
                  <a:cubicBezTo>
                    <a:pt x="1709781" y="103989"/>
                    <a:pt x="1715394" y="88173"/>
                    <a:pt x="1727019" y="76311"/>
                  </a:cubicBezTo>
                  <a:cubicBezTo>
                    <a:pt x="1738244" y="64449"/>
                    <a:pt x="1752676" y="58123"/>
                    <a:pt x="1769513" y="58123"/>
                  </a:cubicBezTo>
                  <a:cubicBezTo>
                    <a:pt x="1786351" y="58123"/>
                    <a:pt x="1799580" y="63659"/>
                    <a:pt x="1808800" y="74334"/>
                  </a:cubicBezTo>
                  <a:cubicBezTo>
                    <a:pt x="1818021" y="85010"/>
                    <a:pt x="1822831" y="100035"/>
                    <a:pt x="1822831" y="119409"/>
                  </a:cubicBezTo>
                  <a:cubicBezTo>
                    <a:pt x="1822831" y="119409"/>
                    <a:pt x="1822831" y="130085"/>
                    <a:pt x="1822831" y="130085"/>
                  </a:cubicBezTo>
                  <a:close/>
                  <a:moveTo>
                    <a:pt x="1795571" y="110315"/>
                  </a:moveTo>
                  <a:cubicBezTo>
                    <a:pt x="1795571" y="100430"/>
                    <a:pt x="1793166" y="92522"/>
                    <a:pt x="1788355" y="86987"/>
                  </a:cubicBezTo>
                  <a:cubicBezTo>
                    <a:pt x="1783544" y="81451"/>
                    <a:pt x="1777130" y="78684"/>
                    <a:pt x="1769113" y="78684"/>
                  </a:cubicBezTo>
                  <a:cubicBezTo>
                    <a:pt x="1761095" y="78684"/>
                    <a:pt x="1754280" y="81451"/>
                    <a:pt x="1748667" y="87382"/>
                  </a:cubicBezTo>
                  <a:cubicBezTo>
                    <a:pt x="1743055" y="93313"/>
                    <a:pt x="1739447" y="100826"/>
                    <a:pt x="1738244" y="110315"/>
                  </a:cubicBezTo>
                  <a:lnTo>
                    <a:pt x="1795571" y="110315"/>
                  </a:lnTo>
                  <a:lnTo>
                    <a:pt x="1795571" y="110315"/>
                  </a:lnTo>
                  <a:close/>
                </a:path>
              </a:pathLst>
            </a:custGeom>
            <a:solidFill>
              <a:schemeClr val="accent4"/>
            </a:solidFill>
            <a:ln w="4001" cap="flat">
              <a:noFill/>
              <a:prstDash val="solid"/>
              <a:miter/>
            </a:ln>
          </p:spPr>
          <p:txBody>
            <a:bodyPr rtlCol="0" anchor="ctr"/>
            <a:lstStyle/>
            <a:p>
              <a:endParaRPr lang="en-CA" dirty="0"/>
            </a:p>
          </p:txBody>
        </p:sp>
        <p:sp>
          <p:nvSpPr>
            <p:cNvPr id="10" name="Freeform: Shape 9">
              <a:extLst>
                <a:ext uri="{FF2B5EF4-FFF2-40B4-BE49-F238E27FC236}">
                  <a16:creationId xmlns:a16="http://schemas.microsoft.com/office/drawing/2014/main" id="{28FB1909-F6FD-4F3D-8A30-8872C950F048}"/>
                </a:ext>
              </a:extLst>
            </p:cNvPr>
            <p:cNvSpPr/>
            <p:nvPr/>
          </p:nvSpPr>
          <p:spPr bwMode="black">
            <a:xfrm>
              <a:off x="736536"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80CC28"/>
            </a:solidFill>
            <a:ln w="4001" cap="flat">
              <a:noFill/>
              <a:prstDash val="solid"/>
              <a:miter/>
            </a:ln>
          </p:spPr>
          <p:txBody>
            <a:bodyPr rtlCol="0" anchor="ctr"/>
            <a:lstStyle/>
            <a:p>
              <a:endParaRPr lang="en-CA" dirty="0"/>
            </a:p>
          </p:txBody>
        </p:sp>
        <p:sp>
          <p:nvSpPr>
            <p:cNvPr id="12" name="Freeform: Shape 11">
              <a:extLst>
                <a:ext uri="{FF2B5EF4-FFF2-40B4-BE49-F238E27FC236}">
                  <a16:creationId xmlns:a16="http://schemas.microsoft.com/office/drawing/2014/main" id="{056FCF29-EC60-406E-9DB0-B717F47FCC8B}"/>
                </a:ext>
              </a:extLst>
            </p:cNvPr>
            <p:cNvSpPr/>
            <p:nvPr/>
          </p:nvSpPr>
          <p:spPr bwMode="black">
            <a:xfrm>
              <a:off x="736536"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BBC09"/>
            </a:solidFill>
            <a:ln w="4001" cap="flat">
              <a:noFill/>
              <a:prstDash val="solid"/>
              <a:miter/>
            </a:ln>
          </p:spPr>
          <p:txBody>
            <a:bodyPr rtlCol="0" anchor="ctr"/>
            <a:lstStyle/>
            <a:p>
              <a:endParaRPr lang="en-CA" dirty="0"/>
            </a:p>
          </p:txBody>
        </p:sp>
        <p:sp>
          <p:nvSpPr>
            <p:cNvPr id="13" name="Freeform: Shape 12">
              <a:extLst>
                <a:ext uri="{FF2B5EF4-FFF2-40B4-BE49-F238E27FC236}">
                  <a16:creationId xmlns:a16="http://schemas.microsoft.com/office/drawing/2014/main" id="{C29A2260-4E21-4B70-8BBB-AF0695F54650}"/>
                </a:ext>
              </a:extLst>
            </p:cNvPr>
            <p:cNvSpPr/>
            <p:nvPr/>
          </p:nvSpPr>
          <p:spPr bwMode="black">
            <a:xfrm>
              <a:off x="584200"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00ADEF"/>
            </a:solidFill>
            <a:ln w="4001" cap="flat">
              <a:noFill/>
              <a:prstDash val="solid"/>
              <a:miter/>
            </a:ln>
          </p:spPr>
          <p:txBody>
            <a:bodyPr rtlCol="0" anchor="ctr"/>
            <a:lstStyle/>
            <a:p>
              <a:endParaRPr lang="en-CA" dirty="0"/>
            </a:p>
          </p:txBody>
        </p:sp>
        <p:sp>
          <p:nvSpPr>
            <p:cNvPr id="14" name="Freeform: Shape 13">
              <a:extLst>
                <a:ext uri="{FF2B5EF4-FFF2-40B4-BE49-F238E27FC236}">
                  <a16:creationId xmlns:a16="http://schemas.microsoft.com/office/drawing/2014/main" id="{00C8A0B4-C85F-4DE8-8D26-B1858EAFF6C8}"/>
                </a:ext>
              </a:extLst>
            </p:cNvPr>
            <p:cNvSpPr/>
            <p:nvPr/>
          </p:nvSpPr>
          <p:spPr bwMode="black">
            <a:xfrm>
              <a:off x="584200"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1511B"/>
            </a:solidFill>
            <a:ln w="4001" cap="flat">
              <a:noFill/>
              <a:prstDash val="solid"/>
              <a:miter/>
            </a:ln>
          </p:spPr>
          <p:txBody>
            <a:bodyPr rtlCol="0" anchor="ctr"/>
            <a:lstStyle/>
            <a:p>
              <a:endParaRPr lang="en-CA" dirty="0"/>
            </a:p>
          </p:txBody>
        </p:sp>
      </p:grpSp>
    </p:spTree>
    <p:extLst>
      <p:ext uri="{BB962C8B-B14F-4D97-AF65-F5344CB8AC3E}">
        <p14:creationId xmlns:p14="http://schemas.microsoft.com/office/powerpoint/2010/main" val="15088845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split photo">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241114"/>
            <a:ext cx="4179888" cy="1292662"/>
          </a:xfrm>
          <a:noFill/>
        </p:spPr>
        <p:txBody>
          <a:bodyPr wrap="square" lIns="0" tIns="0" rIns="0" bIns="0" anchor="b" anchorCtr="0">
            <a:spAutoFit/>
          </a:bodyPr>
          <a:lstStyle>
            <a:lvl1pPr>
              <a:defRPr sz="4200" spc="-50" baseline="0">
                <a:solidFill>
                  <a:srgbClr val="505050"/>
                </a:solidFill>
                <a:latin typeface="+mj-lt"/>
                <a:cs typeface="Segoe UI" panose="020B0502040204020203" pitchFamily="34" charset="0"/>
              </a:defRPr>
            </a:lvl1pPr>
          </a:lstStyle>
          <a:p>
            <a:r>
              <a:rPr lang="en-US"/>
              <a:t>Event name or presentation title</a:t>
            </a:r>
          </a:p>
        </p:txBody>
      </p:sp>
      <p:sp>
        <p:nvSpPr>
          <p:cNvPr id="5" name="Text Placeholder 4"/>
          <p:cNvSpPr>
            <a:spLocks noGrp="1"/>
          </p:cNvSpPr>
          <p:nvPr>
            <p:ph type="body" sz="quarter" idx="12" hasCustomPrompt="1"/>
          </p:nvPr>
        </p:nvSpPr>
        <p:spPr>
          <a:xfrm>
            <a:off x="584200" y="3962400"/>
            <a:ext cx="4179888" cy="246221"/>
          </a:xfrm>
          <a:noFill/>
        </p:spPr>
        <p:txBody>
          <a:bodyPr wrap="square" lIns="0" tIns="0" rIns="0" bIns="0">
            <a:spAutoFit/>
          </a:bodyPr>
          <a:lstStyle>
            <a:lvl1pPr marL="0" indent="0">
              <a:spcBef>
                <a:spcPts val="0"/>
              </a:spcBef>
              <a:buNone/>
              <a:defRPr sz="1600" spc="0" baseline="0">
                <a:solidFill>
                  <a:srgbClr val="505050"/>
                </a:solidFill>
                <a:latin typeface="+mn-lt"/>
                <a:cs typeface="Segoe UI" panose="020B0502040204020203" pitchFamily="34" charset="0"/>
              </a:defRPr>
            </a:lvl1pPr>
          </a:lstStyle>
          <a:p>
            <a:pPr lvl="0"/>
            <a:r>
              <a:rPr lang="en-US"/>
              <a:t>Speaker name or subtitle</a:t>
            </a:r>
          </a:p>
        </p:txBody>
      </p:sp>
      <p:sp>
        <p:nvSpPr>
          <p:cNvPr id="11" name="Picture Placeholder 4">
            <a:extLst>
              <a:ext uri="{FF2B5EF4-FFF2-40B4-BE49-F238E27FC236}">
                <a16:creationId xmlns:a16="http://schemas.microsoft.com/office/drawing/2014/main" id="{13919922-9FA1-8145-B509-76E8730333CE}"/>
              </a:ext>
            </a:extLst>
          </p:cNvPr>
          <p:cNvSpPr>
            <a:spLocks noGrp="1"/>
          </p:cNvSpPr>
          <p:nvPr>
            <p:ph type="pic" sz="quarter" idx="11" hasCustomPrompt="1"/>
          </p:nvPr>
        </p:nvSpPr>
        <p:spPr>
          <a:xfrm>
            <a:off x="5334000" y="0"/>
            <a:ext cx="6858000" cy="6858000"/>
          </a:xfrm>
          <a:blipFill>
            <a:blip r:embed="rId2"/>
            <a:stretch>
              <a:fillRect/>
            </a:stretch>
          </a:blipFill>
        </p:spPr>
        <p:txBody>
          <a:bodyPr vert="horz" wrap="square" lIns="0" tIns="2103120" rIns="0" bIns="0" rtlCol="0" anchor="t" anchorCtr="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b="1" dirty="0">
                <a:solidFill>
                  <a:srgbClr val="FFFFFF"/>
                </a:solidFill>
                <a:latin typeface="+mn-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dirty="0"/>
              <a:t>Drag &amp; drop your photo here </a:t>
            </a:r>
            <a:br>
              <a:rPr lang="en-US" dirty="0"/>
            </a:br>
            <a:r>
              <a:rPr lang="en-US" dirty="0"/>
              <a:t>or click or tap icon below </a:t>
            </a:r>
            <a:br>
              <a:rPr lang="en-US" dirty="0"/>
            </a:br>
            <a:r>
              <a:rPr lang="en-US" dirty="0"/>
              <a:t>to insert</a:t>
            </a:r>
          </a:p>
        </p:txBody>
      </p:sp>
      <p:grpSp>
        <p:nvGrpSpPr>
          <p:cNvPr id="2" name="Picture 6">
            <a:extLst>
              <a:ext uri="{FF2B5EF4-FFF2-40B4-BE49-F238E27FC236}">
                <a16:creationId xmlns:a16="http://schemas.microsoft.com/office/drawing/2014/main" id="{B6113CD0-82FD-435D-B10E-68CCE770931D}"/>
              </a:ext>
            </a:extLst>
          </p:cNvPr>
          <p:cNvGrpSpPr/>
          <p:nvPr userDrawn="1"/>
        </p:nvGrpSpPr>
        <p:grpSpPr bwMode="black">
          <a:xfrm>
            <a:off x="584200" y="586699"/>
            <a:ext cx="2200466" cy="288637"/>
            <a:chOff x="584200" y="586699"/>
            <a:chExt cx="2200466" cy="288637"/>
          </a:xfrm>
        </p:grpSpPr>
        <p:sp>
          <p:nvSpPr>
            <p:cNvPr id="13" name="Freeform: Shape 12">
              <a:extLst>
                <a:ext uri="{FF2B5EF4-FFF2-40B4-BE49-F238E27FC236}">
                  <a16:creationId xmlns:a16="http://schemas.microsoft.com/office/drawing/2014/main" id="{3BA4DEC2-1EEA-45BD-B1DE-D524CF5099FC}"/>
                </a:ext>
              </a:extLst>
            </p:cNvPr>
            <p:cNvSpPr/>
            <p:nvPr/>
          </p:nvSpPr>
          <p:spPr bwMode="black">
            <a:xfrm>
              <a:off x="961835" y="636123"/>
              <a:ext cx="1822831" cy="187021"/>
            </a:xfrm>
            <a:custGeom>
              <a:avLst/>
              <a:gdLst>
                <a:gd name="connsiteX0" fmla="*/ 187615 w 1822831"/>
                <a:gd name="connsiteY0" fmla="*/ 183858 h 187021"/>
                <a:gd name="connsiteX1" fmla="*/ 159152 w 1822831"/>
                <a:gd name="connsiteY1" fmla="*/ 183858 h 187021"/>
                <a:gd name="connsiteX2" fmla="*/ 159152 w 1822831"/>
                <a:gd name="connsiteY2" fmla="*/ 72753 h 187021"/>
                <a:gd name="connsiteX3" fmla="*/ 160756 w 1822831"/>
                <a:gd name="connsiteY3" fmla="*/ 39539 h 187021"/>
                <a:gd name="connsiteX4" fmla="*/ 160355 w 1822831"/>
                <a:gd name="connsiteY4" fmla="*/ 39539 h 187021"/>
                <a:gd name="connsiteX5" fmla="*/ 155544 w 1822831"/>
                <a:gd name="connsiteY5" fmla="*/ 55751 h 187021"/>
                <a:gd name="connsiteX6" fmla="*/ 103429 w 1822831"/>
                <a:gd name="connsiteY6" fmla="*/ 183858 h 187021"/>
                <a:gd name="connsiteX7" fmla="*/ 83384 w 1822831"/>
                <a:gd name="connsiteY7" fmla="*/ 183858 h 187021"/>
                <a:gd name="connsiteX8" fmla="*/ 31269 w 1822831"/>
                <a:gd name="connsiteY8" fmla="*/ 56541 h 187021"/>
                <a:gd name="connsiteX9" fmla="*/ 26459 w 1822831"/>
                <a:gd name="connsiteY9" fmla="*/ 39539 h 187021"/>
                <a:gd name="connsiteX10" fmla="*/ 26058 w 1822831"/>
                <a:gd name="connsiteY10" fmla="*/ 39539 h 187021"/>
                <a:gd name="connsiteX11" fmla="*/ 26859 w 1822831"/>
                <a:gd name="connsiteY11" fmla="*/ 73148 h 187021"/>
                <a:gd name="connsiteX12" fmla="*/ 26859 w 1822831"/>
                <a:gd name="connsiteY12" fmla="*/ 183858 h 187021"/>
                <a:gd name="connsiteX13" fmla="*/ 0 w 1822831"/>
                <a:gd name="connsiteY13" fmla="*/ 183858 h 187021"/>
                <a:gd name="connsiteX14" fmla="*/ 0 w 1822831"/>
                <a:gd name="connsiteY14" fmla="*/ 12257 h 187021"/>
                <a:gd name="connsiteX15" fmla="*/ 40490 w 1822831"/>
                <a:gd name="connsiteY15" fmla="*/ 12257 h 187021"/>
                <a:gd name="connsiteX16" fmla="*/ 86191 w 1822831"/>
                <a:gd name="connsiteY16" fmla="*/ 126526 h 187021"/>
                <a:gd name="connsiteX17" fmla="*/ 93006 w 1822831"/>
                <a:gd name="connsiteY17" fmla="*/ 146296 h 187021"/>
                <a:gd name="connsiteX18" fmla="*/ 93807 w 1822831"/>
                <a:gd name="connsiteY18" fmla="*/ 146296 h 187021"/>
                <a:gd name="connsiteX19" fmla="*/ 101023 w 1822831"/>
                <a:gd name="connsiteY19" fmla="*/ 126131 h 187021"/>
                <a:gd name="connsiteX20" fmla="*/ 147526 w 1822831"/>
                <a:gd name="connsiteY20" fmla="*/ 12257 h 187021"/>
                <a:gd name="connsiteX21" fmla="*/ 186813 w 1822831"/>
                <a:gd name="connsiteY21" fmla="*/ 12257 h 187021"/>
                <a:gd name="connsiteX22" fmla="*/ 186813 w 1822831"/>
                <a:gd name="connsiteY22" fmla="*/ 183858 h 187021"/>
                <a:gd name="connsiteX23" fmla="*/ 232113 w 1822831"/>
                <a:gd name="connsiteY23" fmla="*/ 39539 h 187021"/>
                <a:gd name="connsiteX24" fmla="*/ 220488 w 1822831"/>
                <a:gd name="connsiteY24" fmla="*/ 35190 h 187021"/>
                <a:gd name="connsiteX25" fmla="*/ 215677 w 1822831"/>
                <a:gd name="connsiteY25" fmla="*/ 24119 h 187021"/>
                <a:gd name="connsiteX26" fmla="*/ 220488 w 1822831"/>
                <a:gd name="connsiteY26" fmla="*/ 12653 h 187021"/>
                <a:gd name="connsiteX27" fmla="*/ 232113 w 1822831"/>
                <a:gd name="connsiteY27" fmla="*/ 8303 h 187021"/>
                <a:gd name="connsiteX28" fmla="*/ 244140 w 1822831"/>
                <a:gd name="connsiteY28" fmla="*/ 12653 h 187021"/>
                <a:gd name="connsiteX29" fmla="*/ 248951 w 1822831"/>
                <a:gd name="connsiteY29" fmla="*/ 24119 h 187021"/>
                <a:gd name="connsiteX30" fmla="*/ 244140 w 1822831"/>
                <a:gd name="connsiteY30" fmla="*/ 35190 h 187021"/>
                <a:gd name="connsiteX31" fmla="*/ 232113 w 1822831"/>
                <a:gd name="connsiteY31" fmla="*/ 39539 h 187021"/>
                <a:gd name="connsiteX32" fmla="*/ 246144 w 1822831"/>
                <a:gd name="connsiteY32" fmla="*/ 183858 h 187021"/>
                <a:gd name="connsiteX33" fmla="*/ 218082 w 1822831"/>
                <a:gd name="connsiteY33" fmla="*/ 183858 h 187021"/>
                <a:gd name="connsiteX34" fmla="*/ 218082 w 1822831"/>
                <a:gd name="connsiteY34" fmla="*/ 61286 h 187021"/>
                <a:gd name="connsiteX35" fmla="*/ 246144 w 1822831"/>
                <a:gd name="connsiteY35" fmla="*/ 61286 h 187021"/>
                <a:gd name="connsiteX36" fmla="*/ 246144 w 1822831"/>
                <a:gd name="connsiteY36" fmla="*/ 183858 h 187021"/>
                <a:gd name="connsiteX37" fmla="*/ 362802 w 1822831"/>
                <a:gd name="connsiteY37" fmla="*/ 178323 h 187021"/>
                <a:gd name="connsiteX38" fmla="*/ 327524 w 1822831"/>
                <a:gd name="connsiteY38" fmla="*/ 187022 h 187021"/>
                <a:gd name="connsiteX39" fmla="*/ 283026 w 1822831"/>
                <a:gd name="connsiteY39" fmla="*/ 170020 h 187021"/>
                <a:gd name="connsiteX40" fmla="*/ 266189 w 1822831"/>
                <a:gd name="connsiteY40" fmla="*/ 125735 h 187021"/>
                <a:gd name="connsiteX41" fmla="*/ 284629 w 1822831"/>
                <a:gd name="connsiteY41" fmla="*/ 77102 h 187021"/>
                <a:gd name="connsiteX42" fmla="*/ 333538 w 1822831"/>
                <a:gd name="connsiteY42" fmla="*/ 58914 h 187021"/>
                <a:gd name="connsiteX43" fmla="*/ 363604 w 1822831"/>
                <a:gd name="connsiteY43" fmla="*/ 64845 h 187021"/>
                <a:gd name="connsiteX44" fmla="*/ 363604 w 1822831"/>
                <a:gd name="connsiteY44" fmla="*/ 90545 h 187021"/>
                <a:gd name="connsiteX45" fmla="*/ 335943 w 1822831"/>
                <a:gd name="connsiteY45" fmla="*/ 81056 h 187021"/>
                <a:gd name="connsiteX46" fmla="*/ 306678 w 1822831"/>
                <a:gd name="connsiteY46" fmla="*/ 92918 h 187021"/>
                <a:gd name="connsiteX47" fmla="*/ 295053 w 1822831"/>
                <a:gd name="connsiteY47" fmla="*/ 124154 h 187021"/>
                <a:gd name="connsiteX48" fmla="*/ 305876 w 1822831"/>
                <a:gd name="connsiteY48" fmla="*/ 154204 h 187021"/>
                <a:gd name="connsiteX49" fmla="*/ 334740 w 1822831"/>
                <a:gd name="connsiteY49" fmla="*/ 165275 h 187021"/>
                <a:gd name="connsiteX50" fmla="*/ 363203 w 1822831"/>
                <a:gd name="connsiteY50" fmla="*/ 154599 h 187021"/>
                <a:gd name="connsiteX51" fmla="*/ 362802 w 1822831"/>
                <a:gd name="connsiteY51" fmla="*/ 178323 h 187021"/>
                <a:gd name="connsiteX52" fmla="*/ 362802 w 1822831"/>
                <a:gd name="connsiteY52" fmla="*/ 178323 h 187021"/>
                <a:gd name="connsiteX53" fmla="*/ 457412 w 1822831"/>
                <a:gd name="connsiteY53" fmla="*/ 87778 h 187021"/>
                <a:gd name="connsiteX54" fmla="*/ 442579 w 1822831"/>
                <a:gd name="connsiteY54" fmla="*/ 83824 h 187021"/>
                <a:gd name="connsiteX55" fmla="*/ 421733 w 1822831"/>
                <a:gd name="connsiteY55" fmla="*/ 94895 h 187021"/>
                <a:gd name="connsiteX56" fmla="*/ 413314 w 1822831"/>
                <a:gd name="connsiteY56" fmla="*/ 125340 h 187021"/>
                <a:gd name="connsiteX57" fmla="*/ 413314 w 1822831"/>
                <a:gd name="connsiteY57" fmla="*/ 183858 h 187021"/>
                <a:gd name="connsiteX58" fmla="*/ 385252 w 1822831"/>
                <a:gd name="connsiteY58" fmla="*/ 183858 h 187021"/>
                <a:gd name="connsiteX59" fmla="*/ 385252 w 1822831"/>
                <a:gd name="connsiteY59" fmla="*/ 61286 h 187021"/>
                <a:gd name="connsiteX60" fmla="*/ 413314 w 1822831"/>
                <a:gd name="connsiteY60" fmla="*/ 61286 h 187021"/>
                <a:gd name="connsiteX61" fmla="*/ 413314 w 1822831"/>
                <a:gd name="connsiteY61" fmla="*/ 86591 h 187021"/>
                <a:gd name="connsiteX62" fmla="*/ 413715 w 1822831"/>
                <a:gd name="connsiteY62" fmla="*/ 86591 h 187021"/>
                <a:gd name="connsiteX63" fmla="*/ 426543 w 1822831"/>
                <a:gd name="connsiteY63" fmla="*/ 66426 h 187021"/>
                <a:gd name="connsiteX64" fmla="*/ 445786 w 1822831"/>
                <a:gd name="connsiteY64" fmla="*/ 59309 h 187021"/>
                <a:gd name="connsiteX65" fmla="*/ 457412 w 1822831"/>
                <a:gd name="connsiteY65" fmla="*/ 61682 h 187021"/>
                <a:gd name="connsiteX66" fmla="*/ 457412 w 1822831"/>
                <a:gd name="connsiteY66" fmla="*/ 87778 h 187021"/>
                <a:gd name="connsiteX67" fmla="*/ 457412 w 1822831"/>
                <a:gd name="connsiteY67" fmla="*/ 87778 h 187021"/>
                <a:gd name="connsiteX68" fmla="*/ 521153 w 1822831"/>
                <a:gd name="connsiteY68" fmla="*/ 186626 h 187021"/>
                <a:gd name="connsiteX69" fmla="*/ 475051 w 1822831"/>
                <a:gd name="connsiteY69" fmla="*/ 169624 h 187021"/>
                <a:gd name="connsiteX70" fmla="*/ 457812 w 1822831"/>
                <a:gd name="connsiteY70" fmla="*/ 124154 h 187021"/>
                <a:gd name="connsiteX71" fmla="*/ 475852 w 1822831"/>
                <a:gd name="connsiteY71" fmla="*/ 75916 h 187021"/>
                <a:gd name="connsiteX72" fmla="*/ 523959 w 1822831"/>
                <a:gd name="connsiteY72" fmla="*/ 58518 h 187021"/>
                <a:gd name="connsiteX73" fmla="*/ 569259 w 1822831"/>
                <a:gd name="connsiteY73" fmla="*/ 75520 h 187021"/>
                <a:gd name="connsiteX74" fmla="*/ 585695 w 1822831"/>
                <a:gd name="connsiteY74" fmla="*/ 122177 h 187021"/>
                <a:gd name="connsiteX75" fmla="*/ 568056 w 1822831"/>
                <a:gd name="connsiteY75" fmla="*/ 169229 h 187021"/>
                <a:gd name="connsiteX76" fmla="*/ 521153 w 1822831"/>
                <a:gd name="connsiteY76" fmla="*/ 186626 h 187021"/>
                <a:gd name="connsiteX77" fmla="*/ 522355 w 1822831"/>
                <a:gd name="connsiteY77" fmla="*/ 80660 h 187021"/>
                <a:gd name="connsiteX78" fmla="*/ 496298 w 1822831"/>
                <a:gd name="connsiteY78" fmla="*/ 92127 h 187021"/>
                <a:gd name="connsiteX79" fmla="*/ 486676 w 1822831"/>
                <a:gd name="connsiteY79" fmla="*/ 123363 h 187021"/>
                <a:gd name="connsiteX80" fmla="*/ 496298 w 1822831"/>
                <a:gd name="connsiteY80" fmla="*/ 153808 h 187021"/>
                <a:gd name="connsiteX81" fmla="*/ 522355 w 1822831"/>
                <a:gd name="connsiteY81" fmla="*/ 164880 h 187021"/>
                <a:gd name="connsiteX82" fmla="*/ 548012 w 1822831"/>
                <a:gd name="connsiteY82" fmla="*/ 153808 h 187021"/>
                <a:gd name="connsiteX83" fmla="*/ 556832 w 1822831"/>
                <a:gd name="connsiteY83" fmla="*/ 122968 h 187021"/>
                <a:gd name="connsiteX84" fmla="*/ 548012 w 1822831"/>
                <a:gd name="connsiteY84" fmla="*/ 91732 h 187021"/>
                <a:gd name="connsiteX85" fmla="*/ 522355 w 1822831"/>
                <a:gd name="connsiteY85" fmla="*/ 80660 h 187021"/>
                <a:gd name="connsiteX86" fmla="*/ 597321 w 1822831"/>
                <a:gd name="connsiteY86" fmla="*/ 179905 h 187021"/>
                <a:gd name="connsiteX87" fmla="*/ 597321 w 1822831"/>
                <a:gd name="connsiteY87" fmla="*/ 154204 h 187021"/>
                <a:gd name="connsiteX88" fmla="*/ 632198 w 1822831"/>
                <a:gd name="connsiteY88" fmla="*/ 166066 h 187021"/>
                <a:gd name="connsiteX89" fmla="*/ 657855 w 1822831"/>
                <a:gd name="connsiteY89" fmla="*/ 151041 h 187021"/>
                <a:gd name="connsiteX90" fmla="*/ 655850 w 1822831"/>
                <a:gd name="connsiteY90" fmla="*/ 143924 h 187021"/>
                <a:gd name="connsiteX91" fmla="*/ 649837 w 1822831"/>
                <a:gd name="connsiteY91" fmla="*/ 138783 h 187021"/>
                <a:gd name="connsiteX92" fmla="*/ 641018 w 1822831"/>
                <a:gd name="connsiteY92" fmla="*/ 134830 h 187021"/>
                <a:gd name="connsiteX93" fmla="*/ 629793 w 1822831"/>
                <a:gd name="connsiteY93" fmla="*/ 130876 h 187021"/>
                <a:gd name="connsiteX94" fmla="*/ 616163 w 1822831"/>
                <a:gd name="connsiteY94" fmla="*/ 124549 h 187021"/>
                <a:gd name="connsiteX95" fmla="*/ 606141 w 1822831"/>
                <a:gd name="connsiteY95" fmla="*/ 117037 h 187021"/>
                <a:gd name="connsiteX96" fmla="*/ 600127 w 1822831"/>
                <a:gd name="connsiteY96" fmla="*/ 107547 h 187021"/>
                <a:gd name="connsiteX97" fmla="*/ 598123 w 1822831"/>
                <a:gd name="connsiteY97" fmla="*/ 94895 h 187021"/>
                <a:gd name="connsiteX98" fmla="*/ 602533 w 1822831"/>
                <a:gd name="connsiteY98" fmla="*/ 79079 h 187021"/>
                <a:gd name="connsiteX99" fmla="*/ 613757 w 1822831"/>
                <a:gd name="connsiteY99" fmla="*/ 67612 h 187021"/>
                <a:gd name="connsiteX100" fmla="*/ 630194 w 1822831"/>
                <a:gd name="connsiteY100" fmla="*/ 60495 h 187021"/>
                <a:gd name="connsiteX101" fmla="*/ 649035 w 1822831"/>
                <a:gd name="connsiteY101" fmla="*/ 58123 h 187021"/>
                <a:gd name="connsiteX102" fmla="*/ 679904 w 1822831"/>
                <a:gd name="connsiteY102" fmla="*/ 63263 h 187021"/>
                <a:gd name="connsiteX103" fmla="*/ 679904 w 1822831"/>
                <a:gd name="connsiteY103" fmla="*/ 87382 h 187021"/>
                <a:gd name="connsiteX104" fmla="*/ 649837 w 1822831"/>
                <a:gd name="connsiteY104" fmla="*/ 78684 h 187021"/>
                <a:gd name="connsiteX105" fmla="*/ 640216 w 1822831"/>
                <a:gd name="connsiteY105" fmla="*/ 79870 h 187021"/>
                <a:gd name="connsiteX106" fmla="*/ 633000 w 1822831"/>
                <a:gd name="connsiteY106" fmla="*/ 83033 h 187021"/>
                <a:gd name="connsiteX107" fmla="*/ 628189 w 1822831"/>
                <a:gd name="connsiteY107" fmla="*/ 87778 h 187021"/>
                <a:gd name="connsiteX108" fmla="*/ 626586 w 1822831"/>
                <a:gd name="connsiteY108" fmla="*/ 93709 h 187021"/>
                <a:gd name="connsiteX109" fmla="*/ 628189 w 1822831"/>
                <a:gd name="connsiteY109" fmla="*/ 100430 h 187021"/>
                <a:gd name="connsiteX110" fmla="*/ 633000 w 1822831"/>
                <a:gd name="connsiteY110" fmla="*/ 105175 h 187021"/>
                <a:gd name="connsiteX111" fmla="*/ 641018 w 1822831"/>
                <a:gd name="connsiteY111" fmla="*/ 109129 h 187021"/>
                <a:gd name="connsiteX112" fmla="*/ 651842 w 1822831"/>
                <a:gd name="connsiteY112" fmla="*/ 113083 h 187021"/>
                <a:gd name="connsiteX113" fmla="*/ 666274 w 1822831"/>
                <a:gd name="connsiteY113" fmla="*/ 119805 h 187021"/>
                <a:gd name="connsiteX114" fmla="*/ 677097 w 1822831"/>
                <a:gd name="connsiteY114" fmla="*/ 127317 h 187021"/>
                <a:gd name="connsiteX115" fmla="*/ 683912 w 1822831"/>
                <a:gd name="connsiteY115" fmla="*/ 137202 h 187021"/>
                <a:gd name="connsiteX116" fmla="*/ 686318 w 1822831"/>
                <a:gd name="connsiteY116" fmla="*/ 150250 h 187021"/>
                <a:gd name="connsiteX117" fmla="*/ 681908 w 1822831"/>
                <a:gd name="connsiteY117" fmla="*/ 166461 h 187021"/>
                <a:gd name="connsiteX118" fmla="*/ 670282 w 1822831"/>
                <a:gd name="connsiteY118" fmla="*/ 177928 h 187021"/>
                <a:gd name="connsiteX119" fmla="*/ 653445 w 1822831"/>
                <a:gd name="connsiteY119" fmla="*/ 184649 h 187021"/>
                <a:gd name="connsiteX120" fmla="*/ 633401 w 1822831"/>
                <a:gd name="connsiteY120" fmla="*/ 187022 h 187021"/>
                <a:gd name="connsiteX121" fmla="*/ 597321 w 1822831"/>
                <a:gd name="connsiteY121" fmla="*/ 179905 h 187021"/>
                <a:gd name="connsiteX122" fmla="*/ 597321 w 1822831"/>
                <a:gd name="connsiteY122" fmla="*/ 179905 h 187021"/>
                <a:gd name="connsiteX123" fmla="*/ 758077 w 1822831"/>
                <a:gd name="connsiteY123" fmla="*/ 186626 h 187021"/>
                <a:gd name="connsiteX124" fmla="*/ 711975 w 1822831"/>
                <a:gd name="connsiteY124" fmla="*/ 169624 h 187021"/>
                <a:gd name="connsiteX125" fmla="*/ 694736 w 1822831"/>
                <a:gd name="connsiteY125" fmla="*/ 124154 h 187021"/>
                <a:gd name="connsiteX126" fmla="*/ 712776 w 1822831"/>
                <a:gd name="connsiteY126" fmla="*/ 75916 h 187021"/>
                <a:gd name="connsiteX127" fmla="*/ 760883 w 1822831"/>
                <a:gd name="connsiteY127" fmla="*/ 58518 h 187021"/>
                <a:gd name="connsiteX128" fmla="*/ 806183 w 1822831"/>
                <a:gd name="connsiteY128" fmla="*/ 75520 h 187021"/>
                <a:gd name="connsiteX129" fmla="*/ 822619 w 1822831"/>
                <a:gd name="connsiteY129" fmla="*/ 122177 h 187021"/>
                <a:gd name="connsiteX130" fmla="*/ 804980 w 1822831"/>
                <a:gd name="connsiteY130" fmla="*/ 169229 h 187021"/>
                <a:gd name="connsiteX131" fmla="*/ 758077 w 1822831"/>
                <a:gd name="connsiteY131" fmla="*/ 186626 h 187021"/>
                <a:gd name="connsiteX132" fmla="*/ 759680 w 1822831"/>
                <a:gd name="connsiteY132" fmla="*/ 80660 h 187021"/>
                <a:gd name="connsiteX133" fmla="*/ 733623 w 1822831"/>
                <a:gd name="connsiteY133" fmla="*/ 92127 h 187021"/>
                <a:gd name="connsiteX134" fmla="*/ 724001 w 1822831"/>
                <a:gd name="connsiteY134" fmla="*/ 123363 h 187021"/>
                <a:gd name="connsiteX135" fmla="*/ 733623 w 1822831"/>
                <a:gd name="connsiteY135" fmla="*/ 153808 h 187021"/>
                <a:gd name="connsiteX136" fmla="*/ 759680 w 1822831"/>
                <a:gd name="connsiteY136" fmla="*/ 164880 h 187021"/>
                <a:gd name="connsiteX137" fmla="*/ 785337 w 1822831"/>
                <a:gd name="connsiteY137" fmla="*/ 153808 h 187021"/>
                <a:gd name="connsiteX138" fmla="*/ 794156 w 1822831"/>
                <a:gd name="connsiteY138" fmla="*/ 122968 h 187021"/>
                <a:gd name="connsiteX139" fmla="*/ 785337 w 1822831"/>
                <a:gd name="connsiteY139" fmla="*/ 91732 h 187021"/>
                <a:gd name="connsiteX140" fmla="*/ 759680 w 1822831"/>
                <a:gd name="connsiteY140" fmla="*/ 80660 h 187021"/>
                <a:gd name="connsiteX141" fmla="*/ 908409 w 1822831"/>
                <a:gd name="connsiteY141" fmla="*/ 24910 h 187021"/>
                <a:gd name="connsiteX142" fmla="*/ 895581 w 1822831"/>
                <a:gd name="connsiteY142" fmla="*/ 21747 h 187021"/>
                <a:gd name="connsiteX143" fmla="*/ 875135 w 1822831"/>
                <a:gd name="connsiteY143" fmla="*/ 44680 h 187021"/>
                <a:gd name="connsiteX144" fmla="*/ 875135 w 1822831"/>
                <a:gd name="connsiteY144" fmla="*/ 61286 h 187021"/>
                <a:gd name="connsiteX145" fmla="*/ 903999 w 1822831"/>
                <a:gd name="connsiteY145" fmla="*/ 61286 h 187021"/>
                <a:gd name="connsiteX146" fmla="*/ 903999 w 1822831"/>
                <a:gd name="connsiteY146" fmla="*/ 83033 h 187021"/>
                <a:gd name="connsiteX147" fmla="*/ 875135 w 1822831"/>
                <a:gd name="connsiteY147" fmla="*/ 83033 h 187021"/>
                <a:gd name="connsiteX148" fmla="*/ 875135 w 1822831"/>
                <a:gd name="connsiteY148" fmla="*/ 183858 h 187021"/>
                <a:gd name="connsiteX149" fmla="*/ 847073 w 1822831"/>
                <a:gd name="connsiteY149" fmla="*/ 183858 h 187021"/>
                <a:gd name="connsiteX150" fmla="*/ 847073 w 1822831"/>
                <a:gd name="connsiteY150" fmla="*/ 83033 h 187021"/>
                <a:gd name="connsiteX151" fmla="*/ 825826 w 1822831"/>
                <a:gd name="connsiteY151" fmla="*/ 83033 h 187021"/>
                <a:gd name="connsiteX152" fmla="*/ 825826 w 1822831"/>
                <a:gd name="connsiteY152" fmla="*/ 61286 h 187021"/>
                <a:gd name="connsiteX153" fmla="*/ 847073 w 1822831"/>
                <a:gd name="connsiteY153" fmla="*/ 61286 h 187021"/>
                <a:gd name="connsiteX154" fmla="*/ 847073 w 1822831"/>
                <a:gd name="connsiteY154" fmla="*/ 41516 h 187021"/>
                <a:gd name="connsiteX155" fmla="*/ 859902 w 1822831"/>
                <a:gd name="connsiteY155" fmla="*/ 11071 h 187021"/>
                <a:gd name="connsiteX156" fmla="*/ 891973 w 1822831"/>
                <a:gd name="connsiteY156" fmla="*/ 0 h 187021"/>
                <a:gd name="connsiteX157" fmla="*/ 908409 w 1822831"/>
                <a:gd name="connsiteY157" fmla="*/ 2372 h 187021"/>
                <a:gd name="connsiteX158" fmla="*/ 908409 w 1822831"/>
                <a:gd name="connsiteY158" fmla="*/ 24910 h 187021"/>
                <a:gd name="connsiteX159" fmla="*/ 980569 w 1822831"/>
                <a:gd name="connsiteY159" fmla="*/ 182672 h 187021"/>
                <a:gd name="connsiteX160" fmla="*/ 958921 w 1822831"/>
                <a:gd name="connsiteY160" fmla="*/ 186626 h 187021"/>
                <a:gd name="connsiteX161" fmla="*/ 922841 w 1822831"/>
                <a:gd name="connsiteY161" fmla="*/ 152227 h 187021"/>
                <a:gd name="connsiteX162" fmla="*/ 922841 w 1822831"/>
                <a:gd name="connsiteY162" fmla="*/ 83033 h 187021"/>
                <a:gd name="connsiteX163" fmla="*/ 901995 w 1822831"/>
                <a:gd name="connsiteY163" fmla="*/ 83033 h 187021"/>
                <a:gd name="connsiteX164" fmla="*/ 901995 w 1822831"/>
                <a:gd name="connsiteY164" fmla="*/ 61286 h 187021"/>
                <a:gd name="connsiteX165" fmla="*/ 922841 w 1822831"/>
                <a:gd name="connsiteY165" fmla="*/ 61286 h 187021"/>
                <a:gd name="connsiteX166" fmla="*/ 922841 w 1822831"/>
                <a:gd name="connsiteY166" fmla="*/ 32818 h 187021"/>
                <a:gd name="connsiteX167" fmla="*/ 950903 w 1822831"/>
                <a:gd name="connsiteY167" fmla="*/ 24910 h 187021"/>
                <a:gd name="connsiteX168" fmla="*/ 950903 w 1822831"/>
                <a:gd name="connsiteY168" fmla="*/ 61286 h 187021"/>
                <a:gd name="connsiteX169" fmla="*/ 980569 w 1822831"/>
                <a:gd name="connsiteY169" fmla="*/ 61286 h 187021"/>
                <a:gd name="connsiteX170" fmla="*/ 980569 w 1822831"/>
                <a:gd name="connsiteY170" fmla="*/ 83033 h 187021"/>
                <a:gd name="connsiteX171" fmla="*/ 950903 w 1822831"/>
                <a:gd name="connsiteY171" fmla="*/ 83033 h 187021"/>
                <a:gd name="connsiteX172" fmla="*/ 950903 w 1822831"/>
                <a:gd name="connsiteY172" fmla="*/ 144319 h 187021"/>
                <a:gd name="connsiteX173" fmla="*/ 954912 w 1822831"/>
                <a:gd name="connsiteY173" fmla="*/ 159739 h 187021"/>
                <a:gd name="connsiteX174" fmla="*/ 968141 w 1822831"/>
                <a:gd name="connsiteY174" fmla="*/ 164484 h 187021"/>
                <a:gd name="connsiteX175" fmla="*/ 980569 w 1822831"/>
                <a:gd name="connsiteY175" fmla="*/ 160530 h 187021"/>
                <a:gd name="connsiteX176" fmla="*/ 980569 w 1822831"/>
                <a:gd name="connsiteY176" fmla="*/ 182672 h 187021"/>
                <a:gd name="connsiteX177" fmla="*/ 980569 w 1822831"/>
                <a:gd name="connsiteY177" fmla="*/ 182672 h 187021"/>
                <a:gd name="connsiteX178" fmla="*/ 1045913 w 1822831"/>
                <a:gd name="connsiteY178" fmla="*/ 177137 h 187021"/>
                <a:gd name="connsiteX179" fmla="*/ 1045913 w 1822831"/>
                <a:gd name="connsiteY179" fmla="*/ 147878 h 187021"/>
                <a:gd name="connsiteX180" fmla="*/ 1055534 w 1822831"/>
                <a:gd name="connsiteY180" fmla="*/ 154204 h 187021"/>
                <a:gd name="connsiteX181" fmla="*/ 1067160 w 1822831"/>
                <a:gd name="connsiteY181" fmla="*/ 158949 h 187021"/>
                <a:gd name="connsiteX182" fmla="*/ 1079588 w 1822831"/>
                <a:gd name="connsiteY182" fmla="*/ 162112 h 187021"/>
                <a:gd name="connsiteX183" fmla="*/ 1090812 w 1822831"/>
                <a:gd name="connsiteY183" fmla="*/ 163298 h 187021"/>
                <a:gd name="connsiteX184" fmla="*/ 1118073 w 1822831"/>
                <a:gd name="connsiteY184" fmla="*/ 157367 h 187021"/>
                <a:gd name="connsiteX185" fmla="*/ 1126892 w 1822831"/>
                <a:gd name="connsiteY185" fmla="*/ 139970 h 187021"/>
                <a:gd name="connsiteX186" fmla="*/ 1124086 w 1822831"/>
                <a:gd name="connsiteY186" fmla="*/ 129294 h 187021"/>
                <a:gd name="connsiteX187" fmla="*/ 1115667 w 1822831"/>
                <a:gd name="connsiteY187" fmla="*/ 120991 h 187021"/>
                <a:gd name="connsiteX188" fmla="*/ 1103240 w 1822831"/>
                <a:gd name="connsiteY188" fmla="*/ 113874 h 187021"/>
                <a:gd name="connsiteX189" fmla="*/ 1087605 w 1822831"/>
                <a:gd name="connsiteY189" fmla="*/ 106757 h 187021"/>
                <a:gd name="connsiteX190" fmla="*/ 1071169 w 1822831"/>
                <a:gd name="connsiteY190" fmla="*/ 97267 h 187021"/>
                <a:gd name="connsiteX191" fmla="*/ 1057940 w 1822831"/>
                <a:gd name="connsiteY191" fmla="*/ 86591 h 187021"/>
                <a:gd name="connsiteX192" fmla="*/ 1049120 w 1822831"/>
                <a:gd name="connsiteY192" fmla="*/ 73543 h 187021"/>
                <a:gd name="connsiteX193" fmla="*/ 1045913 w 1822831"/>
                <a:gd name="connsiteY193" fmla="*/ 56541 h 187021"/>
                <a:gd name="connsiteX194" fmla="*/ 1051526 w 1822831"/>
                <a:gd name="connsiteY194" fmla="*/ 35586 h 187021"/>
                <a:gd name="connsiteX195" fmla="*/ 1065957 w 1822831"/>
                <a:gd name="connsiteY195" fmla="*/ 20956 h 187021"/>
                <a:gd name="connsiteX196" fmla="*/ 1086403 w 1822831"/>
                <a:gd name="connsiteY196" fmla="*/ 12257 h 187021"/>
                <a:gd name="connsiteX197" fmla="*/ 1110055 w 1822831"/>
                <a:gd name="connsiteY197" fmla="*/ 9489 h 187021"/>
                <a:gd name="connsiteX198" fmla="*/ 1149743 w 1822831"/>
                <a:gd name="connsiteY198" fmla="*/ 15420 h 187021"/>
                <a:gd name="connsiteX199" fmla="*/ 1149743 w 1822831"/>
                <a:gd name="connsiteY199" fmla="*/ 43493 h 187021"/>
                <a:gd name="connsiteX200" fmla="*/ 1111659 w 1822831"/>
                <a:gd name="connsiteY200" fmla="*/ 32818 h 187021"/>
                <a:gd name="connsiteX201" fmla="*/ 1098830 w 1822831"/>
                <a:gd name="connsiteY201" fmla="*/ 34004 h 187021"/>
                <a:gd name="connsiteX202" fmla="*/ 1087605 w 1822831"/>
                <a:gd name="connsiteY202" fmla="*/ 37958 h 187021"/>
                <a:gd name="connsiteX203" fmla="*/ 1079588 w 1822831"/>
                <a:gd name="connsiteY203" fmla="*/ 45075 h 187021"/>
                <a:gd name="connsiteX204" fmla="*/ 1076381 w 1822831"/>
                <a:gd name="connsiteY204" fmla="*/ 55355 h 187021"/>
                <a:gd name="connsiteX205" fmla="*/ 1078786 w 1822831"/>
                <a:gd name="connsiteY205" fmla="*/ 65240 h 187021"/>
                <a:gd name="connsiteX206" fmla="*/ 1086002 w 1822831"/>
                <a:gd name="connsiteY206" fmla="*/ 72753 h 187021"/>
                <a:gd name="connsiteX207" fmla="*/ 1097227 w 1822831"/>
                <a:gd name="connsiteY207" fmla="*/ 79474 h 187021"/>
                <a:gd name="connsiteX208" fmla="*/ 1112861 w 1822831"/>
                <a:gd name="connsiteY208" fmla="*/ 86591 h 187021"/>
                <a:gd name="connsiteX209" fmla="*/ 1130099 w 1822831"/>
                <a:gd name="connsiteY209" fmla="*/ 96476 h 187021"/>
                <a:gd name="connsiteX210" fmla="*/ 1144130 w 1822831"/>
                <a:gd name="connsiteY210" fmla="*/ 107943 h 187021"/>
                <a:gd name="connsiteX211" fmla="*/ 1153752 w 1822831"/>
                <a:gd name="connsiteY211" fmla="*/ 121782 h 187021"/>
                <a:gd name="connsiteX212" fmla="*/ 1157360 w 1822831"/>
                <a:gd name="connsiteY212" fmla="*/ 139179 h 187021"/>
                <a:gd name="connsiteX213" fmla="*/ 1152148 w 1822831"/>
                <a:gd name="connsiteY213" fmla="*/ 161321 h 187021"/>
                <a:gd name="connsiteX214" fmla="*/ 1137716 w 1822831"/>
                <a:gd name="connsiteY214" fmla="*/ 175951 h 187021"/>
                <a:gd name="connsiteX215" fmla="*/ 1116870 w 1822831"/>
                <a:gd name="connsiteY215" fmla="*/ 184254 h 187021"/>
                <a:gd name="connsiteX216" fmla="*/ 1092015 w 1822831"/>
                <a:gd name="connsiteY216" fmla="*/ 186626 h 187021"/>
                <a:gd name="connsiteX217" fmla="*/ 1081191 w 1822831"/>
                <a:gd name="connsiteY217" fmla="*/ 185835 h 187021"/>
                <a:gd name="connsiteX218" fmla="*/ 1067962 w 1822831"/>
                <a:gd name="connsiteY218" fmla="*/ 183858 h 187021"/>
                <a:gd name="connsiteX219" fmla="*/ 1055534 w 1822831"/>
                <a:gd name="connsiteY219" fmla="*/ 180695 h 187021"/>
                <a:gd name="connsiteX220" fmla="*/ 1045913 w 1822831"/>
                <a:gd name="connsiteY220" fmla="*/ 177137 h 187021"/>
                <a:gd name="connsiteX221" fmla="*/ 1045913 w 1822831"/>
                <a:gd name="connsiteY221" fmla="*/ 177137 h 187021"/>
                <a:gd name="connsiteX222" fmla="*/ 1285242 w 1822831"/>
                <a:gd name="connsiteY222" fmla="*/ 183858 h 187021"/>
                <a:gd name="connsiteX223" fmla="*/ 1257180 w 1822831"/>
                <a:gd name="connsiteY223" fmla="*/ 183858 h 187021"/>
                <a:gd name="connsiteX224" fmla="*/ 1257180 w 1822831"/>
                <a:gd name="connsiteY224" fmla="*/ 164484 h 187021"/>
                <a:gd name="connsiteX225" fmla="*/ 1256780 w 1822831"/>
                <a:gd name="connsiteY225" fmla="*/ 164484 h 187021"/>
                <a:gd name="connsiteX226" fmla="*/ 1218695 w 1822831"/>
                <a:gd name="connsiteY226" fmla="*/ 186626 h 187021"/>
                <a:gd name="connsiteX227" fmla="*/ 1174598 w 1822831"/>
                <a:gd name="connsiteY227" fmla="*/ 134434 h 187021"/>
                <a:gd name="connsiteX228" fmla="*/ 1174598 w 1822831"/>
                <a:gd name="connsiteY228" fmla="*/ 61286 h 187021"/>
                <a:gd name="connsiteX229" fmla="*/ 1202660 w 1822831"/>
                <a:gd name="connsiteY229" fmla="*/ 61286 h 187021"/>
                <a:gd name="connsiteX230" fmla="*/ 1202660 w 1822831"/>
                <a:gd name="connsiteY230" fmla="*/ 131666 h 187021"/>
                <a:gd name="connsiteX231" fmla="*/ 1228717 w 1822831"/>
                <a:gd name="connsiteY231" fmla="*/ 164880 h 187021"/>
                <a:gd name="connsiteX232" fmla="*/ 1249163 w 1822831"/>
                <a:gd name="connsiteY232" fmla="*/ 155785 h 187021"/>
                <a:gd name="connsiteX233" fmla="*/ 1257180 w 1822831"/>
                <a:gd name="connsiteY233" fmla="*/ 132062 h 187021"/>
                <a:gd name="connsiteX234" fmla="*/ 1257180 w 1822831"/>
                <a:gd name="connsiteY234" fmla="*/ 61286 h 187021"/>
                <a:gd name="connsiteX235" fmla="*/ 1285242 w 1822831"/>
                <a:gd name="connsiteY235" fmla="*/ 61286 h 187021"/>
                <a:gd name="connsiteX236" fmla="*/ 1285242 w 1822831"/>
                <a:gd name="connsiteY236" fmla="*/ 183858 h 187021"/>
                <a:gd name="connsiteX237" fmla="*/ 1385063 w 1822831"/>
                <a:gd name="connsiteY237" fmla="*/ 87778 h 187021"/>
                <a:gd name="connsiteX238" fmla="*/ 1370230 w 1822831"/>
                <a:gd name="connsiteY238" fmla="*/ 83824 h 187021"/>
                <a:gd name="connsiteX239" fmla="*/ 1349384 w 1822831"/>
                <a:gd name="connsiteY239" fmla="*/ 94895 h 187021"/>
                <a:gd name="connsiteX240" fmla="*/ 1340966 w 1822831"/>
                <a:gd name="connsiteY240" fmla="*/ 125340 h 187021"/>
                <a:gd name="connsiteX241" fmla="*/ 1340966 w 1822831"/>
                <a:gd name="connsiteY241" fmla="*/ 183858 h 187021"/>
                <a:gd name="connsiteX242" fmla="*/ 1312904 w 1822831"/>
                <a:gd name="connsiteY242" fmla="*/ 183858 h 187021"/>
                <a:gd name="connsiteX243" fmla="*/ 1312904 w 1822831"/>
                <a:gd name="connsiteY243" fmla="*/ 61286 h 187021"/>
                <a:gd name="connsiteX244" fmla="*/ 1340966 w 1822831"/>
                <a:gd name="connsiteY244" fmla="*/ 61286 h 187021"/>
                <a:gd name="connsiteX245" fmla="*/ 1340966 w 1822831"/>
                <a:gd name="connsiteY245" fmla="*/ 86591 h 187021"/>
                <a:gd name="connsiteX246" fmla="*/ 1341366 w 1822831"/>
                <a:gd name="connsiteY246" fmla="*/ 86591 h 187021"/>
                <a:gd name="connsiteX247" fmla="*/ 1354195 w 1822831"/>
                <a:gd name="connsiteY247" fmla="*/ 66426 h 187021"/>
                <a:gd name="connsiteX248" fmla="*/ 1373437 w 1822831"/>
                <a:gd name="connsiteY248" fmla="*/ 59309 h 187021"/>
                <a:gd name="connsiteX249" fmla="*/ 1385063 w 1822831"/>
                <a:gd name="connsiteY249" fmla="*/ 61682 h 187021"/>
                <a:gd name="connsiteX250" fmla="*/ 1385063 w 1822831"/>
                <a:gd name="connsiteY250" fmla="*/ 87778 h 187021"/>
                <a:gd name="connsiteX251" fmla="*/ 1385063 w 1822831"/>
                <a:gd name="connsiteY251" fmla="*/ 87778 h 187021"/>
                <a:gd name="connsiteX252" fmla="*/ 1475263 w 1822831"/>
                <a:gd name="connsiteY252" fmla="*/ 24910 h 187021"/>
                <a:gd name="connsiteX253" fmla="*/ 1462434 w 1822831"/>
                <a:gd name="connsiteY253" fmla="*/ 21747 h 187021"/>
                <a:gd name="connsiteX254" fmla="*/ 1441989 w 1822831"/>
                <a:gd name="connsiteY254" fmla="*/ 44680 h 187021"/>
                <a:gd name="connsiteX255" fmla="*/ 1441989 w 1822831"/>
                <a:gd name="connsiteY255" fmla="*/ 61286 h 187021"/>
                <a:gd name="connsiteX256" fmla="*/ 1470853 w 1822831"/>
                <a:gd name="connsiteY256" fmla="*/ 61286 h 187021"/>
                <a:gd name="connsiteX257" fmla="*/ 1470853 w 1822831"/>
                <a:gd name="connsiteY257" fmla="*/ 83033 h 187021"/>
                <a:gd name="connsiteX258" fmla="*/ 1441989 w 1822831"/>
                <a:gd name="connsiteY258" fmla="*/ 83033 h 187021"/>
                <a:gd name="connsiteX259" fmla="*/ 1441989 w 1822831"/>
                <a:gd name="connsiteY259" fmla="*/ 183858 h 187021"/>
                <a:gd name="connsiteX260" fmla="*/ 1413927 w 1822831"/>
                <a:gd name="connsiteY260" fmla="*/ 183858 h 187021"/>
                <a:gd name="connsiteX261" fmla="*/ 1413927 w 1822831"/>
                <a:gd name="connsiteY261" fmla="*/ 83033 h 187021"/>
                <a:gd name="connsiteX262" fmla="*/ 1392680 w 1822831"/>
                <a:gd name="connsiteY262" fmla="*/ 83033 h 187021"/>
                <a:gd name="connsiteX263" fmla="*/ 1392680 w 1822831"/>
                <a:gd name="connsiteY263" fmla="*/ 61286 h 187021"/>
                <a:gd name="connsiteX264" fmla="*/ 1413927 w 1822831"/>
                <a:gd name="connsiteY264" fmla="*/ 61286 h 187021"/>
                <a:gd name="connsiteX265" fmla="*/ 1413927 w 1822831"/>
                <a:gd name="connsiteY265" fmla="*/ 41516 h 187021"/>
                <a:gd name="connsiteX266" fmla="*/ 1426755 w 1822831"/>
                <a:gd name="connsiteY266" fmla="*/ 11071 h 187021"/>
                <a:gd name="connsiteX267" fmla="*/ 1458826 w 1822831"/>
                <a:gd name="connsiteY267" fmla="*/ 0 h 187021"/>
                <a:gd name="connsiteX268" fmla="*/ 1475263 w 1822831"/>
                <a:gd name="connsiteY268" fmla="*/ 2372 h 187021"/>
                <a:gd name="connsiteX269" fmla="*/ 1475263 w 1822831"/>
                <a:gd name="connsiteY269" fmla="*/ 24910 h 187021"/>
                <a:gd name="connsiteX270" fmla="*/ 1580696 w 1822831"/>
                <a:gd name="connsiteY270" fmla="*/ 183858 h 187021"/>
                <a:gd name="connsiteX271" fmla="*/ 1553436 w 1822831"/>
                <a:gd name="connsiteY271" fmla="*/ 183858 h 187021"/>
                <a:gd name="connsiteX272" fmla="*/ 1553436 w 1822831"/>
                <a:gd name="connsiteY272" fmla="*/ 164880 h 187021"/>
                <a:gd name="connsiteX273" fmla="*/ 1553035 w 1822831"/>
                <a:gd name="connsiteY273" fmla="*/ 164880 h 187021"/>
                <a:gd name="connsiteX274" fmla="*/ 1515351 w 1822831"/>
                <a:gd name="connsiteY274" fmla="*/ 187022 h 187021"/>
                <a:gd name="connsiteX275" fmla="*/ 1486487 w 1822831"/>
                <a:gd name="connsiteY275" fmla="*/ 177137 h 187021"/>
                <a:gd name="connsiteX276" fmla="*/ 1476064 w 1822831"/>
                <a:gd name="connsiteY276" fmla="*/ 151041 h 187021"/>
                <a:gd name="connsiteX277" fmla="*/ 1516554 w 1822831"/>
                <a:gd name="connsiteY277" fmla="*/ 110710 h 187021"/>
                <a:gd name="connsiteX278" fmla="*/ 1553436 w 1822831"/>
                <a:gd name="connsiteY278" fmla="*/ 105570 h 187021"/>
                <a:gd name="connsiteX279" fmla="*/ 1528180 w 1822831"/>
                <a:gd name="connsiteY279" fmla="*/ 79474 h 187021"/>
                <a:gd name="connsiteX280" fmla="*/ 1488091 w 1822831"/>
                <a:gd name="connsiteY280" fmla="*/ 94499 h 187021"/>
                <a:gd name="connsiteX281" fmla="*/ 1488091 w 1822831"/>
                <a:gd name="connsiteY281" fmla="*/ 70380 h 187021"/>
                <a:gd name="connsiteX282" fmla="*/ 1533391 w 1822831"/>
                <a:gd name="connsiteY282" fmla="*/ 58914 h 187021"/>
                <a:gd name="connsiteX283" fmla="*/ 1580696 w 1822831"/>
                <a:gd name="connsiteY283" fmla="*/ 104780 h 187021"/>
                <a:gd name="connsiteX284" fmla="*/ 1580696 w 1822831"/>
                <a:gd name="connsiteY284" fmla="*/ 183858 h 187021"/>
                <a:gd name="connsiteX285" fmla="*/ 1580696 w 1822831"/>
                <a:gd name="connsiteY285" fmla="*/ 183858 h 187021"/>
                <a:gd name="connsiteX286" fmla="*/ 1553436 w 1822831"/>
                <a:gd name="connsiteY286" fmla="*/ 123758 h 187021"/>
                <a:gd name="connsiteX287" fmla="*/ 1527378 w 1822831"/>
                <a:gd name="connsiteY287" fmla="*/ 127317 h 187021"/>
                <a:gd name="connsiteX288" fmla="*/ 1508937 w 1822831"/>
                <a:gd name="connsiteY288" fmla="*/ 133248 h 187021"/>
                <a:gd name="connsiteX289" fmla="*/ 1502924 w 1822831"/>
                <a:gd name="connsiteY289" fmla="*/ 148273 h 187021"/>
                <a:gd name="connsiteX290" fmla="*/ 1508536 w 1822831"/>
                <a:gd name="connsiteY290" fmla="*/ 160926 h 187021"/>
                <a:gd name="connsiteX291" fmla="*/ 1523770 w 1822831"/>
                <a:gd name="connsiteY291" fmla="*/ 166066 h 187021"/>
                <a:gd name="connsiteX292" fmla="*/ 1545017 w 1822831"/>
                <a:gd name="connsiteY292" fmla="*/ 156972 h 187021"/>
                <a:gd name="connsiteX293" fmla="*/ 1553436 w 1822831"/>
                <a:gd name="connsiteY293" fmla="*/ 134434 h 187021"/>
                <a:gd name="connsiteX294" fmla="*/ 1553436 w 1822831"/>
                <a:gd name="connsiteY294" fmla="*/ 123758 h 187021"/>
                <a:gd name="connsiteX295" fmla="*/ 1698957 w 1822831"/>
                <a:gd name="connsiteY295" fmla="*/ 178323 h 187021"/>
                <a:gd name="connsiteX296" fmla="*/ 1663679 w 1822831"/>
                <a:gd name="connsiteY296" fmla="*/ 187022 h 187021"/>
                <a:gd name="connsiteX297" fmla="*/ 1619181 w 1822831"/>
                <a:gd name="connsiteY297" fmla="*/ 170020 h 187021"/>
                <a:gd name="connsiteX298" fmla="*/ 1602344 w 1822831"/>
                <a:gd name="connsiteY298" fmla="*/ 125735 h 187021"/>
                <a:gd name="connsiteX299" fmla="*/ 1620784 w 1822831"/>
                <a:gd name="connsiteY299" fmla="*/ 77102 h 187021"/>
                <a:gd name="connsiteX300" fmla="*/ 1669693 w 1822831"/>
                <a:gd name="connsiteY300" fmla="*/ 58914 h 187021"/>
                <a:gd name="connsiteX301" fmla="*/ 1699759 w 1822831"/>
                <a:gd name="connsiteY301" fmla="*/ 64845 h 187021"/>
                <a:gd name="connsiteX302" fmla="*/ 1699759 w 1822831"/>
                <a:gd name="connsiteY302" fmla="*/ 90545 h 187021"/>
                <a:gd name="connsiteX303" fmla="*/ 1672098 w 1822831"/>
                <a:gd name="connsiteY303" fmla="*/ 81056 h 187021"/>
                <a:gd name="connsiteX304" fmla="*/ 1642833 w 1822831"/>
                <a:gd name="connsiteY304" fmla="*/ 92918 h 187021"/>
                <a:gd name="connsiteX305" fmla="*/ 1631208 w 1822831"/>
                <a:gd name="connsiteY305" fmla="*/ 124154 h 187021"/>
                <a:gd name="connsiteX306" fmla="*/ 1642031 w 1822831"/>
                <a:gd name="connsiteY306" fmla="*/ 154204 h 187021"/>
                <a:gd name="connsiteX307" fmla="*/ 1670895 w 1822831"/>
                <a:gd name="connsiteY307" fmla="*/ 165275 h 187021"/>
                <a:gd name="connsiteX308" fmla="*/ 1699759 w 1822831"/>
                <a:gd name="connsiteY308" fmla="*/ 154599 h 187021"/>
                <a:gd name="connsiteX309" fmla="*/ 1699759 w 1822831"/>
                <a:gd name="connsiteY309" fmla="*/ 178323 h 187021"/>
                <a:gd name="connsiteX310" fmla="*/ 1822831 w 1822831"/>
                <a:gd name="connsiteY310" fmla="*/ 130085 h 187021"/>
                <a:gd name="connsiteX311" fmla="*/ 1738244 w 1822831"/>
                <a:gd name="connsiteY311" fmla="*/ 130085 h 187021"/>
                <a:gd name="connsiteX312" fmla="*/ 1749068 w 1822831"/>
                <a:gd name="connsiteY312" fmla="*/ 156181 h 187021"/>
                <a:gd name="connsiteX313" fmla="*/ 1776729 w 1822831"/>
                <a:gd name="connsiteY313" fmla="*/ 165275 h 187021"/>
                <a:gd name="connsiteX314" fmla="*/ 1813210 w 1822831"/>
                <a:gd name="connsiteY314" fmla="*/ 153413 h 187021"/>
                <a:gd name="connsiteX315" fmla="*/ 1813210 w 1822831"/>
                <a:gd name="connsiteY315" fmla="*/ 175951 h 187021"/>
                <a:gd name="connsiteX316" fmla="*/ 1768311 w 1822831"/>
                <a:gd name="connsiteY316" fmla="*/ 186626 h 187021"/>
                <a:gd name="connsiteX317" fmla="*/ 1725416 w 1822831"/>
                <a:gd name="connsiteY317" fmla="*/ 170020 h 187021"/>
                <a:gd name="connsiteX318" fmla="*/ 1709781 w 1822831"/>
                <a:gd name="connsiteY318" fmla="*/ 122968 h 187021"/>
                <a:gd name="connsiteX319" fmla="*/ 1727019 w 1822831"/>
                <a:gd name="connsiteY319" fmla="*/ 76311 h 187021"/>
                <a:gd name="connsiteX320" fmla="*/ 1769513 w 1822831"/>
                <a:gd name="connsiteY320" fmla="*/ 58123 h 187021"/>
                <a:gd name="connsiteX321" fmla="*/ 1808800 w 1822831"/>
                <a:gd name="connsiteY321" fmla="*/ 74334 h 187021"/>
                <a:gd name="connsiteX322" fmla="*/ 1822831 w 1822831"/>
                <a:gd name="connsiteY322" fmla="*/ 119409 h 187021"/>
                <a:gd name="connsiteX323" fmla="*/ 1822831 w 1822831"/>
                <a:gd name="connsiteY323" fmla="*/ 130085 h 187021"/>
                <a:gd name="connsiteX324" fmla="*/ 1795571 w 1822831"/>
                <a:gd name="connsiteY324" fmla="*/ 110315 h 187021"/>
                <a:gd name="connsiteX325" fmla="*/ 1788355 w 1822831"/>
                <a:gd name="connsiteY325" fmla="*/ 86987 h 187021"/>
                <a:gd name="connsiteX326" fmla="*/ 1769113 w 1822831"/>
                <a:gd name="connsiteY326" fmla="*/ 78684 h 187021"/>
                <a:gd name="connsiteX327" fmla="*/ 1748667 w 1822831"/>
                <a:gd name="connsiteY327" fmla="*/ 87382 h 187021"/>
                <a:gd name="connsiteX328" fmla="*/ 1738244 w 1822831"/>
                <a:gd name="connsiteY328" fmla="*/ 110315 h 187021"/>
                <a:gd name="connsiteX329" fmla="*/ 1795571 w 1822831"/>
                <a:gd name="connsiteY329" fmla="*/ 110315 h 187021"/>
                <a:gd name="connsiteX330" fmla="*/ 1795571 w 1822831"/>
                <a:gd name="connsiteY330" fmla="*/ 110315 h 18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Lst>
              <a:rect l="l" t="t" r="r" b="b"/>
              <a:pathLst>
                <a:path w="1822831" h="187021">
                  <a:moveTo>
                    <a:pt x="187615" y="183858"/>
                  </a:moveTo>
                  <a:lnTo>
                    <a:pt x="159152" y="183858"/>
                  </a:lnTo>
                  <a:lnTo>
                    <a:pt x="159152" y="72753"/>
                  </a:lnTo>
                  <a:cubicBezTo>
                    <a:pt x="159152" y="63659"/>
                    <a:pt x="159553" y="52587"/>
                    <a:pt x="160756" y="39539"/>
                  </a:cubicBezTo>
                  <a:lnTo>
                    <a:pt x="160355" y="39539"/>
                  </a:lnTo>
                  <a:cubicBezTo>
                    <a:pt x="158751" y="47052"/>
                    <a:pt x="157148" y="52587"/>
                    <a:pt x="155544" y="55751"/>
                  </a:cubicBezTo>
                  <a:lnTo>
                    <a:pt x="103429" y="183858"/>
                  </a:lnTo>
                  <a:lnTo>
                    <a:pt x="83384" y="183858"/>
                  </a:lnTo>
                  <a:lnTo>
                    <a:pt x="31269" y="56541"/>
                  </a:lnTo>
                  <a:cubicBezTo>
                    <a:pt x="29666" y="52983"/>
                    <a:pt x="28062" y="47052"/>
                    <a:pt x="26459" y="39539"/>
                  </a:cubicBezTo>
                  <a:lnTo>
                    <a:pt x="26058" y="39539"/>
                  </a:lnTo>
                  <a:cubicBezTo>
                    <a:pt x="26859" y="46261"/>
                    <a:pt x="26859" y="57728"/>
                    <a:pt x="26859" y="73148"/>
                  </a:cubicBezTo>
                  <a:lnTo>
                    <a:pt x="26859" y="183858"/>
                  </a:lnTo>
                  <a:lnTo>
                    <a:pt x="0" y="183858"/>
                  </a:lnTo>
                  <a:lnTo>
                    <a:pt x="0" y="12257"/>
                  </a:lnTo>
                  <a:lnTo>
                    <a:pt x="40490" y="12257"/>
                  </a:lnTo>
                  <a:lnTo>
                    <a:pt x="86191" y="126526"/>
                  </a:lnTo>
                  <a:cubicBezTo>
                    <a:pt x="89799" y="135225"/>
                    <a:pt x="91803" y="141947"/>
                    <a:pt x="93006" y="146296"/>
                  </a:cubicBezTo>
                  <a:lnTo>
                    <a:pt x="93807" y="146296"/>
                  </a:lnTo>
                  <a:cubicBezTo>
                    <a:pt x="97015" y="137202"/>
                    <a:pt x="99019" y="130480"/>
                    <a:pt x="101023" y="126131"/>
                  </a:cubicBezTo>
                  <a:lnTo>
                    <a:pt x="147526" y="12257"/>
                  </a:lnTo>
                  <a:lnTo>
                    <a:pt x="186813" y="12257"/>
                  </a:lnTo>
                  <a:lnTo>
                    <a:pt x="186813" y="183858"/>
                  </a:lnTo>
                  <a:close/>
                  <a:moveTo>
                    <a:pt x="232113" y="39539"/>
                  </a:moveTo>
                  <a:cubicBezTo>
                    <a:pt x="227704" y="39539"/>
                    <a:pt x="223695" y="37958"/>
                    <a:pt x="220488" y="35190"/>
                  </a:cubicBezTo>
                  <a:cubicBezTo>
                    <a:pt x="217281" y="32422"/>
                    <a:pt x="215677" y="28468"/>
                    <a:pt x="215677" y="24119"/>
                  </a:cubicBezTo>
                  <a:cubicBezTo>
                    <a:pt x="215677" y="19770"/>
                    <a:pt x="217281" y="15816"/>
                    <a:pt x="220488" y="12653"/>
                  </a:cubicBezTo>
                  <a:cubicBezTo>
                    <a:pt x="223695" y="9489"/>
                    <a:pt x="227704" y="8303"/>
                    <a:pt x="232113" y="8303"/>
                  </a:cubicBezTo>
                  <a:cubicBezTo>
                    <a:pt x="236924" y="8303"/>
                    <a:pt x="240933" y="9885"/>
                    <a:pt x="244140" y="12653"/>
                  </a:cubicBezTo>
                  <a:cubicBezTo>
                    <a:pt x="247347" y="15816"/>
                    <a:pt x="248951" y="19374"/>
                    <a:pt x="248951" y="24119"/>
                  </a:cubicBezTo>
                  <a:cubicBezTo>
                    <a:pt x="248951" y="28468"/>
                    <a:pt x="247347" y="32027"/>
                    <a:pt x="244140" y="35190"/>
                  </a:cubicBezTo>
                  <a:cubicBezTo>
                    <a:pt x="240933" y="38353"/>
                    <a:pt x="236924" y="39539"/>
                    <a:pt x="232113" y="39539"/>
                  </a:cubicBezTo>
                  <a:close/>
                  <a:moveTo>
                    <a:pt x="246144" y="183858"/>
                  </a:moveTo>
                  <a:lnTo>
                    <a:pt x="218082" y="183858"/>
                  </a:lnTo>
                  <a:lnTo>
                    <a:pt x="218082" y="61286"/>
                  </a:lnTo>
                  <a:lnTo>
                    <a:pt x="246144" y="61286"/>
                  </a:lnTo>
                  <a:lnTo>
                    <a:pt x="246144" y="183858"/>
                  </a:lnTo>
                  <a:close/>
                  <a:moveTo>
                    <a:pt x="362802" y="178323"/>
                  </a:moveTo>
                  <a:cubicBezTo>
                    <a:pt x="352780" y="183858"/>
                    <a:pt x="341155" y="187022"/>
                    <a:pt x="327524" y="187022"/>
                  </a:cubicBezTo>
                  <a:cubicBezTo>
                    <a:pt x="309084" y="187022"/>
                    <a:pt x="294251" y="181486"/>
                    <a:pt x="283026" y="170020"/>
                  </a:cubicBezTo>
                  <a:cubicBezTo>
                    <a:pt x="271801" y="158553"/>
                    <a:pt x="266189" y="143924"/>
                    <a:pt x="266189" y="125735"/>
                  </a:cubicBezTo>
                  <a:cubicBezTo>
                    <a:pt x="266189" y="105570"/>
                    <a:pt x="272202" y="89359"/>
                    <a:pt x="284629" y="77102"/>
                  </a:cubicBezTo>
                  <a:cubicBezTo>
                    <a:pt x="296656" y="64845"/>
                    <a:pt x="313092" y="58914"/>
                    <a:pt x="333538" y="58914"/>
                  </a:cubicBezTo>
                  <a:cubicBezTo>
                    <a:pt x="344762" y="58914"/>
                    <a:pt x="354785" y="60891"/>
                    <a:pt x="363604" y="64845"/>
                  </a:cubicBezTo>
                  <a:lnTo>
                    <a:pt x="363604" y="90545"/>
                  </a:lnTo>
                  <a:cubicBezTo>
                    <a:pt x="354785" y="84219"/>
                    <a:pt x="345564" y="81056"/>
                    <a:pt x="335943" y="81056"/>
                  </a:cubicBezTo>
                  <a:cubicBezTo>
                    <a:pt x="323916" y="81056"/>
                    <a:pt x="314295" y="85010"/>
                    <a:pt x="306678" y="92918"/>
                  </a:cubicBezTo>
                  <a:cubicBezTo>
                    <a:pt x="299061" y="100826"/>
                    <a:pt x="295053" y="111106"/>
                    <a:pt x="295053" y="124154"/>
                  </a:cubicBezTo>
                  <a:cubicBezTo>
                    <a:pt x="295053" y="136807"/>
                    <a:pt x="298661" y="146691"/>
                    <a:pt x="305876" y="154204"/>
                  </a:cubicBezTo>
                  <a:cubicBezTo>
                    <a:pt x="313092" y="161716"/>
                    <a:pt x="322714" y="165275"/>
                    <a:pt x="334740" y="165275"/>
                  </a:cubicBezTo>
                  <a:cubicBezTo>
                    <a:pt x="344762" y="165275"/>
                    <a:pt x="354384" y="161716"/>
                    <a:pt x="363203" y="154599"/>
                  </a:cubicBezTo>
                  <a:lnTo>
                    <a:pt x="362802" y="178323"/>
                  </a:lnTo>
                  <a:lnTo>
                    <a:pt x="362802" y="178323"/>
                  </a:lnTo>
                  <a:close/>
                  <a:moveTo>
                    <a:pt x="457412" y="87778"/>
                  </a:moveTo>
                  <a:cubicBezTo>
                    <a:pt x="453804" y="85010"/>
                    <a:pt x="448993" y="83824"/>
                    <a:pt x="442579" y="83824"/>
                  </a:cubicBezTo>
                  <a:cubicBezTo>
                    <a:pt x="434160" y="83824"/>
                    <a:pt x="427345" y="87382"/>
                    <a:pt x="421733" y="94895"/>
                  </a:cubicBezTo>
                  <a:cubicBezTo>
                    <a:pt x="416120" y="102407"/>
                    <a:pt x="413314" y="112292"/>
                    <a:pt x="413314" y="125340"/>
                  </a:cubicBezTo>
                  <a:lnTo>
                    <a:pt x="413314" y="183858"/>
                  </a:lnTo>
                  <a:lnTo>
                    <a:pt x="385252" y="183858"/>
                  </a:lnTo>
                  <a:lnTo>
                    <a:pt x="385252" y="61286"/>
                  </a:lnTo>
                  <a:lnTo>
                    <a:pt x="413314" y="61286"/>
                  </a:lnTo>
                  <a:lnTo>
                    <a:pt x="413314" y="86591"/>
                  </a:lnTo>
                  <a:lnTo>
                    <a:pt x="413715" y="86591"/>
                  </a:lnTo>
                  <a:cubicBezTo>
                    <a:pt x="416521" y="77893"/>
                    <a:pt x="420530" y="71171"/>
                    <a:pt x="426543" y="66426"/>
                  </a:cubicBezTo>
                  <a:cubicBezTo>
                    <a:pt x="432156" y="61682"/>
                    <a:pt x="438570" y="59309"/>
                    <a:pt x="445786" y="59309"/>
                  </a:cubicBezTo>
                  <a:cubicBezTo>
                    <a:pt x="450997" y="59309"/>
                    <a:pt x="454605" y="60100"/>
                    <a:pt x="457412" y="61682"/>
                  </a:cubicBezTo>
                  <a:lnTo>
                    <a:pt x="457412" y="87778"/>
                  </a:lnTo>
                  <a:lnTo>
                    <a:pt x="457412" y="87778"/>
                  </a:lnTo>
                  <a:close/>
                  <a:moveTo>
                    <a:pt x="521153" y="186626"/>
                  </a:moveTo>
                  <a:cubicBezTo>
                    <a:pt x="501910" y="186626"/>
                    <a:pt x="486676" y="181091"/>
                    <a:pt x="475051" y="169624"/>
                  </a:cubicBezTo>
                  <a:cubicBezTo>
                    <a:pt x="463425" y="158158"/>
                    <a:pt x="457812" y="143133"/>
                    <a:pt x="457812" y="124154"/>
                  </a:cubicBezTo>
                  <a:cubicBezTo>
                    <a:pt x="457812" y="103593"/>
                    <a:pt x="463826" y="87382"/>
                    <a:pt x="475852" y="75916"/>
                  </a:cubicBezTo>
                  <a:cubicBezTo>
                    <a:pt x="487879" y="64449"/>
                    <a:pt x="503914" y="58518"/>
                    <a:pt x="523959" y="58518"/>
                  </a:cubicBezTo>
                  <a:cubicBezTo>
                    <a:pt x="543602" y="58518"/>
                    <a:pt x="558435" y="64054"/>
                    <a:pt x="569259" y="75520"/>
                  </a:cubicBezTo>
                  <a:cubicBezTo>
                    <a:pt x="580083" y="86591"/>
                    <a:pt x="585695" y="102407"/>
                    <a:pt x="585695" y="122177"/>
                  </a:cubicBezTo>
                  <a:cubicBezTo>
                    <a:pt x="585695" y="141551"/>
                    <a:pt x="579682" y="157367"/>
                    <a:pt x="568056" y="169229"/>
                  </a:cubicBezTo>
                  <a:cubicBezTo>
                    <a:pt x="556431" y="180695"/>
                    <a:pt x="540796" y="186626"/>
                    <a:pt x="521153" y="186626"/>
                  </a:cubicBezTo>
                  <a:close/>
                  <a:moveTo>
                    <a:pt x="522355" y="80660"/>
                  </a:moveTo>
                  <a:cubicBezTo>
                    <a:pt x="511130" y="80660"/>
                    <a:pt x="502712" y="84614"/>
                    <a:pt x="496298" y="92127"/>
                  </a:cubicBezTo>
                  <a:cubicBezTo>
                    <a:pt x="489883" y="99639"/>
                    <a:pt x="486676" y="110315"/>
                    <a:pt x="486676" y="123363"/>
                  </a:cubicBezTo>
                  <a:cubicBezTo>
                    <a:pt x="486676" y="136016"/>
                    <a:pt x="489883" y="146296"/>
                    <a:pt x="496298" y="153808"/>
                  </a:cubicBezTo>
                  <a:cubicBezTo>
                    <a:pt x="502712" y="161321"/>
                    <a:pt x="511531" y="164880"/>
                    <a:pt x="522355" y="164880"/>
                  </a:cubicBezTo>
                  <a:cubicBezTo>
                    <a:pt x="533580" y="164880"/>
                    <a:pt x="541999" y="161321"/>
                    <a:pt x="548012" y="153808"/>
                  </a:cubicBezTo>
                  <a:cubicBezTo>
                    <a:pt x="554025" y="146691"/>
                    <a:pt x="556832" y="136016"/>
                    <a:pt x="556832" y="122968"/>
                  </a:cubicBezTo>
                  <a:cubicBezTo>
                    <a:pt x="556832" y="109524"/>
                    <a:pt x="553624" y="99244"/>
                    <a:pt x="548012" y="91732"/>
                  </a:cubicBezTo>
                  <a:cubicBezTo>
                    <a:pt x="542400" y="84219"/>
                    <a:pt x="533580" y="80660"/>
                    <a:pt x="522355" y="80660"/>
                  </a:cubicBezTo>
                  <a:close/>
                  <a:moveTo>
                    <a:pt x="597321" y="179905"/>
                  </a:moveTo>
                  <a:lnTo>
                    <a:pt x="597321" y="154204"/>
                  </a:lnTo>
                  <a:cubicBezTo>
                    <a:pt x="607744" y="162112"/>
                    <a:pt x="619370" y="166066"/>
                    <a:pt x="632198" y="166066"/>
                  </a:cubicBezTo>
                  <a:cubicBezTo>
                    <a:pt x="649035" y="166066"/>
                    <a:pt x="657855" y="160926"/>
                    <a:pt x="657855" y="151041"/>
                  </a:cubicBezTo>
                  <a:cubicBezTo>
                    <a:pt x="657855" y="148273"/>
                    <a:pt x="657053" y="145901"/>
                    <a:pt x="655850" y="143924"/>
                  </a:cubicBezTo>
                  <a:cubicBezTo>
                    <a:pt x="654247" y="141947"/>
                    <a:pt x="652242" y="140365"/>
                    <a:pt x="649837" y="138783"/>
                  </a:cubicBezTo>
                  <a:cubicBezTo>
                    <a:pt x="647432" y="137202"/>
                    <a:pt x="644626" y="136016"/>
                    <a:pt x="641018" y="134830"/>
                  </a:cubicBezTo>
                  <a:cubicBezTo>
                    <a:pt x="637410" y="133643"/>
                    <a:pt x="633802" y="132457"/>
                    <a:pt x="629793" y="130876"/>
                  </a:cubicBezTo>
                  <a:cubicBezTo>
                    <a:pt x="624581" y="128899"/>
                    <a:pt x="620172" y="126922"/>
                    <a:pt x="616163" y="124549"/>
                  </a:cubicBezTo>
                  <a:cubicBezTo>
                    <a:pt x="612154" y="122177"/>
                    <a:pt x="608546" y="119805"/>
                    <a:pt x="606141" y="117037"/>
                  </a:cubicBezTo>
                  <a:cubicBezTo>
                    <a:pt x="603334" y="114269"/>
                    <a:pt x="601330" y="111106"/>
                    <a:pt x="600127" y="107547"/>
                  </a:cubicBezTo>
                  <a:cubicBezTo>
                    <a:pt x="598925" y="103989"/>
                    <a:pt x="598123" y="99639"/>
                    <a:pt x="598123" y="94895"/>
                  </a:cubicBezTo>
                  <a:cubicBezTo>
                    <a:pt x="598123" y="88964"/>
                    <a:pt x="599726" y="83824"/>
                    <a:pt x="602533" y="79079"/>
                  </a:cubicBezTo>
                  <a:cubicBezTo>
                    <a:pt x="605339" y="74730"/>
                    <a:pt x="608947" y="70776"/>
                    <a:pt x="613757" y="67612"/>
                  </a:cubicBezTo>
                  <a:cubicBezTo>
                    <a:pt x="618568" y="64449"/>
                    <a:pt x="624180" y="62077"/>
                    <a:pt x="630194" y="60495"/>
                  </a:cubicBezTo>
                  <a:cubicBezTo>
                    <a:pt x="636207" y="58914"/>
                    <a:pt x="642621" y="58123"/>
                    <a:pt x="649035" y="58123"/>
                  </a:cubicBezTo>
                  <a:cubicBezTo>
                    <a:pt x="660661" y="58123"/>
                    <a:pt x="670683" y="59705"/>
                    <a:pt x="679904" y="63263"/>
                  </a:cubicBezTo>
                  <a:lnTo>
                    <a:pt x="679904" y="87382"/>
                  </a:lnTo>
                  <a:cubicBezTo>
                    <a:pt x="671084" y="81451"/>
                    <a:pt x="661062" y="78684"/>
                    <a:pt x="649837" y="78684"/>
                  </a:cubicBezTo>
                  <a:cubicBezTo>
                    <a:pt x="646229" y="78684"/>
                    <a:pt x="643022" y="79079"/>
                    <a:pt x="640216" y="79870"/>
                  </a:cubicBezTo>
                  <a:cubicBezTo>
                    <a:pt x="637410" y="80660"/>
                    <a:pt x="635004" y="81451"/>
                    <a:pt x="633000" y="83033"/>
                  </a:cubicBezTo>
                  <a:cubicBezTo>
                    <a:pt x="630996" y="84219"/>
                    <a:pt x="629392" y="85801"/>
                    <a:pt x="628189" y="87778"/>
                  </a:cubicBezTo>
                  <a:cubicBezTo>
                    <a:pt x="626987" y="89755"/>
                    <a:pt x="626586" y="91732"/>
                    <a:pt x="626586" y="93709"/>
                  </a:cubicBezTo>
                  <a:cubicBezTo>
                    <a:pt x="626586" y="96476"/>
                    <a:pt x="626987" y="98453"/>
                    <a:pt x="628189" y="100430"/>
                  </a:cubicBezTo>
                  <a:cubicBezTo>
                    <a:pt x="629392" y="102407"/>
                    <a:pt x="630996" y="103989"/>
                    <a:pt x="633000" y="105175"/>
                  </a:cubicBezTo>
                  <a:cubicBezTo>
                    <a:pt x="635405" y="106757"/>
                    <a:pt x="637811" y="107943"/>
                    <a:pt x="641018" y="109129"/>
                  </a:cubicBezTo>
                  <a:cubicBezTo>
                    <a:pt x="644225" y="110315"/>
                    <a:pt x="647833" y="111501"/>
                    <a:pt x="651842" y="113083"/>
                  </a:cubicBezTo>
                  <a:cubicBezTo>
                    <a:pt x="657053" y="115060"/>
                    <a:pt x="661864" y="117432"/>
                    <a:pt x="666274" y="119805"/>
                  </a:cubicBezTo>
                  <a:cubicBezTo>
                    <a:pt x="670683" y="122177"/>
                    <a:pt x="674291" y="124549"/>
                    <a:pt x="677097" y="127317"/>
                  </a:cubicBezTo>
                  <a:cubicBezTo>
                    <a:pt x="679904" y="130085"/>
                    <a:pt x="682309" y="133248"/>
                    <a:pt x="683912" y="137202"/>
                  </a:cubicBezTo>
                  <a:cubicBezTo>
                    <a:pt x="685516" y="140760"/>
                    <a:pt x="686318" y="145505"/>
                    <a:pt x="686318" y="150250"/>
                  </a:cubicBezTo>
                  <a:cubicBezTo>
                    <a:pt x="686318" y="156576"/>
                    <a:pt x="684714" y="161716"/>
                    <a:pt x="681908" y="166461"/>
                  </a:cubicBezTo>
                  <a:cubicBezTo>
                    <a:pt x="679102" y="171206"/>
                    <a:pt x="675093" y="174764"/>
                    <a:pt x="670282" y="177928"/>
                  </a:cubicBezTo>
                  <a:cubicBezTo>
                    <a:pt x="665472" y="181091"/>
                    <a:pt x="659859" y="183068"/>
                    <a:pt x="653445" y="184649"/>
                  </a:cubicBezTo>
                  <a:cubicBezTo>
                    <a:pt x="647031" y="186231"/>
                    <a:pt x="640216" y="187022"/>
                    <a:pt x="633401" y="187022"/>
                  </a:cubicBezTo>
                  <a:cubicBezTo>
                    <a:pt x="618969" y="186626"/>
                    <a:pt x="607343" y="184649"/>
                    <a:pt x="597321" y="179905"/>
                  </a:cubicBezTo>
                  <a:lnTo>
                    <a:pt x="597321" y="179905"/>
                  </a:lnTo>
                  <a:close/>
                  <a:moveTo>
                    <a:pt x="758077" y="186626"/>
                  </a:moveTo>
                  <a:cubicBezTo>
                    <a:pt x="738834" y="186626"/>
                    <a:pt x="723600" y="181091"/>
                    <a:pt x="711975" y="169624"/>
                  </a:cubicBezTo>
                  <a:cubicBezTo>
                    <a:pt x="700349" y="158158"/>
                    <a:pt x="694736" y="143133"/>
                    <a:pt x="694736" y="124154"/>
                  </a:cubicBezTo>
                  <a:cubicBezTo>
                    <a:pt x="694736" y="103593"/>
                    <a:pt x="700750" y="87382"/>
                    <a:pt x="712776" y="75916"/>
                  </a:cubicBezTo>
                  <a:cubicBezTo>
                    <a:pt x="724803" y="64449"/>
                    <a:pt x="740838" y="58518"/>
                    <a:pt x="760883" y="58518"/>
                  </a:cubicBezTo>
                  <a:cubicBezTo>
                    <a:pt x="780125" y="58518"/>
                    <a:pt x="795359" y="64054"/>
                    <a:pt x="806183" y="75520"/>
                  </a:cubicBezTo>
                  <a:cubicBezTo>
                    <a:pt x="817007" y="86987"/>
                    <a:pt x="822619" y="102407"/>
                    <a:pt x="822619" y="122177"/>
                  </a:cubicBezTo>
                  <a:cubicBezTo>
                    <a:pt x="822619" y="141551"/>
                    <a:pt x="816606" y="157367"/>
                    <a:pt x="804980" y="169229"/>
                  </a:cubicBezTo>
                  <a:cubicBezTo>
                    <a:pt x="793756" y="180695"/>
                    <a:pt x="778121" y="186626"/>
                    <a:pt x="758077" y="186626"/>
                  </a:cubicBezTo>
                  <a:close/>
                  <a:moveTo>
                    <a:pt x="759680" y="80660"/>
                  </a:moveTo>
                  <a:cubicBezTo>
                    <a:pt x="748856" y="80660"/>
                    <a:pt x="740037" y="84614"/>
                    <a:pt x="733623" y="92127"/>
                  </a:cubicBezTo>
                  <a:cubicBezTo>
                    <a:pt x="727208" y="99639"/>
                    <a:pt x="724001" y="110315"/>
                    <a:pt x="724001" y="123363"/>
                  </a:cubicBezTo>
                  <a:cubicBezTo>
                    <a:pt x="724001" y="136016"/>
                    <a:pt x="727208" y="146296"/>
                    <a:pt x="733623" y="153808"/>
                  </a:cubicBezTo>
                  <a:cubicBezTo>
                    <a:pt x="740037" y="161321"/>
                    <a:pt x="748856" y="164880"/>
                    <a:pt x="759680" y="164880"/>
                  </a:cubicBezTo>
                  <a:cubicBezTo>
                    <a:pt x="770905" y="164880"/>
                    <a:pt x="779324" y="161321"/>
                    <a:pt x="785337" y="153808"/>
                  </a:cubicBezTo>
                  <a:cubicBezTo>
                    <a:pt x="791350" y="146691"/>
                    <a:pt x="794156" y="136016"/>
                    <a:pt x="794156" y="122968"/>
                  </a:cubicBezTo>
                  <a:cubicBezTo>
                    <a:pt x="794156" y="109524"/>
                    <a:pt x="791350" y="99244"/>
                    <a:pt x="785337" y="91732"/>
                  </a:cubicBezTo>
                  <a:cubicBezTo>
                    <a:pt x="778923" y="84219"/>
                    <a:pt x="770504" y="80660"/>
                    <a:pt x="759680" y="80660"/>
                  </a:cubicBezTo>
                  <a:close/>
                  <a:moveTo>
                    <a:pt x="908409" y="24910"/>
                  </a:moveTo>
                  <a:cubicBezTo>
                    <a:pt x="904400" y="22933"/>
                    <a:pt x="900391" y="21747"/>
                    <a:pt x="895581" y="21747"/>
                  </a:cubicBezTo>
                  <a:cubicBezTo>
                    <a:pt x="881951" y="21747"/>
                    <a:pt x="875135" y="29259"/>
                    <a:pt x="875135" y="44680"/>
                  </a:cubicBezTo>
                  <a:lnTo>
                    <a:pt x="875135" y="61286"/>
                  </a:lnTo>
                  <a:lnTo>
                    <a:pt x="903999" y="61286"/>
                  </a:lnTo>
                  <a:lnTo>
                    <a:pt x="903999" y="83033"/>
                  </a:lnTo>
                  <a:lnTo>
                    <a:pt x="875135" y="83033"/>
                  </a:lnTo>
                  <a:lnTo>
                    <a:pt x="875135" y="183858"/>
                  </a:lnTo>
                  <a:lnTo>
                    <a:pt x="847073" y="183858"/>
                  </a:lnTo>
                  <a:lnTo>
                    <a:pt x="847073" y="83033"/>
                  </a:lnTo>
                  <a:lnTo>
                    <a:pt x="825826" y="83033"/>
                  </a:lnTo>
                  <a:lnTo>
                    <a:pt x="825826" y="61286"/>
                  </a:lnTo>
                  <a:lnTo>
                    <a:pt x="847073" y="61286"/>
                  </a:lnTo>
                  <a:lnTo>
                    <a:pt x="847073" y="41516"/>
                  </a:lnTo>
                  <a:cubicBezTo>
                    <a:pt x="847073" y="28468"/>
                    <a:pt x="851483" y="18584"/>
                    <a:pt x="859902" y="11071"/>
                  </a:cubicBezTo>
                  <a:cubicBezTo>
                    <a:pt x="868320" y="3559"/>
                    <a:pt x="879144" y="0"/>
                    <a:pt x="891973" y="0"/>
                  </a:cubicBezTo>
                  <a:cubicBezTo>
                    <a:pt x="898788" y="0"/>
                    <a:pt x="904400" y="791"/>
                    <a:pt x="908409" y="2372"/>
                  </a:cubicBezTo>
                  <a:cubicBezTo>
                    <a:pt x="908409" y="1977"/>
                    <a:pt x="908409" y="24910"/>
                    <a:pt x="908409" y="24910"/>
                  </a:cubicBezTo>
                  <a:close/>
                  <a:moveTo>
                    <a:pt x="980569" y="182672"/>
                  </a:moveTo>
                  <a:cubicBezTo>
                    <a:pt x="974956" y="185440"/>
                    <a:pt x="967740" y="186626"/>
                    <a:pt x="958921" y="186626"/>
                  </a:cubicBezTo>
                  <a:cubicBezTo>
                    <a:pt x="934868" y="186626"/>
                    <a:pt x="922841" y="175160"/>
                    <a:pt x="922841" y="152227"/>
                  </a:cubicBezTo>
                  <a:lnTo>
                    <a:pt x="922841" y="83033"/>
                  </a:lnTo>
                  <a:lnTo>
                    <a:pt x="901995" y="83033"/>
                  </a:lnTo>
                  <a:lnTo>
                    <a:pt x="901995" y="61286"/>
                  </a:lnTo>
                  <a:lnTo>
                    <a:pt x="922841" y="61286"/>
                  </a:lnTo>
                  <a:lnTo>
                    <a:pt x="922841" y="32818"/>
                  </a:lnTo>
                  <a:lnTo>
                    <a:pt x="950903" y="24910"/>
                  </a:lnTo>
                  <a:lnTo>
                    <a:pt x="950903" y="61286"/>
                  </a:lnTo>
                  <a:lnTo>
                    <a:pt x="980569" y="61286"/>
                  </a:lnTo>
                  <a:lnTo>
                    <a:pt x="980569" y="83033"/>
                  </a:lnTo>
                  <a:lnTo>
                    <a:pt x="950903" y="83033"/>
                  </a:lnTo>
                  <a:lnTo>
                    <a:pt x="950903" y="144319"/>
                  </a:lnTo>
                  <a:cubicBezTo>
                    <a:pt x="950903" y="151436"/>
                    <a:pt x="952106" y="156576"/>
                    <a:pt x="954912" y="159739"/>
                  </a:cubicBezTo>
                  <a:cubicBezTo>
                    <a:pt x="957718" y="162903"/>
                    <a:pt x="962128" y="164484"/>
                    <a:pt x="968141" y="164484"/>
                  </a:cubicBezTo>
                  <a:cubicBezTo>
                    <a:pt x="972952" y="164484"/>
                    <a:pt x="976961" y="163298"/>
                    <a:pt x="980569" y="160530"/>
                  </a:cubicBezTo>
                  <a:lnTo>
                    <a:pt x="980569" y="182672"/>
                  </a:lnTo>
                  <a:lnTo>
                    <a:pt x="980569" y="182672"/>
                  </a:lnTo>
                  <a:close/>
                  <a:moveTo>
                    <a:pt x="1045913" y="177137"/>
                  </a:moveTo>
                  <a:lnTo>
                    <a:pt x="1045913" y="147878"/>
                  </a:lnTo>
                  <a:cubicBezTo>
                    <a:pt x="1048719" y="150250"/>
                    <a:pt x="1051926" y="152622"/>
                    <a:pt x="1055534" y="154204"/>
                  </a:cubicBezTo>
                  <a:cubicBezTo>
                    <a:pt x="1059142" y="156181"/>
                    <a:pt x="1063151" y="157762"/>
                    <a:pt x="1067160" y="158949"/>
                  </a:cubicBezTo>
                  <a:cubicBezTo>
                    <a:pt x="1071169" y="160135"/>
                    <a:pt x="1075579" y="161321"/>
                    <a:pt x="1079588" y="162112"/>
                  </a:cubicBezTo>
                  <a:cubicBezTo>
                    <a:pt x="1083596" y="162903"/>
                    <a:pt x="1087605" y="163298"/>
                    <a:pt x="1090812" y="163298"/>
                  </a:cubicBezTo>
                  <a:cubicBezTo>
                    <a:pt x="1102839" y="163298"/>
                    <a:pt x="1112059" y="161321"/>
                    <a:pt x="1118073" y="157367"/>
                  </a:cubicBezTo>
                  <a:cubicBezTo>
                    <a:pt x="1124086" y="153413"/>
                    <a:pt x="1126892" y="147482"/>
                    <a:pt x="1126892" y="139970"/>
                  </a:cubicBezTo>
                  <a:cubicBezTo>
                    <a:pt x="1126892" y="136016"/>
                    <a:pt x="1126090" y="132457"/>
                    <a:pt x="1124086" y="129294"/>
                  </a:cubicBezTo>
                  <a:cubicBezTo>
                    <a:pt x="1122082" y="126131"/>
                    <a:pt x="1119275" y="123758"/>
                    <a:pt x="1115667" y="120991"/>
                  </a:cubicBezTo>
                  <a:cubicBezTo>
                    <a:pt x="1112059" y="118618"/>
                    <a:pt x="1108051" y="116246"/>
                    <a:pt x="1103240" y="113874"/>
                  </a:cubicBezTo>
                  <a:cubicBezTo>
                    <a:pt x="1098429" y="111501"/>
                    <a:pt x="1093218" y="109129"/>
                    <a:pt x="1087605" y="106757"/>
                  </a:cubicBezTo>
                  <a:cubicBezTo>
                    <a:pt x="1081592" y="103593"/>
                    <a:pt x="1076381" y="100430"/>
                    <a:pt x="1071169" y="97267"/>
                  </a:cubicBezTo>
                  <a:cubicBezTo>
                    <a:pt x="1065957" y="94104"/>
                    <a:pt x="1061548" y="90545"/>
                    <a:pt x="1057940" y="86591"/>
                  </a:cubicBezTo>
                  <a:cubicBezTo>
                    <a:pt x="1054332" y="82637"/>
                    <a:pt x="1051125" y="78288"/>
                    <a:pt x="1049120" y="73543"/>
                  </a:cubicBezTo>
                  <a:cubicBezTo>
                    <a:pt x="1047116" y="68799"/>
                    <a:pt x="1045913" y="62868"/>
                    <a:pt x="1045913" y="56541"/>
                  </a:cubicBezTo>
                  <a:cubicBezTo>
                    <a:pt x="1045913" y="48634"/>
                    <a:pt x="1047918" y="41516"/>
                    <a:pt x="1051526" y="35586"/>
                  </a:cubicBezTo>
                  <a:cubicBezTo>
                    <a:pt x="1055134" y="29655"/>
                    <a:pt x="1059944" y="24910"/>
                    <a:pt x="1065957" y="20956"/>
                  </a:cubicBezTo>
                  <a:cubicBezTo>
                    <a:pt x="1071971" y="17002"/>
                    <a:pt x="1078786" y="14234"/>
                    <a:pt x="1086403" y="12257"/>
                  </a:cubicBezTo>
                  <a:cubicBezTo>
                    <a:pt x="1094020" y="10280"/>
                    <a:pt x="1102037" y="9489"/>
                    <a:pt x="1110055" y="9489"/>
                  </a:cubicBezTo>
                  <a:cubicBezTo>
                    <a:pt x="1128095" y="9489"/>
                    <a:pt x="1141725" y="11466"/>
                    <a:pt x="1149743" y="15420"/>
                  </a:cubicBezTo>
                  <a:lnTo>
                    <a:pt x="1149743" y="43493"/>
                  </a:lnTo>
                  <a:cubicBezTo>
                    <a:pt x="1139721" y="36376"/>
                    <a:pt x="1127293" y="32818"/>
                    <a:pt x="1111659" y="32818"/>
                  </a:cubicBezTo>
                  <a:cubicBezTo>
                    <a:pt x="1107249" y="32818"/>
                    <a:pt x="1103240" y="33213"/>
                    <a:pt x="1098830" y="34004"/>
                  </a:cubicBezTo>
                  <a:cubicBezTo>
                    <a:pt x="1094821" y="34795"/>
                    <a:pt x="1090812" y="35981"/>
                    <a:pt x="1087605" y="37958"/>
                  </a:cubicBezTo>
                  <a:cubicBezTo>
                    <a:pt x="1084398" y="39935"/>
                    <a:pt x="1081592" y="42307"/>
                    <a:pt x="1079588" y="45075"/>
                  </a:cubicBezTo>
                  <a:cubicBezTo>
                    <a:pt x="1077583" y="47843"/>
                    <a:pt x="1076381" y="51401"/>
                    <a:pt x="1076381" y="55355"/>
                  </a:cubicBezTo>
                  <a:cubicBezTo>
                    <a:pt x="1076381" y="59309"/>
                    <a:pt x="1077182" y="62472"/>
                    <a:pt x="1078786" y="65240"/>
                  </a:cubicBezTo>
                  <a:cubicBezTo>
                    <a:pt x="1080389" y="68008"/>
                    <a:pt x="1082795" y="70776"/>
                    <a:pt x="1086002" y="72753"/>
                  </a:cubicBezTo>
                  <a:cubicBezTo>
                    <a:pt x="1089209" y="75125"/>
                    <a:pt x="1092817" y="77497"/>
                    <a:pt x="1097227" y="79474"/>
                  </a:cubicBezTo>
                  <a:cubicBezTo>
                    <a:pt x="1101636" y="81451"/>
                    <a:pt x="1106848" y="84219"/>
                    <a:pt x="1112861" y="86591"/>
                  </a:cubicBezTo>
                  <a:cubicBezTo>
                    <a:pt x="1118874" y="89755"/>
                    <a:pt x="1124487" y="92918"/>
                    <a:pt x="1130099" y="96476"/>
                  </a:cubicBezTo>
                  <a:cubicBezTo>
                    <a:pt x="1135712" y="100035"/>
                    <a:pt x="1140122" y="103593"/>
                    <a:pt x="1144130" y="107943"/>
                  </a:cubicBezTo>
                  <a:cubicBezTo>
                    <a:pt x="1148139" y="111897"/>
                    <a:pt x="1151346" y="116641"/>
                    <a:pt x="1153752" y="121782"/>
                  </a:cubicBezTo>
                  <a:cubicBezTo>
                    <a:pt x="1156157" y="126922"/>
                    <a:pt x="1157360" y="132457"/>
                    <a:pt x="1157360" y="139179"/>
                  </a:cubicBezTo>
                  <a:cubicBezTo>
                    <a:pt x="1157360" y="147878"/>
                    <a:pt x="1155756" y="155390"/>
                    <a:pt x="1152148" y="161321"/>
                  </a:cubicBezTo>
                  <a:cubicBezTo>
                    <a:pt x="1148540" y="167252"/>
                    <a:pt x="1143729" y="171997"/>
                    <a:pt x="1137716" y="175951"/>
                  </a:cubicBezTo>
                  <a:cubicBezTo>
                    <a:pt x="1131703" y="179509"/>
                    <a:pt x="1124888" y="182277"/>
                    <a:pt x="1116870" y="184254"/>
                  </a:cubicBezTo>
                  <a:cubicBezTo>
                    <a:pt x="1108852" y="186231"/>
                    <a:pt x="1100835" y="186626"/>
                    <a:pt x="1092015" y="186626"/>
                  </a:cubicBezTo>
                  <a:cubicBezTo>
                    <a:pt x="1089209" y="186626"/>
                    <a:pt x="1085601" y="186231"/>
                    <a:pt x="1081191" y="185835"/>
                  </a:cubicBezTo>
                  <a:cubicBezTo>
                    <a:pt x="1076781" y="185440"/>
                    <a:pt x="1072772" y="184649"/>
                    <a:pt x="1067962" y="183858"/>
                  </a:cubicBezTo>
                  <a:cubicBezTo>
                    <a:pt x="1063151" y="183068"/>
                    <a:pt x="1059142" y="181881"/>
                    <a:pt x="1055534" y="180695"/>
                  </a:cubicBezTo>
                  <a:cubicBezTo>
                    <a:pt x="1051526" y="179905"/>
                    <a:pt x="1048719" y="178718"/>
                    <a:pt x="1045913" y="177137"/>
                  </a:cubicBezTo>
                  <a:lnTo>
                    <a:pt x="1045913" y="177137"/>
                  </a:lnTo>
                  <a:close/>
                  <a:moveTo>
                    <a:pt x="1285242" y="183858"/>
                  </a:moveTo>
                  <a:lnTo>
                    <a:pt x="1257180" y="183858"/>
                  </a:lnTo>
                  <a:lnTo>
                    <a:pt x="1257180" y="164484"/>
                  </a:lnTo>
                  <a:lnTo>
                    <a:pt x="1256780" y="164484"/>
                  </a:lnTo>
                  <a:cubicBezTo>
                    <a:pt x="1248762" y="179509"/>
                    <a:pt x="1235933" y="186626"/>
                    <a:pt x="1218695" y="186626"/>
                  </a:cubicBezTo>
                  <a:cubicBezTo>
                    <a:pt x="1189431" y="186626"/>
                    <a:pt x="1174598" y="169229"/>
                    <a:pt x="1174598" y="134434"/>
                  </a:cubicBezTo>
                  <a:lnTo>
                    <a:pt x="1174598" y="61286"/>
                  </a:lnTo>
                  <a:lnTo>
                    <a:pt x="1202660" y="61286"/>
                  </a:lnTo>
                  <a:lnTo>
                    <a:pt x="1202660" y="131666"/>
                  </a:lnTo>
                  <a:cubicBezTo>
                    <a:pt x="1202660" y="153808"/>
                    <a:pt x="1211078" y="164880"/>
                    <a:pt x="1228717" y="164880"/>
                  </a:cubicBezTo>
                  <a:cubicBezTo>
                    <a:pt x="1237136" y="164880"/>
                    <a:pt x="1243951" y="161716"/>
                    <a:pt x="1249163" y="155785"/>
                  </a:cubicBezTo>
                  <a:cubicBezTo>
                    <a:pt x="1254775" y="149855"/>
                    <a:pt x="1257180" y="141947"/>
                    <a:pt x="1257180" y="132062"/>
                  </a:cubicBezTo>
                  <a:lnTo>
                    <a:pt x="1257180" y="61286"/>
                  </a:lnTo>
                  <a:lnTo>
                    <a:pt x="1285242" y="61286"/>
                  </a:lnTo>
                  <a:cubicBezTo>
                    <a:pt x="1285242" y="61286"/>
                    <a:pt x="1285242" y="183858"/>
                    <a:pt x="1285242" y="183858"/>
                  </a:cubicBezTo>
                  <a:close/>
                  <a:moveTo>
                    <a:pt x="1385063" y="87778"/>
                  </a:moveTo>
                  <a:cubicBezTo>
                    <a:pt x="1381455" y="85010"/>
                    <a:pt x="1376645" y="83824"/>
                    <a:pt x="1370230" y="83824"/>
                  </a:cubicBezTo>
                  <a:cubicBezTo>
                    <a:pt x="1361812" y="83824"/>
                    <a:pt x="1354997" y="87382"/>
                    <a:pt x="1349384" y="94895"/>
                  </a:cubicBezTo>
                  <a:cubicBezTo>
                    <a:pt x="1343772" y="102407"/>
                    <a:pt x="1340966" y="112292"/>
                    <a:pt x="1340966" y="125340"/>
                  </a:cubicBezTo>
                  <a:lnTo>
                    <a:pt x="1340966" y="183858"/>
                  </a:lnTo>
                  <a:lnTo>
                    <a:pt x="1312904" y="183858"/>
                  </a:lnTo>
                  <a:lnTo>
                    <a:pt x="1312904" y="61286"/>
                  </a:lnTo>
                  <a:lnTo>
                    <a:pt x="1340966" y="61286"/>
                  </a:lnTo>
                  <a:lnTo>
                    <a:pt x="1340966" y="86591"/>
                  </a:lnTo>
                  <a:lnTo>
                    <a:pt x="1341366" y="86591"/>
                  </a:lnTo>
                  <a:cubicBezTo>
                    <a:pt x="1344173" y="77893"/>
                    <a:pt x="1348182" y="71171"/>
                    <a:pt x="1354195" y="66426"/>
                  </a:cubicBezTo>
                  <a:cubicBezTo>
                    <a:pt x="1360208" y="61682"/>
                    <a:pt x="1366222" y="59309"/>
                    <a:pt x="1373437" y="59309"/>
                  </a:cubicBezTo>
                  <a:cubicBezTo>
                    <a:pt x="1378649" y="59309"/>
                    <a:pt x="1382257" y="60100"/>
                    <a:pt x="1385063" y="61682"/>
                  </a:cubicBezTo>
                  <a:lnTo>
                    <a:pt x="1385063" y="87778"/>
                  </a:lnTo>
                  <a:lnTo>
                    <a:pt x="1385063" y="87778"/>
                  </a:lnTo>
                  <a:close/>
                  <a:moveTo>
                    <a:pt x="1475263" y="24910"/>
                  </a:moveTo>
                  <a:cubicBezTo>
                    <a:pt x="1471254" y="22933"/>
                    <a:pt x="1467245" y="21747"/>
                    <a:pt x="1462434" y="21747"/>
                  </a:cubicBezTo>
                  <a:cubicBezTo>
                    <a:pt x="1448804" y="21747"/>
                    <a:pt x="1441989" y="29259"/>
                    <a:pt x="1441989" y="44680"/>
                  </a:cubicBezTo>
                  <a:lnTo>
                    <a:pt x="1441989" y="61286"/>
                  </a:lnTo>
                  <a:lnTo>
                    <a:pt x="1470853" y="61286"/>
                  </a:lnTo>
                  <a:lnTo>
                    <a:pt x="1470853" y="83033"/>
                  </a:lnTo>
                  <a:lnTo>
                    <a:pt x="1441989" y="83033"/>
                  </a:lnTo>
                  <a:lnTo>
                    <a:pt x="1441989" y="183858"/>
                  </a:lnTo>
                  <a:lnTo>
                    <a:pt x="1413927" y="183858"/>
                  </a:lnTo>
                  <a:lnTo>
                    <a:pt x="1413927" y="83033"/>
                  </a:lnTo>
                  <a:lnTo>
                    <a:pt x="1392680" y="83033"/>
                  </a:lnTo>
                  <a:lnTo>
                    <a:pt x="1392680" y="61286"/>
                  </a:lnTo>
                  <a:lnTo>
                    <a:pt x="1413927" y="61286"/>
                  </a:lnTo>
                  <a:lnTo>
                    <a:pt x="1413927" y="41516"/>
                  </a:lnTo>
                  <a:cubicBezTo>
                    <a:pt x="1413927" y="28468"/>
                    <a:pt x="1418337" y="18584"/>
                    <a:pt x="1426755" y="11071"/>
                  </a:cubicBezTo>
                  <a:cubicBezTo>
                    <a:pt x="1435174" y="3559"/>
                    <a:pt x="1445998" y="0"/>
                    <a:pt x="1458826" y="0"/>
                  </a:cubicBezTo>
                  <a:cubicBezTo>
                    <a:pt x="1465641" y="0"/>
                    <a:pt x="1471254" y="791"/>
                    <a:pt x="1475263" y="2372"/>
                  </a:cubicBezTo>
                  <a:cubicBezTo>
                    <a:pt x="1475263" y="1977"/>
                    <a:pt x="1475263" y="24910"/>
                    <a:pt x="1475263" y="24910"/>
                  </a:cubicBezTo>
                  <a:close/>
                  <a:moveTo>
                    <a:pt x="1580696" y="183858"/>
                  </a:moveTo>
                  <a:lnTo>
                    <a:pt x="1553436" y="183858"/>
                  </a:lnTo>
                  <a:lnTo>
                    <a:pt x="1553436" y="164880"/>
                  </a:lnTo>
                  <a:lnTo>
                    <a:pt x="1553035" y="164880"/>
                  </a:lnTo>
                  <a:cubicBezTo>
                    <a:pt x="1544616" y="179509"/>
                    <a:pt x="1531788" y="187022"/>
                    <a:pt x="1515351" y="187022"/>
                  </a:cubicBezTo>
                  <a:cubicBezTo>
                    <a:pt x="1503325" y="187022"/>
                    <a:pt x="1493703" y="183858"/>
                    <a:pt x="1486487" y="177137"/>
                  </a:cubicBezTo>
                  <a:cubicBezTo>
                    <a:pt x="1479672" y="170415"/>
                    <a:pt x="1476064" y="162112"/>
                    <a:pt x="1476064" y="151041"/>
                  </a:cubicBezTo>
                  <a:cubicBezTo>
                    <a:pt x="1476064" y="127712"/>
                    <a:pt x="1489695" y="114269"/>
                    <a:pt x="1516554" y="110710"/>
                  </a:cubicBezTo>
                  <a:lnTo>
                    <a:pt x="1553436" y="105570"/>
                  </a:lnTo>
                  <a:cubicBezTo>
                    <a:pt x="1553436" y="88173"/>
                    <a:pt x="1545017" y="79474"/>
                    <a:pt x="1528180" y="79474"/>
                  </a:cubicBezTo>
                  <a:cubicBezTo>
                    <a:pt x="1513347" y="79474"/>
                    <a:pt x="1500118" y="84614"/>
                    <a:pt x="1488091" y="94499"/>
                  </a:cubicBezTo>
                  <a:lnTo>
                    <a:pt x="1488091" y="70380"/>
                  </a:lnTo>
                  <a:cubicBezTo>
                    <a:pt x="1501320" y="62868"/>
                    <a:pt x="1516153" y="58914"/>
                    <a:pt x="1533391" y="58914"/>
                  </a:cubicBezTo>
                  <a:cubicBezTo>
                    <a:pt x="1564660" y="58914"/>
                    <a:pt x="1580696" y="74334"/>
                    <a:pt x="1580696" y="104780"/>
                  </a:cubicBezTo>
                  <a:lnTo>
                    <a:pt x="1580696" y="183858"/>
                  </a:lnTo>
                  <a:lnTo>
                    <a:pt x="1580696" y="183858"/>
                  </a:lnTo>
                  <a:close/>
                  <a:moveTo>
                    <a:pt x="1553436" y="123758"/>
                  </a:moveTo>
                  <a:lnTo>
                    <a:pt x="1527378" y="127317"/>
                  </a:lnTo>
                  <a:cubicBezTo>
                    <a:pt x="1519360" y="128503"/>
                    <a:pt x="1513347" y="130480"/>
                    <a:pt x="1508937" y="133248"/>
                  </a:cubicBezTo>
                  <a:cubicBezTo>
                    <a:pt x="1504928" y="136016"/>
                    <a:pt x="1502924" y="141156"/>
                    <a:pt x="1502924" y="148273"/>
                  </a:cubicBezTo>
                  <a:cubicBezTo>
                    <a:pt x="1502924" y="153413"/>
                    <a:pt x="1504928" y="157762"/>
                    <a:pt x="1508536" y="160926"/>
                  </a:cubicBezTo>
                  <a:cubicBezTo>
                    <a:pt x="1512144" y="164089"/>
                    <a:pt x="1517356" y="166066"/>
                    <a:pt x="1523770" y="166066"/>
                  </a:cubicBezTo>
                  <a:cubicBezTo>
                    <a:pt x="1532189" y="166066"/>
                    <a:pt x="1539405" y="162903"/>
                    <a:pt x="1545017" y="156972"/>
                  </a:cubicBezTo>
                  <a:cubicBezTo>
                    <a:pt x="1550629" y="151041"/>
                    <a:pt x="1553436" y="143528"/>
                    <a:pt x="1553436" y="134434"/>
                  </a:cubicBezTo>
                  <a:lnTo>
                    <a:pt x="1553436" y="123758"/>
                  </a:lnTo>
                  <a:close/>
                  <a:moveTo>
                    <a:pt x="1698957" y="178323"/>
                  </a:moveTo>
                  <a:cubicBezTo>
                    <a:pt x="1688935" y="183858"/>
                    <a:pt x="1677309" y="187022"/>
                    <a:pt x="1663679" y="187022"/>
                  </a:cubicBezTo>
                  <a:cubicBezTo>
                    <a:pt x="1645239" y="187022"/>
                    <a:pt x="1630406" y="181486"/>
                    <a:pt x="1619181" y="170020"/>
                  </a:cubicBezTo>
                  <a:cubicBezTo>
                    <a:pt x="1607956" y="158553"/>
                    <a:pt x="1602344" y="143924"/>
                    <a:pt x="1602344" y="125735"/>
                  </a:cubicBezTo>
                  <a:cubicBezTo>
                    <a:pt x="1602344" y="105570"/>
                    <a:pt x="1608357" y="89359"/>
                    <a:pt x="1620784" y="77102"/>
                  </a:cubicBezTo>
                  <a:cubicBezTo>
                    <a:pt x="1632811" y="64845"/>
                    <a:pt x="1649247" y="58914"/>
                    <a:pt x="1669693" y="58914"/>
                  </a:cubicBezTo>
                  <a:cubicBezTo>
                    <a:pt x="1680917" y="58914"/>
                    <a:pt x="1690940" y="60891"/>
                    <a:pt x="1699759" y="64845"/>
                  </a:cubicBezTo>
                  <a:lnTo>
                    <a:pt x="1699759" y="90545"/>
                  </a:lnTo>
                  <a:cubicBezTo>
                    <a:pt x="1690940" y="84219"/>
                    <a:pt x="1681719" y="81056"/>
                    <a:pt x="1672098" y="81056"/>
                  </a:cubicBezTo>
                  <a:cubicBezTo>
                    <a:pt x="1660071" y="81056"/>
                    <a:pt x="1650450" y="85010"/>
                    <a:pt x="1642833" y="92918"/>
                  </a:cubicBezTo>
                  <a:cubicBezTo>
                    <a:pt x="1635216" y="100826"/>
                    <a:pt x="1631208" y="111106"/>
                    <a:pt x="1631208" y="124154"/>
                  </a:cubicBezTo>
                  <a:cubicBezTo>
                    <a:pt x="1631208" y="136807"/>
                    <a:pt x="1634816" y="146691"/>
                    <a:pt x="1642031" y="154204"/>
                  </a:cubicBezTo>
                  <a:cubicBezTo>
                    <a:pt x="1649247" y="161716"/>
                    <a:pt x="1658869" y="165275"/>
                    <a:pt x="1670895" y="165275"/>
                  </a:cubicBezTo>
                  <a:cubicBezTo>
                    <a:pt x="1680917" y="165275"/>
                    <a:pt x="1690539" y="161716"/>
                    <a:pt x="1699759" y="154599"/>
                  </a:cubicBezTo>
                  <a:lnTo>
                    <a:pt x="1699759" y="178323"/>
                  </a:lnTo>
                  <a:close/>
                  <a:moveTo>
                    <a:pt x="1822831" y="130085"/>
                  </a:moveTo>
                  <a:lnTo>
                    <a:pt x="1738244" y="130085"/>
                  </a:lnTo>
                  <a:cubicBezTo>
                    <a:pt x="1738645" y="141551"/>
                    <a:pt x="1742253" y="150250"/>
                    <a:pt x="1749068" y="156181"/>
                  </a:cubicBezTo>
                  <a:cubicBezTo>
                    <a:pt x="1755883" y="162507"/>
                    <a:pt x="1765104" y="165275"/>
                    <a:pt x="1776729" y="165275"/>
                  </a:cubicBezTo>
                  <a:cubicBezTo>
                    <a:pt x="1789959" y="165275"/>
                    <a:pt x="1801985" y="161321"/>
                    <a:pt x="1813210" y="153413"/>
                  </a:cubicBezTo>
                  <a:lnTo>
                    <a:pt x="1813210" y="175951"/>
                  </a:lnTo>
                  <a:cubicBezTo>
                    <a:pt x="1801985" y="183068"/>
                    <a:pt x="1786752" y="186626"/>
                    <a:pt x="1768311" y="186626"/>
                  </a:cubicBezTo>
                  <a:cubicBezTo>
                    <a:pt x="1749870" y="186626"/>
                    <a:pt x="1735839" y="181091"/>
                    <a:pt x="1725416" y="170020"/>
                  </a:cubicBezTo>
                  <a:cubicBezTo>
                    <a:pt x="1714993" y="158949"/>
                    <a:pt x="1709781" y="143133"/>
                    <a:pt x="1709781" y="122968"/>
                  </a:cubicBezTo>
                  <a:cubicBezTo>
                    <a:pt x="1709781" y="103989"/>
                    <a:pt x="1715394" y="88173"/>
                    <a:pt x="1727019" y="76311"/>
                  </a:cubicBezTo>
                  <a:cubicBezTo>
                    <a:pt x="1738244" y="64449"/>
                    <a:pt x="1752676" y="58123"/>
                    <a:pt x="1769513" y="58123"/>
                  </a:cubicBezTo>
                  <a:cubicBezTo>
                    <a:pt x="1786351" y="58123"/>
                    <a:pt x="1799580" y="63659"/>
                    <a:pt x="1808800" y="74334"/>
                  </a:cubicBezTo>
                  <a:cubicBezTo>
                    <a:pt x="1818021" y="85010"/>
                    <a:pt x="1822831" y="100035"/>
                    <a:pt x="1822831" y="119409"/>
                  </a:cubicBezTo>
                  <a:cubicBezTo>
                    <a:pt x="1822831" y="119409"/>
                    <a:pt x="1822831" y="130085"/>
                    <a:pt x="1822831" y="130085"/>
                  </a:cubicBezTo>
                  <a:close/>
                  <a:moveTo>
                    <a:pt x="1795571" y="110315"/>
                  </a:moveTo>
                  <a:cubicBezTo>
                    <a:pt x="1795571" y="100430"/>
                    <a:pt x="1793166" y="92522"/>
                    <a:pt x="1788355" y="86987"/>
                  </a:cubicBezTo>
                  <a:cubicBezTo>
                    <a:pt x="1783544" y="81451"/>
                    <a:pt x="1777130" y="78684"/>
                    <a:pt x="1769113" y="78684"/>
                  </a:cubicBezTo>
                  <a:cubicBezTo>
                    <a:pt x="1761095" y="78684"/>
                    <a:pt x="1754280" y="81451"/>
                    <a:pt x="1748667" y="87382"/>
                  </a:cubicBezTo>
                  <a:cubicBezTo>
                    <a:pt x="1743055" y="93313"/>
                    <a:pt x="1739447" y="100826"/>
                    <a:pt x="1738244" y="110315"/>
                  </a:cubicBezTo>
                  <a:lnTo>
                    <a:pt x="1795571" y="110315"/>
                  </a:lnTo>
                  <a:lnTo>
                    <a:pt x="1795571" y="110315"/>
                  </a:lnTo>
                  <a:close/>
                </a:path>
              </a:pathLst>
            </a:custGeom>
            <a:solidFill>
              <a:schemeClr val="accent4"/>
            </a:solidFill>
            <a:ln w="4001" cap="flat">
              <a:noFill/>
              <a:prstDash val="solid"/>
              <a:miter/>
            </a:ln>
          </p:spPr>
          <p:txBody>
            <a:bodyPr rtlCol="0" anchor="ctr"/>
            <a:lstStyle/>
            <a:p>
              <a:endParaRPr lang="en-CA" dirty="0"/>
            </a:p>
          </p:txBody>
        </p:sp>
        <p:sp>
          <p:nvSpPr>
            <p:cNvPr id="14" name="Freeform: Shape 13">
              <a:extLst>
                <a:ext uri="{FF2B5EF4-FFF2-40B4-BE49-F238E27FC236}">
                  <a16:creationId xmlns:a16="http://schemas.microsoft.com/office/drawing/2014/main" id="{2441D45F-C640-47BA-BF09-7DFA9C8442E2}"/>
                </a:ext>
              </a:extLst>
            </p:cNvPr>
            <p:cNvSpPr/>
            <p:nvPr/>
          </p:nvSpPr>
          <p:spPr bwMode="black">
            <a:xfrm>
              <a:off x="736536"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80CC28"/>
            </a:solidFill>
            <a:ln w="4001" cap="flat">
              <a:noFill/>
              <a:prstDash val="solid"/>
              <a:miter/>
            </a:ln>
          </p:spPr>
          <p:txBody>
            <a:bodyPr rtlCol="0" anchor="ctr"/>
            <a:lstStyle/>
            <a:p>
              <a:endParaRPr lang="en-CA" dirty="0"/>
            </a:p>
          </p:txBody>
        </p:sp>
        <p:sp>
          <p:nvSpPr>
            <p:cNvPr id="15" name="Freeform: Shape 14">
              <a:extLst>
                <a:ext uri="{FF2B5EF4-FFF2-40B4-BE49-F238E27FC236}">
                  <a16:creationId xmlns:a16="http://schemas.microsoft.com/office/drawing/2014/main" id="{5B196BAC-9FAF-4611-945E-AC2AE7F3A25C}"/>
                </a:ext>
              </a:extLst>
            </p:cNvPr>
            <p:cNvSpPr/>
            <p:nvPr/>
          </p:nvSpPr>
          <p:spPr bwMode="black">
            <a:xfrm>
              <a:off x="736536"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BBC09"/>
            </a:solidFill>
            <a:ln w="4001" cap="flat">
              <a:noFill/>
              <a:prstDash val="solid"/>
              <a:miter/>
            </a:ln>
          </p:spPr>
          <p:txBody>
            <a:bodyPr rtlCol="0" anchor="ctr"/>
            <a:lstStyle/>
            <a:p>
              <a:endParaRPr lang="en-CA" dirty="0"/>
            </a:p>
          </p:txBody>
        </p:sp>
        <p:sp>
          <p:nvSpPr>
            <p:cNvPr id="22" name="Freeform: Shape 21">
              <a:extLst>
                <a:ext uri="{FF2B5EF4-FFF2-40B4-BE49-F238E27FC236}">
                  <a16:creationId xmlns:a16="http://schemas.microsoft.com/office/drawing/2014/main" id="{74F47EA8-58E7-4F4C-90AF-9DE81E119F87}"/>
                </a:ext>
              </a:extLst>
            </p:cNvPr>
            <p:cNvSpPr/>
            <p:nvPr/>
          </p:nvSpPr>
          <p:spPr bwMode="black">
            <a:xfrm>
              <a:off x="584200"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00ADEF"/>
            </a:solidFill>
            <a:ln w="4001" cap="flat">
              <a:noFill/>
              <a:prstDash val="solid"/>
              <a:miter/>
            </a:ln>
          </p:spPr>
          <p:txBody>
            <a:bodyPr rtlCol="0" anchor="ctr"/>
            <a:lstStyle/>
            <a:p>
              <a:endParaRPr lang="en-CA" dirty="0"/>
            </a:p>
          </p:txBody>
        </p:sp>
        <p:sp>
          <p:nvSpPr>
            <p:cNvPr id="23" name="Freeform: Shape 22">
              <a:extLst>
                <a:ext uri="{FF2B5EF4-FFF2-40B4-BE49-F238E27FC236}">
                  <a16:creationId xmlns:a16="http://schemas.microsoft.com/office/drawing/2014/main" id="{743079EF-D05D-420D-B8F2-F0C24C552BB2}"/>
                </a:ext>
              </a:extLst>
            </p:cNvPr>
            <p:cNvSpPr/>
            <p:nvPr/>
          </p:nvSpPr>
          <p:spPr bwMode="black">
            <a:xfrm>
              <a:off x="584200"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1511B"/>
            </a:solidFill>
            <a:ln w="4001" cap="flat">
              <a:noFill/>
              <a:prstDash val="solid"/>
              <a:miter/>
            </a:ln>
          </p:spPr>
          <p:txBody>
            <a:bodyPr rtlCol="0" anchor="ctr"/>
            <a:lstStyle/>
            <a:p>
              <a:endParaRPr lang="en-CA" dirty="0"/>
            </a:p>
          </p:txBody>
        </p:sp>
      </p:grpSp>
    </p:spTree>
    <p:extLst>
      <p:ext uri="{BB962C8B-B14F-4D97-AF65-F5344CB8AC3E}">
        <p14:creationId xmlns:p14="http://schemas.microsoft.com/office/powerpoint/2010/main" val="27856269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364">
          <p15:clr>
            <a:srgbClr val="FBAE40"/>
          </p15:clr>
        </p15:guide>
        <p15:guide id="4" orient="horz" pos="2160">
          <p15:clr>
            <a:srgbClr val="FBAE40"/>
          </p15:clr>
        </p15:guide>
        <p15:guide id="5" pos="3001">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p:bg bwMode="gray">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887445"/>
            <a:ext cx="9144000" cy="646331"/>
          </a:xfrm>
          <a:noFill/>
        </p:spPr>
        <p:txBody>
          <a:bodyPr lIns="0" tIns="0" rIns="0" bIns="0" anchor="b" anchorCtr="0">
            <a:spAutoFit/>
          </a:bodyPr>
          <a:lstStyle>
            <a:lvl1pPr>
              <a:defRPr sz="4200" spc="-50" baseline="0">
                <a:solidFill>
                  <a:srgbClr val="505050"/>
                </a:solidFill>
                <a:latin typeface="+mj-lt"/>
                <a:cs typeface="Segoe UI" panose="020B0502040204020203" pitchFamily="34" charset="0"/>
              </a:defRPr>
            </a:lvl1pPr>
          </a:lstStyle>
          <a:p>
            <a:r>
              <a:rPr lang="en-US"/>
              <a:t>Section slide</a:t>
            </a:r>
          </a:p>
        </p:txBody>
      </p:sp>
    </p:spTree>
    <p:extLst>
      <p:ext uri="{BB962C8B-B14F-4D97-AF65-F5344CB8AC3E}">
        <p14:creationId xmlns:p14="http://schemas.microsoft.com/office/powerpoint/2010/main" val="27717215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column">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91934FE-44AC-4B9A-8555-3BBBEF3C9099}"/>
              </a:ext>
            </a:extLst>
          </p:cNvPr>
          <p:cNvSpPr>
            <a:spLocks noGrp="1"/>
          </p:cNvSpPr>
          <p:nvPr>
            <p:ph type="title" hasCustomPrompt="1"/>
          </p:nvPr>
        </p:nvSpPr>
        <p:spPr>
          <a:xfrm>
            <a:off x="588263" y="585216"/>
            <a:ext cx="5363275" cy="246221"/>
          </a:xfrm>
        </p:spPr>
        <p:txBody>
          <a:bodyPr/>
          <a:lstStyle>
            <a:lvl1pPr>
              <a:defRPr>
                <a:solidFill>
                  <a:srgbClr val="505050"/>
                </a:solidFill>
              </a:defRPr>
            </a:lvl1pPr>
          </a:lstStyle>
          <a:p>
            <a:r>
              <a:rPr lang="en-US"/>
              <a:t>Title (Segoe UI, size 16 </a:t>
            </a:r>
            <a:r>
              <a:rPr lang="en-US" err="1"/>
              <a:t>pt</a:t>
            </a:r>
            <a:r>
              <a:rPr lang="en-US"/>
              <a:t>)</a:t>
            </a:r>
          </a:p>
        </p:txBody>
      </p:sp>
      <p:sp>
        <p:nvSpPr>
          <p:cNvPr id="4" name="Text Placeholder 3">
            <a:extLst>
              <a:ext uri="{FF2B5EF4-FFF2-40B4-BE49-F238E27FC236}">
                <a16:creationId xmlns:a16="http://schemas.microsoft.com/office/drawing/2014/main" id="{C86287D4-2837-0147-B1FC-88CB12D7F50A}"/>
              </a:ext>
            </a:extLst>
          </p:cNvPr>
          <p:cNvSpPr>
            <a:spLocks noGrp="1"/>
          </p:cNvSpPr>
          <p:nvPr>
            <p:ph type="body" sz="quarter" idx="10" hasCustomPrompt="1"/>
          </p:nvPr>
        </p:nvSpPr>
        <p:spPr>
          <a:xfrm>
            <a:off x="586390" y="1473200"/>
            <a:ext cx="11015060" cy="726353"/>
          </a:xfrm>
        </p:spPr>
        <p:txBody>
          <a:bodyPr wrap="square">
            <a:spAutoFit/>
          </a:bodyPr>
          <a:lstStyle>
            <a:lvl1pPr marL="0" indent="0">
              <a:buNone/>
              <a:defRPr b="0" i="0">
                <a:solidFill>
                  <a:srgbClr val="505050"/>
                </a:solidFill>
                <a:latin typeface="Segoe UI" panose="020B0502040204020203" pitchFamily="34" charset="0"/>
                <a:cs typeface="Segoe UI" panose="020B0502040204020203" pitchFamily="34" charset="0"/>
              </a:defRPr>
            </a:lvl1pPr>
            <a:lvl2pPr marL="228600" indent="0">
              <a:buNone/>
              <a:defRPr b="0" i="0">
                <a:solidFill>
                  <a:srgbClr val="505050"/>
                </a:solidFill>
                <a:latin typeface="Segoe UI" panose="020B0502040204020203" pitchFamily="34" charset="0"/>
                <a:cs typeface="Segoe UI" panose="020B0502040204020203" pitchFamily="34" charset="0"/>
              </a:defRPr>
            </a:lvl2pPr>
            <a:lvl3pPr marL="457200" indent="0">
              <a:buNone/>
              <a:defRPr b="0" i="0">
                <a:solidFill>
                  <a:srgbClr val="505050"/>
                </a:solidFill>
                <a:latin typeface="Segoe UI" panose="020B0502040204020203" pitchFamily="34" charset="0"/>
                <a:cs typeface="Segoe UI" panose="020B0502040204020203" pitchFamily="34" charset="0"/>
              </a:defRPr>
            </a:lvl3pPr>
            <a:lvl4pPr marL="685800" indent="0">
              <a:buNone/>
              <a:defRPr/>
            </a:lvl4pPr>
            <a:lvl5pPr marL="914400" indent="0">
              <a:buNone/>
              <a:defRPr/>
            </a:lvl5pPr>
          </a:lstStyle>
          <a:p>
            <a:pPr lvl="0"/>
            <a:r>
              <a:rPr lang="en-US"/>
              <a:t>First level (Segoe UI, size 16pt)</a:t>
            </a:r>
          </a:p>
          <a:p>
            <a:pPr lvl="1"/>
            <a:r>
              <a:rPr lang="en-US"/>
              <a:t>Second level (Segoe UI, size 14pt)</a:t>
            </a:r>
          </a:p>
          <a:p>
            <a:pPr lvl="2"/>
            <a:r>
              <a:rPr lang="en-US"/>
              <a:t>Third level (Segoe UI, size 12pt)</a:t>
            </a:r>
          </a:p>
        </p:txBody>
      </p:sp>
    </p:spTree>
    <p:extLst>
      <p:ext uri="{BB962C8B-B14F-4D97-AF65-F5344CB8AC3E}">
        <p14:creationId xmlns:p14="http://schemas.microsoft.com/office/powerpoint/2010/main" val="124592970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0">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C35EA4"/>
          </p15:clr>
        </p15:guide>
        <p15:guide id="14" pos="3155">
          <p15:clr>
            <a:srgbClr val="A4A3A4"/>
          </p15:clr>
        </p15:guide>
        <p15:guide id="15" pos="3338">
          <p15:clr>
            <a:srgbClr val="A4A3A4"/>
          </p15:clr>
        </p15:guide>
        <p15:guide id="16" pos="3749">
          <p15:clr>
            <a:srgbClr val="C35EA4"/>
          </p15:clr>
        </p15:guide>
        <p15:guide id="17" pos="3932">
          <p15:clr>
            <a:srgbClr val="C35EA4"/>
          </p15:clr>
        </p15:guide>
        <p15:guide id="18" pos="4343">
          <p15:clr>
            <a:srgbClr val="A4A3A4"/>
          </p15:clr>
        </p15:guide>
        <p15:guide id="19" pos="4526">
          <p15:clr>
            <a:srgbClr val="A4A3A4"/>
          </p15:clr>
        </p15:guide>
        <p15:guide id="20" pos="4937">
          <p15:clr>
            <a:srgbClr val="C35EA4"/>
          </p15:clr>
        </p15:guide>
        <p15:guide id="21" pos="5120">
          <p15:clr>
            <a:srgbClr val="C35E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20">
          <p15:clr>
            <a:srgbClr val="5ACBF0"/>
          </p15:clr>
        </p15:guide>
        <p15:guide id="31" pos="2743">
          <p15:clr>
            <a:srgbClr val="C35EA4"/>
          </p15:clr>
        </p15:guide>
        <p15:guide id="32" orient="horz" pos="1439">
          <p15:clr>
            <a:srgbClr val="C35EA4"/>
          </p15:clr>
        </p15:guide>
        <p15:guide id="33" orient="horz" pos="1625">
          <p15:clr>
            <a:srgbClr val="C35EA4"/>
          </p15:clr>
        </p15:guide>
        <p15:guide id="35" orient="horz" pos="2250">
          <p15:clr>
            <a:srgbClr val="C35EA4"/>
          </p15:clr>
        </p15:guide>
        <p15:guide id="36" orient="horz" pos="2066">
          <p15:clr>
            <a:srgbClr val="C35EA4"/>
          </p15:clr>
        </p15:guide>
        <p15:guide id="37" orient="horz" pos="2697">
          <p15:clr>
            <a:srgbClr val="C35EA4"/>
          </p15:clr>
        </p15:guide>
        <p15:guide id="38" orient="horz" pos="2880">
          <p15:clr>
            <a:srgbClr val="C35E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column">
    <p:bg>
      <p:bgPr>
        <a:solidFill>
          <a:schemeClr val="bg1"/>
        </a:solidFill>
        <a:effectLst/>
      </p:bgPr>
    </p:bg>
    <p:spTree>
      <p:nvGrpSpPr>
        <p:cNvPr id="1" name=""/>
        <p:cNvGrpSpPr/>
        <p:nvPr/>
      </p:nvGrpSpPr>
      <p:grpSpPr>
        <a:xfrm>
          <a:off x="0" y="0"/>
          <a:ext cx="0" cy="0"/>
          <a:chOff x="0" y="0"/>
          <a:chExt cx="0" cy="0"/>
        </a:xfrm>
      </p:grpSpPr>
      <p:sp>
        <p:nvSpPr>
          <p:cNvPr id="25" name="Text Placeholder 3"/>
          <p:cNvSpPr>
            <a:spLocks noGrp="1"/>
          </p:cNvSpPr>
          <p:nvPr>
            <p:ph type="body" sz="quarter" idx="10" hasCustomPrompt="1"/>
          </p:nvPr>
        </p:nvSpPr>
        <p:spPr>
          <a:xfrm>
            <a:off x="586390" y="1472037"/>
            <a:ext cx="5365148" cy="726353"/>
          </a:xfrm>
        </p:spPr>
        <p:txBody>
          <a:bodyPr wrap="square">
            <a:spAutoFit/>
          </a:bodyPr>
          <a:lstStyle>
            <a:lvl1pPr marL="0" indent="0">
              <a:buNone/>
              <a:defRPr>
                <a:solidFill>
                  <a:srgbClr val="505050"/>
                </a:solidFill>
              </a:defRPr>
            </a:lvl1pPr>
            <a:lvl2pPr marL="228600" indent="0">
              <a:buNone/>
              <a:defRPr>
                <a:solidFill>
                  <a:srgbClr val="505050"/>
                </a:solidFill>
              </a:defRPr>
            </a:lvl2pPr>
            <a:lvl3pPr marL="457200" indent="0">
              <a:buNone/>
              <a:defRPr>
                <a:solidFill>
                  <a:srgbClr val="505050"/>
                </a:solidFill>
              </a:defRPr>
            </a:lvl3pPr>
            <a:lvl4pPr marL="685800" indent="0">
              <a:buNone/>
              <a:defRPr/>
            </a:lvl4pPr>
            <a:lvl5pPr marL="914400" indent="0">
              <a:buNone/>
              <a:defRPr/>
            </a:lvl5pPr>
          </a:lstStyle>
          <a:p>
            <a:pPr lvl="0"/>
            <a:r>
              <a:rPr lang="en-US"/>
              <a:t>First level (Segoe UI, size 16pt)</a:t>
            </a:r>
          </a:p>
          <a:p>
            <a:pPr lvl="1"/>
            <a:r>
              <a:rPr lang="en-US"/>
              <a:t>Second level (Segoe UI, size 14pt)</a:t>
            </a:r>
          </a:p>
          <a:p>
            <a:pPr lvl="2"/>
            <a:r>
              <a:rPr lang="en-US"/>
              <a:t>Third level (Segoe UI, size 12pt)</a:t>
            </a:r>
          </a:p>
        </p:txBody>
      </p:sp>
      <p:sp>
        <p:nvSpPr>
          <p:cNvPr id="26" name="Text Placeholder 2"/>
          <p:cNvSpPr>
            <a:spLocks noGrp="1"/>
          </p:cNvSpPr>
          <p:nvPr>
            <p:ph type="body" sz="quarter" idx="11" hasCustomPrompt="1"/>
          </p:nvPr>
        </p:nvSpPr>
        <p:spPr>
          <a:xfrm>
            <a:off x="6242050" y="1472037"/>
            <a:ext cx="5360670" cy="726353"/>
          </a:xfrm>
        </p:spPr>
        <p:txBody>
          <a:bodyPr/>
          <a:lstStyle>
            <a:lvl1pPr>
              <a:defRPr>
                <a:solidFill>
                  <a:srgbClr val="505050"/>
                </a:solidFill>
              </a:defRPr>
            </a:lvl1pPr>
            <a:lvl2pPr>
              <a:defRPr>
                <a:solidFill>
                  <a:srgbClr val="505050"/>
                </a:solidFill>
              </a:defRPr>
            </a:lvl2pPr>
            <a:lvl3pPr>
              <a:defRPr>
                <a:solidFill>
                  <a:srgbClr val="505050"/>
                </a:solidFill>
              </a:defRPr>
            </a:lvl3pPr>
          </a:lstStyle>
          <a:p>
            <a:pPr lvl="0"/>
            <a:r>
              <a:rPr lang="en-US"/>
              <a:t>First level (Segoe UI, size 16pt)</a:t>
            </a:r>
          </a:p>
          <a:p>
            <a:pPr lvl="1"/>
            <a:r>
              <a:rPr lang="en-US"/>
              <a:t>Second level (Segoe UI, size 14pt)</a:t>
            </a:r>
          </a:p>
          <a:p>
            <a:pPr lvl="2"/>
            <a:r>
              <a:rPr lang="en-US"/>
              <a:t>Third level (Segoe UI, size 12pt)</a:t>
            </a:r>
          </a:p>
        </p:txBody>
      </p:sp>
      <p:sp>
        <p:nvSpPr>
          <p:cNvPr id="5" name="Title 1">
            <a:extLst>
              <a:ext uri="{FF2B5EF4-FFF2-40B4-BE49-F238E27FC236}">
                <a16:creationId xmlns:a16="http://schemas.microsoft.com/office/drawing/2014/main" id="{388BB4F3-12F0-4629-9B5B-943F33BA91A3}"/>
              </a:ext>
            </a:extLst>
          </p:cNvPr>
          <p:cNvSpPr>
            <a:spLocks noGrp="1"/>
          </p:cNvSpPr>
          <p:nvPr>
            <p:ph type="title" hasCustomPrompt="1"/>
          </p:nvPr>
        </p:nvSpPr>
        <p:spPr>
          <a:xfrm>
            <a:off x="588263" y="585216"/>
            <a:ext cx="5363275" cy="246221"/>
          </a:xfrm>
        </p:spPr>
        <p:txBody>
          <a:bodyPr/>
          <a:lstStyle>
            <a:lvl1pPr>
              <a:defRPr>
                <a:solidFill>
                  <a:srgbClr val="505050"/>
                </a:solidFill>
              </a:defRPr>
            </a:lvl1pPr>
          </a:lstStyle>
          <a:p>
            <a:r>
              <a:rPr lang="en-US"/>
              <a:t>Title (Segoe UI, size 16 </a:t>
            </a:r>
            <a:r>
              <a:rPr lang="en-US" err="1"/>
              <a:t>pt</a:t>
            </a:r>
            <a:r>
              <a:rPr lang="en-US"/>
              <a:t>)</a:t>
            </a:r>
          </a:p>
        </p:txBody>
      </p:sp>
    </p:spTree>
    <p:extLst>
      <p:ext uri="{BB962C8B-B14F-4D97-AF65-F5344CB8AC3E}">
        <p14:creationId xmlns:p14="http://schemas.microsoft.com/office/powerpoint/2010/main" val="6489771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C35EA4"/>
          </p15:clr>
        </p15:guide>
        <p15:guide id="14" pos="3155">
          <p15:clr>
            <a:srgbClr val="A4A3A4"/>
          </p15:clr>
        </p15:guide>
        <p15:guide id="15" pos="3338">
          <p15:clr>
            <a:srgbClr val="A4A3A4"/>
          </p15:clr>
        </p15:guide>
        <p15:guide id="16" pos="3749">
          <p15:clr>
            <a:srgbClr val="C35EA4"/>
          </p15:clr>
        </p15:guide>
        <p15:guide id="17" pos="3932">
          <p15:clr>
            <a:srgbClr val="C35EA4"/>
          </p15:clr>
        </p15:guide>
        <p15:guide id="18" pos="4343">
          <p15:clr>
            <a:srgbClr val="A4A3A4"/>
          </p15:clr>
        </p15:guide>
        <p15:guide id="19" pos="4526">
          <p15:clr>
            <a:srgbClr val="A4A3A4"/>
          </p15:clr>
        </p15:guide>
        <p15:guide id="20" pos="4937">
          <p15:clr>
            <a:srgbClr val="C35EA4"/>
          </p15:clr>
        </p15:guide>
        <p15:guide id="21" pos="5120">
          <p15:clr>
            <a:srgbClr val="C35E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20">
          <p15:clr>
            <a:srgbClr val="5ACBF0"/>
          </p15:clr>
        </p15:guide>
        <p15:guide id="31" pos="2743">
          <p15:clr>
            <a:srgbClr val="C35EA4"/>
          </p15:clr>
        </p15:guide>
        <p15:guide id="32" orient="horz" pos="1439">
          <p15:clr>
            <a:srgbClr val="C35EA4"/>
          </p15:clr>
        </p15:guide>
        <p15:guide id="33" orient="horz" pos="1625">
          <p15:clr>
            <a:srgbClr val="C35EA4"/>
          </p15:clr>
        </p15:guide>
        <p15:guide id="35" orient="horz" pos="2250">
          <p15:clr>
            <a:srgbClr val="C35EA4"/>
          </p15:clr>
        </p15:guide>
        <p15:guide id="36" orient="horz" pos="2066">
          <p15:clr>
            <a:srgbClr val="C35EA4"/>
          </p15:clr>
        </p15:guide>
        <p15:guide id="37" orient="horz" pos="2697">
          <p15:clr>
            <a:srgbClr val="C35EA4"/>
          </p15:clr>
        </p15:guide>
        <p15:guide id="38" orient="horz" pos="2880">
          <p15:clr>
            <a:srgbClr val="C35E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column">
    <p:bg>
      <p:bgPr>
        <a:solidFill>
          <a:schemeClr val="bg1"/>
        </a:solidFill>
        <a:effectLst/>
      </p:bgPr>
    </p:bg>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A1BE2550-DA43-453C-A328-33C740E65403}"/>
              </a:ext>
            </a:extLst>
          </p:cNvPr>
          <p:cNvSpPr>
            <a:spLocks noGrp="1"/>
          </p:cNvSpPr>
          <p:nvPr>
            <p:ph type="title" hasCustomPrompt="1"/>
          </p:nvPr>
        </p:nvSpPr>
        <p:spPr>
          <a:xfrm>
            <a:off x="588263" y="585216"/>
            <a:ext cx="5363275" cy="246221"/>
          </a:xfrm>
        </p:spPr>
        <p:txBody>
          <a:bodyPr/>
          <a:lstStyle>
            <a:lvl1pPr>
              <a:defRPr>
                <a:solidFill>
                  <a:srgbClr val="505050"/>
                </a:solidFill>
              </a:defRPr>
            </a:lvl1pPr>
          </a:lstStyle>
          <a:p>
            <a:r>
              <a:rPr lang="en-US"/>
              <a:t>Title (Segoe UI, size 16 </a:t>
            </a:r>
            <a:r>
              <a:rPr lang="en-US" err="1"/>
              <a:t>pt</a:t>
            </a:r>
            <a:r>
              <a:rPr lang="en-US"/>
              <a:t>)</a:t>
            </a:r>
          </a:p>
        </p:txBody>
      </p:sp>
      <p:sp>
        <p:nvSpPr>
          <p:cNvPr id="25" name="Text Placeholder 3"/>
          <p:cNvSpPr>
            <a:spLocks noGrp="1"/>
          </p:cNvSpPr>
          <p:nvPr>
            <p:ph type="body" sz="quarter" idx="10" hasCustomPrompt="1"/>
          </p:nvPr>
        </p:nvSpPr>
        <p:spPr>
          <a:xfrm>
            <a:off x="586390" y="1470438"/>
            <a:ext cx="3479198" cy="726353"/>
          </a:xfrm>
        </p:spPr>
        <p:txBody>
          <a:bodyPr wrap="square">
            <a:spAutoFit/>
          </a:bodyPr>
          <a:lstStyle>
            <a:lvl1pPr marL="0" indent="0">
              <a:buNone/>
              <a:defRPr>
                <a:solidFill>
                  <a:srgbClr val="505050"/>
                </a:solidFill>
              </a:defRPr>
            </a:lvl1pPr>
            <a:lvl2pPr marL="228600" indent="0">
              <a:buNone/>
              <a:defRPr>
                <a:solidFill>
                  <a:srgbClr val="505050"/>
                </a:solidFill>
              </a:defRPr>
            </a:lvl2pPr>
            <a:lvl3pPr marL="457200" indent="0">
              <a:buNone/>
              <a:defRPr>
                <a:solidFill>
                  <a:srgbClr val="505050"/>
                </a:solidFill>
              </a:defRPr>
            </a:lvl3pPr>
            <a:lvl4pPr marL="685800" indent="0">
              <a:buNone/>
              <a:defRPr/>
            </a:lvl4pPr>
            <a:lvl5pPr marL="914400" indent="0">
              <a:buNone/>
              <a:defRPr/>
            </a:lvl5pPr>
          </a:lstStyle>
          <a:p>
            <a:pPr lvl="0"/>
            <a:r>
              <a:rPr lang="en-US"/>
              <a:t>First level (Segoe UI, size 16pt)</a:t>
            </a:r>
          </a:p>
          <a:p>
            <a:pPr lvl="1"/>
            <a:r>
              <a:rPr lang="en-US"/>
              <a:t>Second level (Segoe UI, size 14pt)</a:t>
            </a:r>
          </a:p>
          <a:p>
            <a:pPr lvl="2"/>
            <a:r>
              <a:rPr lang="en-US"/>
              <a:t>Third level (Segoe UI, size 12pt)</a:t>
            </a:r>
          </a:p>
        </p:txBody>
      </p:sp>
      <p:sp>
        <p:nvSpPr>
          <p:cNvPr id="5" name="Text Placeholder 3"/>
          <p:cNvSpPr>
            <a:spLocks noGrp="1"/>
          </p:cNvSpPr>
          <p:nvPr>
            <p:ph type="body" sz="quarter" idx="11" hasCustomPrompt="1"/>
          </p:nvPr>
        </p:nvSpPr>
        <p:spPr>
          <a:xfrm>
            <a:off x="4358290" y="1470438"/>
            <a:ext cx="3479198" cy="726353"/>
          </a:xfrm>
        </p:spPr>
        <p:txBody>
          <a:bodyPr wrap="square">
            <a:spAutoFit/>
          </a:bodyPr>
          <a:lstStyle>
            <a:lvl1pPr marL="0" indent="0">
              <a:buNone/>
              <a:defRPr>
                <a:solidFill>
                  <a:srgbClr val="505050"/>
                </a:solidFill>
              </a:defRPr>
            </a:lvl1pPr>
            <a:lvl2pPr marL="228600" indent="0">
              <a:buNone/>
              <a:defRPr>
                <a:solidFill>
                  <a:srgbClr val="505050"/>
                </a:solidFill>
              </a:defRPr>
            </a:lvl2pPr>
            <a:lvl3pPr marL="457200" indent="0">
              <a:buNone/>
              <a:defRPr>
                <a:solidFill>
                  <a:srgbClr val="505050"/>
                </a:solidFill>
              </a:defRPr>
            </a:lvl3pPr>
            <a:lvl4pPr marL="685800" indent="0">
              <a:buNone/>
              <a:defRPr/>
            </a:lvl4pPr>
            <a:lvl5pPr marL="914400" indent="0">
              <a:buNone/>
              <a:defRPr/>
            </a:lvl5pPr>
          </a:lstStyle>
          <a:p>
            <a:pPr lvl="0"/>
            <a:r>
              <a:rPr lang="en-US"/>
              <a:t>First level (Segoe UI, size 16pt)</a:t>
            </a:r>
          </a:p>
          <a:p>
            <a:pPr lvl="1"/>
            <a:r>
              <a:rPr lang="en-US"/>
              <a:t>Second level (Segoe UI, size 14pt)</a:t>
            </a:r>
          </a:p>
          <a:p>
            <a:pPr lvl="2"/>
            <a:r>
              <a:rPr lang="en-US"/>
              <a:t>Third level (Segoe UI, size 12pt)</a:t>
            </a:r>
          </a:p>
        </p:txBody>
      </p:sp>
      <p:sp>
        <p:nvSpPr>
          <p:cNvPr id="6" name="Text Placeholder 3"/>
          <p:cNvSpPr>
            <a:spLocks noGrp="1"/>
          </p:cNvSpPr>
          <p:nvPr>
            <p:ph type="body" sz="quarter" idx="12" hasCustomPrompt="1"/>
          </p:nvPr>
        </p:nvSpPr>
        <p:spPr>
          <a:xfrm>
            <a:off x="8128000" y="1470438"/>
            <a:ext cx="3479198" cy="726353"/>
          </a:xfrm>
        </p:spPr>
        <p:txBody>
          <a:bodyPr wrap="square">
            <a:spAutoFit/>
          </a:bodyPr>
          <a:lstStyle>
            <a:lvl1pPr marL="0" indent="0">
              <a:buNone/>
              <a:defRPr>
                <a:solidFill>
                  <a:srgbClr val="505050"/>
                </a:solidFill>
              </a:defRPr>
            </a:lvl1pPr>
            <a:lvl2pPr marL="228600" indent="0">
              <a:buNone/>
              <a:defRPr>
                <a:solidFill>
                  <a:srgbClr val="505050"/>
                </a:solidFill>
              </a:defRPr>
            </a:lvl2pPr>
            <a:lvl3pPr marL="457200" indent="0">
              <a:buNone/>
              <a:defRPr>
                <a:solidFill>
                  <a:srgbClr val="505050"/>
                </a:solidFill>
              </a:defRPr>
            </a:lvl3pPr>
            <a:lvl4pPr marL="685800" indent="0">
              <a:buNone/>
              <a:defRPr/>
            </a:lvl4pPr>
            <a:lvl5pPr marL="914400" indent="0">
              <a:buNone/>
              <a:defRPr/>
            </a:lvl5pPr>
          </a:lstStyle>
          <a:p>
            <a:pPr lvl="0"/>
            <a:r>
              <a:rPr lang="en-US"/>
              <a:t>First level (Segoe UI, size 16pt)</a:t>
            </a:r>
          </a:p>
          <a:p>
            <a:pPr lvl="1"/>
            <a:r>
              <a:rPr lang="en-US"/>
              <a:t>Second level (Segoe UI, size 14pt)</a:t>
            </a:r>
          </a:p>
          <a:p>
            <a:pPr lvl="2"/>
            <a:r>
              <a:rPr lang="en-US"/>
              <a:t>Third level (Segoe UI, size 12pt)</a:t>
            </a:r>
          </a:p>
        </p:txBody>
      </p:sp>
    </p:spTree>
    <p:extLst>
      <p:ext uri="{BB962C8B-B14F-4D97-AF65-F5344CB8AC3E}">
        <p14:creationId xmlns:p14="http://schemas.microsoft.com/office/powerpoint/2010/main" val="3273143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C35EA4"/>
          </p15:clr>
        </p15:guide>
        <p15:guide id="14" pos="3155">
          <p15:clr>
            <a:srgbClr val="A4A3A4"/>
          </p15:clr>
        </p15:guide>
        <p15:guide id="15" pos="3338">
          <p15:clr>
            <a:srgbClr val="A4A3A4"/>
          </p15:clr>
        </p15:guide>
        <p15:guide id="16" pos="3749">
          <p15:clr>
            <a:srgbClr val="C35EA4"/>
          </p15:clr>
        </p15:guide>
        <p15:guide id="17" pos="3932">
          <p15:clr>
            <a:srgbClr val="C35EA4"/>
          </p15:clr>
        </p15:guide>
        <p15:guide id="18" pos="4343">
          <p15:clr>
            <a:srgbClr val="A4A3A4"/>
          </p15:clr>
        </p15:guide>
        <p15:guide id="19" pos="4526">
          <p15:clr>
            <a:srgbClr val="A4A3A4"/>
          </p15:clr>
        </p15:guide>
        <p15:guide id="20" pos="4937">
          <p15:clr>
            <a:srgbClr val="C35EA4"/>
          </p15:clr>
        </p15:guide>
        <p15:guide id="21" pos="5120">
          <p15:clr>
            <a:srgbClr val="C35E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1" pos="2743">
          <p15:clr>
            <a:srgbClr val="C35EA4"/>
          </p15:clr>
        </p15:guide>
        <p15:guide id="32" orient="horz" pos="1439">
          <p15:clr>
            <a:srgbClr val="C35EA4"/>
          </p15:clr>
        </p15:guide>
        <p15:guide id="33" orient="horz" pos="1625">
          <p15:clr>
            <a:srgbClr val="C35EA4"/>
          </p15:clr>
        </p15:guide>
        <p15:guide id="35" orient="horz" pos="2250">
          <p15:clr>
            <a:srgbClr val="C35EA4"/>
          </p15:clr>
        </p15:guide>
        <p15:guide id="36" orient="horz" pos="2066">
          <p15:clr>
            <a:srgbClr val="C35EA4"/>
          </p15:clr>
        </p15:guide>
        <p15:guide id="37" orient="horz" pos="2697">
          <p15:clr>
            <a:srgbClr val="C35EA4"/>
          </p15:clr>
        </p15:guide>
        <p15:guide id="38" orient="horz" pos="2880">
          <p15:clr>
            <a:srgbClr val="C35EA4"/>
          </p15:clr>
        </p15:guide>
        <p15:guide id="39" orient="horz" pos="920">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814FC-36C6-4DD7-9BE3-C8D42F5092D2}"/>
              </a:ext>
            </a:extLst>
          </p:cNvPr>
          <p:cNvSpPr>
            <a:spLocks noGrp="1"/>
          </p:cNvSpPr>
          <p:nvPr>
            <p:ph type="title" hasCustomPrompt="1"/>
          </p:nvPr>
        </p:nvSpPr>
        <p:spPr/>
        <p:txBody>
          <a:bodyPr/>
          <a:lstStyle>
            <a:lvl1pPr>
              <a:defRPr>
                <a:solidFill>
                  <a:srgbClr val="505050"/>
                </a:solidFill>
              </a:defRPr>
            </a:lvl1pPr>
          </a:lstStyle>
          <a:p>
            <a:r>
              <a:rPr lang="en-US"/>
              <a:t>[Blank]</a:t>
            </a:r>
          </a:p>
        </p:txBody>
      </p:sp>
    </p:spTree>
    <p:extLst>
      <p:ext uri="{BB962C8B-B14F-4D97-AF65-F5344CB8AC3E}">
        <p14:creationId xmlns:p14="http://schemas.microsoft.com/office/powerpoint/2010/main" val="193508186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52708"/>
            <a:ext cx="9144000" cy="581698"/>
          </a:xfrm>
          <a:noFill/>
        </p:spPr>
        <p:txBody>
          <a:bodyPr lIns="0" tIns="0" rIns="0" bIns="0" anchor="b" anchorCtr="0">
            <a:spAutoFit/>
          </a:bodyPr>
          <a:lstStyle>
            <a:lvl1pPr algn="l" defTabSz="932742" rtl="0" eaLnBrk="1" latinLnBrk="0" hangingPunct="1">
              <a:lnSpc>
                <a:spcPct val="90000"/>
              </a:lnSpc>
              <a:spcBef>
                <a:spcPct val="0"/>
              </a:spcBef>
              <a:buNone/>
              <a:defRPr lang="en-US" sz="4200" b="0" kern="1200" cap="none" spc="-50" baseline="0" dirty="0">
                <a:ln w="3175">
                  <a:noFill/>
                </a:ln>
                <a:solidFill>
                  <a:srgbClr val="505050"/>
                </a:solidFill>
                <a:effectLst/>
                <a:latin typeface="+mj-lt"/>
                <a:ea typeface="+mn-ea"/>
                <a:cs typeface="Segoe UI" pitchFamily="34" charset="0"/>
              </a:defRPr>
            </a:lvl1pPr>
          </a:lstStyle>
          <a:p>
            <a:r>
              <a:rPr lang="en-US"/>
              <a:t>Thank you.</a:t>
            </a:r>
          </a:p>
        </p:txBody>
      </p:sp>
      <p:sp>
        <p:nvSpPr>
          <p:cNvPr id="3"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rgbClr val="505050"/>
                </a:solidFill>
                <a:latin typeface="+mn-lt"/>
              </a:defRPr>
            </a:lvl1pPr>
          </a:lstStyle>
          <a:p>
            <a:pPr lvl="0"/>
            <a:r>
              <a:rPr lang="en-US"/>
              <a:t>Subhead</a:t>
            </a:r>
          </a:p>
        </p:txBody>
      </p:sp>
      <p:grpSp>
        <p:nvGrpSpPr>
          <p:cNvPr id="5" name="Picture 6">
            <a:extLst>
              <a:ext uri="{FF2B5EF4-FFF2-40B4-BE49-F238E27FC236}">
                <a16:creationId xmlns:a16="http://schemas.microsoft.com/office/drawing/2014/main" id="{D2D8176C-3A1D-4C8C-AB7C-46CC30533AD9}"/>
              </a:ext>
            </a:extLst>
          </p:cNvPr>
          <p:cNvGrpSpPr/>
          <p:nvPr userDrawn="1"/>
        </p:nvGrpSpPr>
        <p:grpSpPr bwMode="black">
          <a:xfrm>
            <a:off x="584200" y="586699"/>
            <a:ext cx="2806206" cy="288638"/>
            <a:chOff x="584200" y="586699"/>
            <a:chExt cx="2806206" cy="288638"/>
          </a:xfrm>
        </p:grpSpPr>
        <p:sp>
          <p:nvSpPr>
            <p:cNvPr id="6" name="Freeform: Shape 5">
              <a:extLst>
                <a:ext uri="{FF2B5EF4-FFF2-40B4-BE49-F238E27FC236}">
                  <a16:creationId xmlns:a16="http://schemas.microsoft.com/office/drawing/2014/main" id="{396ECC0A-D66C-4332-820E-F98F87ED7638}"/>
                </a:ext>
              </a:extLst>
            </p:cNvPr>
            <p:cNvSpPr/>
            <p:nvPr/>
          </p:nvSpPr>
          <p:spPr bwMode="black">
            <a:xfrm>
              <a:off x="961835" y="636123"/>
              <a:ext cx="1822831" cy="187021"/>
            </a:xfrm>
            <a:custGeom>
              <a:avLst/>
              <a:gdLst>
                <a:gd name="connsiteX0" fmla="*/ 187615 w 1822831"/>
                <a:gd name="connsiteY0" fmla="*/ 183858 h 187021"/>
                <a:gd name="connsiteX1" fmla="*/ 159152 w 1822831"/>
                <a:gd name="connsiteY1" fmla="*/ 183858 h 187021"/>
                <a:gd name="connsiteX2" fmla="*/ 159152 w 1822831"/>
                <a:gd name="connsiteY2" fmla="*/ 72753 h 187021"/>
                <a:gd name="connsiteX3" fmla="*/ 160756 w 1822831"/>
                <a:gd name="connsiteY3" fmla="*/ 39539 h 187021"/>
                <a:gd name="connsiteX4" fmla="*/ 160355 w 1822831"/>
                <a:gd name="connsiteY4" fmla="*/ 39539 h 187021"/>
                <a:gd name="connsiteX5" fmla="*/ 155544 w 1822831"/>
                <a:gd name="connsiteY5" fmla="*/ 55751 h 187021"/>
                <a:gd name="connsiteX6" fmla="*/ 103429 w 1822831"/>
                <a:gd name="connsiteY6" fmla="*/ 183858 h 187021"/>
                <a:gd name="connsiteX7" fmla="*/ 83384 w 1822831"/>
                <a:gd name="connsiteY7" fmla="*/ 183858 h 187021"/>
                <a:gd name="connsiteX8" fmla="*/ 31269 w 1822831"/>
                <a:gd name="connsiteY8" fmla="*/ 56541 h 187021"/>
                <a:gd name="connsiteX9" fmla="*/ 26459 w 1822831"/>
                <a:gd name="connsiteY9" fmla="*/ 39539 h 187021"/>
                <a:gd name="connsiteX10" fmla="*/ 26058 w 1822831"/>
                <a:gd name="connsiteY10" fmla="*/ 39539 h 187021"/>
                <a:gd name="connsiteX11" fmla="*/ 26859 w 1822831"/>
                <a:gd name="connsiteY11" fmla="*/ 73148 h 187021"/>
                <a:gd name="connsiteX12" fmla="*/ 26859 w 1822831"/>
                <a:gd name="connsiteY12" fmla="*/ 183858 h 187021"/>
                <a:gd name="connsiteX13" fmla="*/ 0 w 1822831"/>
                <a:gd name="connsiteY13" fmla="*/ 183858 h 187021"/>
                <a:gd name="connsiteX14" fmla="*/ 0 w 1822831"/>
                <a:gd name="connsiteY14" fmla="*/ 12257 h 187021"/>
                <a:gd name="connsiteX15" fmla="*/ 40490 w 1822831"/>
                <a:gd name="connsiteY15" fmla="*/ 12257 h 187021"/>
                <a:gd name="connsiteX16" fmla="*/ 86191 w 1822831"/>
                <a:gd name="connsiteY16" fmla="*/ 126526 h 187021"/>
                <a:gd name="connsiteX17" fmla="*/ 93006 w 1822831"/>
                <a:gd name="connsiteY17" fmla="*/ 146296 h 187021"/>
                <a:gd name="connsiteX18" fmla="*/ 93807 w 1822831"/>
                <a:gd name="connsiteY18" fmla="*/ 146296 h 187021"/>
                <a:gd name="connsiteX19" fmla="*/ 101023 w 1822831"/>
                <a:gd name="connsiteY19" fmla="*/ 126131 h 187021"/>
                <a:gd name="connsiteX20" fmla="*/ 147526 w 1822831"/>
                <a:gd name="connsiteY20" fmla="*/ 12257 h 187021"/>
                <a:gd name="connsiteX21" fmla="*/ 186813 w 1822831"/>
                <a:gd name="connsiteY21" fmla="*/ 12257 h 187021"/>
                <a:gd name="connsiteX22" fmla="*/ 186813 w 1822831"/>
                <a:gd name="connsiteY22" fmla="*/ 183858 h 187021"/>
                <a:gd name="connsiteX23" fmla="*/ 232113 w 1822831"/>
                <a:gd name="connsiteY23" fmla="*/ 39539 h 187021"/>
                <a:gd name="connsiteX24" fmla="*/ 220488 w 1822831"/>
                <a:gd name="connsiteY24" fmla="*/ 35190 h 187021"/>
                <a:gd name="connsiteX25" fmla="*/ 215677 w 1822831"/>
                <a:gd name="connsiteY25" fmla="*/ 24119 h 187021"/>
                <a:gd name="connsiteX26" fmla="*/ 220488 w 1822831"/>
                <a:gd name="connsiteY26" fmla="*/ 12653 h 187021"/>
                <a:gd name="connsiteX27" fmla="*/ 232113 w 1822831"/>
                <a:gd name="connsiteY27" fmla="*/ 8303 h 187021"/>
                <a:gd name="connsiteX28" fmla="*/ 244140 w 1822831"/>
                <a:gd name="connsiteY28" fmla="*/ 12653 h 187021"/>
                <a:gd name="connsiteX29" fmla="*/ 248951 w 1822831"/>
                <a:gd name="connsiteY29" fmla="*/ 24119 h 187021"/>
                <a:gd name="connsiteX30" fmla="*/ 244140 w 1822831"/>
                <a:gd name="connsiteY30" fmla="*/ 35190 h 187021"/>
                <a:gd name="connsiteX31" fmla="*/ 232113 w 1822831"/>
                <a:gd name="connsiteY31" fmla="*/ 39539 h 187021"/>
                <a:gd name="connsiteX32" fmla="*/ 246144 w 1822831"/>
                <a:gd name="connsiteY32" fmla="*/ 183858 h 187021"/>
                <a:gd name="connsiteX33" fmla="*/ 218082 w 1822831"/>
                <a:gd name="connsiteY33" fmla="*/ 183858 h 187021"/>
                <a:gd name="connsiteX34" fmla="*/ 218082 w 1822831"/>
                <a:gd name="connsiteY34" fmla="*/ 61286 h 187021"/>
                <a:gd name="connsiteX35" fmla="*/ 246144 w 1822831"/>
                <a:gd name="connsiteY35" fmla="*/ 61286 h 187021"/>
                <a:gd name="connsiteX36" fmla="*/ 246144 w 1822831"/>
                <a:gd name="connsiteY36" fmla="*/ 183858 h 187021"/>
                <a:gd name="connsiteX37" fmla="*/ 362802 w 1822831"/>
                <a:gd name="connsiteY37" fmla="*/ 178323 h 187021"/>
                <a:gd name="connsiteX38" fmla="*/ 327524 w 1822831"/>
                <a:gd name="connsiteY38" fmla="*/ 187022 h 187021"/>
                <a:gd name="connsiteX39" fmla="*/ 283026 w 1822831"/>
                <a:gd name="connsiteY39" fmla="*/ 170020 h 187021"/>
                <a:gd name="connsiteX40" fmla="*/ 266189 w 1822831"/>
                <a:gd name="connsiteY40" fmla="*/ 125735 h 187021"/>
                <a:gd name="connsiteX41" fmla="*/ 284629 w 1822831"/>
                <a:gd name="connsiteY41" fmla="*/ 77102 h 187021"/>
                <a:gd name="connsiteX42" fmla="*/ 333538 w 1822831"/>
                <a:gd name="connsiteY42" fmla="*/ 58914 h 187021"/>
                <a:gd name="connsiteX43" fmla="*/ 363604 w 1822831"/>
                <a:gd name="connsiteY43" fmla="*/ 64845 h 187021"/>
                <a:gd name="connsiteX44" fmla="*/ 363604 w 1822831"/>
                <a:gd name="connsiteY44" fmla="*/ 90545 h 187021"/>
                <a:gd name="connsiteX45" fmla="*/ 335943 w 1822831"/>
                <a:gd name="connsiteY45" fmla="*/ 81056 h 187021"/>
                <a:gd name="connsiteX46" fmla="*/ 306678 w 1822831"/>
                <a:gd name="connsiteY46" fmla="*/ 92918 h 187021"/>
                <a:gd name="connsiteX47" fmla="*/ 295053 w 1822831"/>
                <a:gd name="connsiteY47" fmla="*/ 124154 h 187021"/>
                <a:gd name="connsiteX48" fmla="*/ 305876 w 1822831"/>
                <a:gd name="connsiteY48" fmla="*/ 154204 h 187021"/>
                <a:gd name="connsiteX49" fmla="*/ 334740 w 1822831"/>
                <a:gd name="connsiteY49" fmla="*/ 165275 h 187021"/>
                <a:gd name="connsiteX50" fmla="*/ 363203 w 1822831"/>
                <a:gd name="connsiteY50" fmla="*/ 154599 h 187021"/>
                <a:gd name="connsiteX51" fmla="*/ 362802 w 1822831"/>
                <a:gd name="connsiteY51" fmla="*/ 178323 h 187021"/>
                <a:gd name="connsiteX52" fmla="*/ 362802 w 1822831"/>
                <a:gd name="connsiteY52" fmla="*/ 178323 h 187021"/>
                <a:gd name="connsiteX53" fmla="*/ 457412 w 1822831"/>
                <a:gd name="connsiteY53" fmla="*/ 87778 h 187021"/>
                <a:gd name="connsiteX54" fmla="*/ 442579 w 1822831"/>
                <a:gd name="connsiteY54" fmla="*/ 83824 h 187021"/>
                <a:gd name="connsiteX55" fmla="*/ 421733 w 1822831"/>
                <a:gd name="connsiteY55" fmla="*/ 94895 h 187021"/>
                <a:gd name="connsiteX56" fmla="*/ 413314 w 1822831"/>
                <a:gd name="connsiteY56" fmla="*/ 125340 h 187021"/>
                <a:gd name="connsiteX57" fmla="*/ 413314 w 1822831"/>
                <a:gd name="connsiteY57" fmla="*/ 183858 h 187021"/>
                <a:gd name="connsiteX58" fmla="*/ 385252 w 1822831"/>
                <a:gd name="connsiteY58" fmla="*/ 183858 h 187021"/>
                <a:gd name="connsiteX59" fmla="*/ 385252 w 1822831"/>
                <a:gd name="connsiteY59" fmla="*/ 61286 h 187021"/>
                <a:gd name="connsiteX60" fmla="*/ 413314 w 1822831"/>
                <a:gd name="connsiteY60" fmla="*/ 61286 h 187021"/>
                <a:gd name="connsiteX61" fmla="*/ 413314 w 1822831"/>
                <a:gd name="connsiteY61" fmla="*/ 86591 h 187021"/>
                <a:gd name="connsiteX62" fmla="*/ 413715 w 1822831"/>
                <a:gd name="connsiteY62" fmla="*/ 86591 h 187021"/>
                <a:gd name="connsiteX63" fmla="*/ 426543 w 1822831"/>
                <a:gd name="connsiteY63" fmla="*/ 66426 h 187021"/>
                <a:gd name="connsiteX64" fmla="*/ 445786 w 1822831"/>
                <a:gd name="connsiteY64" fmla="*/ 59309 h 187021"/>
                <a:gd name="connsiteX65" fmla="*/ 457412 w 1822831"/>
                <a:gd name="connsiteY65" fmla="*/ 61682 h 187021"/>
                <a:gd name="connsiteX66" fmla="*/ 457412 w 1822831"/>
                <a:gd name="connsiteY66" fmla="*/ 87778 h 187021"/>
                <a:gd name="connsiteX67" fmla="*/ 457412 w 1822831"/>
                <a:gd name="connsiteY67" fmla="*/ 87778 h 187021"/>
                <a:gd name="connsiteX68" fmla="*/ 521153 w 1822831"/>
                <a:gd name="connsiteY68" fmla="*/ 186626 h 187021"/>
                <a:gd name="connsiteX69" fmla="*/ 475051 w 1822831"/>
                <a:gd name="connsiteY69" fmla="*/ 169624 h 187021"/>
                <a:gd name="connsiteX70" fmla="*/ 457812 w 1822831"/>
                <a:gd name="connsiteY70" fmla="*/ 124154 h 187021"/>
                <a:gd name="connsiteX71" fmla="*/ 475852 w 1822831"/>
                <a:gd name="connsiteY71" fmla="*/ 75916 h 187021"/>
                <a:gd name="connsiteX72" fmla="*/ 523959 w 1822831"/>
                <a:gd name="connsiteY72" fmla="*/ 58518 h 187021"/>
                <a:gd name="connsiteX73" fmla="*/ 569259 w 1822831"/>
                <a:gd name="connsiteY73" fmla="*/ 75520 h 187021"/>
                <a:gd name="connsiteX74" fmla="*/ 585695 w 1822831"/>
                <a:gd name="connsiteY74" fmla="*/ 122177 h 187021"/>
                <a:gd name="connsiteX75" fmla="*/ 568056 w 1822831"/>
                <a:gd name="connsiteY75" fmla="*/ 169229 h 187021"/>
                <a:gd name="connsiteX76" fmla="*/ 521153 w 1822831"/>
                <a:gd name="connsiteY76" fmla="*/ 186626 h 187021"/>
                <a:gd name="connsiteX77" fmla="*/ 522355 w 1822831"/>
                <a:gd name="connsiteY77" fmla="*/ 80660 h 187021"/>
                <a:gd name="connsiteX78" fmla="*/ 496298 w 1822831"/>
                <a:gd name="connsiteY78" fmla="*/ 92127 h 187021"/>
                <a:gd name="connsiteX79" fmla="*/ 486676 w 1822831"/>
                <a:gd name="connsiteY79" fmla="*/ 123363 h 187021"/>
                <a:gd name="connsiteX80" fmla="*/ 496298 w 1822831"/>
                <a:gd name="connsiteY80" fmla="*/ 153808 h 187021"/>
                <a:gd name="connsiteX81" fmla="*/ 522355 w 1822831"/>
                <a:gd name="connsiteY81" fmla="*/ 164880 h 187021"/>
                <a:gd name="connsiteX82" fmla="*/ 548012 w 1822831"/>
                <a:gd name="connsiteY82" fmla="*/ 153808 h 187021"/>
                <a:gd name="connsiteX83" fmla="*/ 556832 w 1822831"/>
                <a:gd name="connsiteY83" fmla="*/ 122968 h 187021"/>
                <a:gd name="connsiteX84" fmla="*/ 548012 w 1822831"/>
                <a:gd name="connsiteY84" fmla="*/ 91732 h 187021"/>
                <a:gd name="connsiteX85" fmla="*/ 522355 w 1822831"/>
                <a:gd name="connsiteY85" fmla="*/ 80660 h 187021"/>
                <a:gd name="connsiteX86" fmla="*/ 597321 w 1822831"/>
                <a:gd name="connsiteY86" fmla="*/ 179905 h 187021"/>
                <a:gd name="connsiteX87" fmla="*/ 597321 w 1822831"/>
                <a:gd name="connsiteY87" fmla="*/ 154204 h 187021"/>
                <a:gd name="connsiteX88" fmla="*/ 632198 w 1822831"/>
                <a:gd name="connsiteY88" fmla="*/ 166066 h 187021"/>
                <a:gd name="connsiteX89" fmla="*/ 657855 w 1822831"/>
                <a:gd name="connsiteY89" fmla="*/ 151041 h 187021"/>
                <a:gd name="connsiteX90" fmla="*/ 655850 w 1822831"/>
                <a:gd name="connsiteY90" fmla="*/ 143924 h 187021"/>
                <a:gd name="connsiteX91" fmla="*/ 649837 w 1822831"/>
                <a:gd name="connsiteY91" fmla="*/ 138783 h 187021"/>
                <a:gd name="connsiteX92" fmla="*/ 641018 w 1822831"/>
                <a:gd name="connsiteY92" fmla="*/ 134830 h 187021"/>
                <a:gd name="connsiteX93" fmla="*/ 629793 w 1822831"/>
                <a:gd name="connsiteY93" fmla="*/ 130876 h 187021"/>
                <a:gd name="connsiteX94" fmla="*/ 616163 w 1822831"/>
                <a:gd name="connsiteY94" fmla="*/ 124549 h 187021"/>
                <a:gd name="connsiteX95" fmla="*/ 606141 w 1822831"/>
                <a:gd name="connsiteY95" fmla="*/ 117037 h 187021"/>
                <a:gd name="connsiteX96" fmla="*/ 600127 w 1822831"/>
                <a:gd name="connsiteY96" fmla="*/ 107547 h 187021"/>
                <a:gd name="connsiteX97" fmla="*/ 598123 w 1822831"/>
                <a:gd name="connsiteY97" fmla="*/ 94895 h 187021"/>
                <a:gd name="connsiteX98" fmla="*/ 602533 w 1822831"/>
                <a:gd name="connsiteY98" fmla="*/ 79079 h 187021"/>
                <a:gd name="connsiteX99" fmla="*/ 613757 w 1822831"/>
                <a:gd name="connsiteY99" fmla="*/ 67612 h 187021"/>
                <a:gd name="connsiteX100" fmla="*/ 630194 w 1822831"/>
                <a:gd name="connsiteY100" fmla="*/ 60495 h 187021"/>
                <a:gd name="connsiteX101" fmla="*/ 649035 w 1822831"/>
                <a:gd name="connsiteY101" fmla="*/ 58123 h 187021"/>
                <a:gd name="connsiteX102" fmla="*/ 679904 w 1822831"/>
                <a:gd name="connsiteY102" fmla="*/ 63263 h 187021"/>
                <a:gd name="connsiteX103" fmla="*/ 679904 w 1822831"/>
                <a:gd name="connsiteY103" fmla="*/ 87382 h 187021"/>
                <a:gd name="connsiteX104" fmla="*/ 649837 w 1822831"/>
                <a:gd name="connsiteY104" fmla="*/ 78684 h 187021"/>
                <a:gd name="connsiteX105" fmla="*/ 640216 w 1822831"/>
                <a:gd name="connsiteY105" fmla="*/ 79870 h 187021"/>
                <a:gd name="connsiteX106" fmla="*/ 633000 w 1822831"/>
                <a:gd name="connsiteY106" fmla="*/ 83033 h 187021"/>
                <a:gd name="connsiteX107" fmla="*/ 628189 w 1822831"/>
                <a:gd name="connsiteY107" fmla="*/ 87778 h 187021"/>
                <a:gd name="connsiteX108" fmla="*/ 626586 w 1822831"/>
                <a:gd name="connsiteY108" fmla="*/ 93709 h 187021"/>
                <a:gd name="connsiteX109" fmla="*/ 628189 w 1822831"/>
                <a:gd name="connsiteY109" fmla="*/ 100430 h 187021"/>
                <a:gd name="connsiteX110" fmla="*/ 633000 w 1822831"/>
                <a:gd name="connsiteY110" fmla="*/ 105175 h 187021"/>
                <a:gd name="connsiteX111" fmla="*/ 641018 w 1822831"/>
                <a:gd name="connsiteY111" fmla="*/ 109129 h 187021"/>
                <a:gd name="connsiteX112" fmla="*/ 651842 w 1822831"/>
                <a:gd name="connsiteY112" fmla="*/ 113083 h 187021"/>
                <a:gd name="connsiteX113" fmla="*/ 666274 w 1822831"/>
                <a:gd name="connsiteY113" fmla="*/ 119805 h 187021"/>
                <a:gd name="connsiteX114" fmla="*/ 677097 w 1822831"/>
                <a:gd name="connsiteY114" fmla="*/ 127317 h 187021"/>
                <a:gd name="connsiteX115" fmla="*/ 683912 w 1822831"/>
                <a:gd name="connsiteY115" fmla="*/ 137202 h 187021"/>
                <a:gd name="connsiteX116" fmla="*/ 686318 w 1822831"/>
                <a:gd name="connsiteY116" fmla="*/ 150250 h 187021"/>
                <a:gd name="connsiteX117" fmla="*/ 681908 w 1822831"/>
                <a:gd name="connsiteY117" fmla="*/ 166461 h 187021"/>
                <a:gd name="connsiteX118" fmla="*/ 670282 w 1822831"/>
                <a:gd name="connsiteY118" fmla="*/ 177928 h 187021"/>
                <a:gd name="connsiteX119" fmla="*/ 653445 w 1822831"/>
                <a:gd name="connsiteY119" fmla="*/ 184649 h 187021"/>
                <a:gd name="connsiteX120" fmla="*/ 633401 w 1822831"/>
                <a:gd name="connsiteY120" fmla="*/ 187022 h 187021"/>
                <a:gd name="connsiteX121" fmla="*/ 597321 w 1822831"/>
                <a:gd name="connsiteY121" fmla="*/ 179905 h 187021"/>
                <a:gd name="connsiteX122" fmla="*/ 597321 w 1822831"/>
                <a:gd name="connsiteY122" fmla="*/ 179905 h 187021"/>
                <a:gd name="connsiteX123" fmla="*/ 758077 w 1822831"/>
                <a:gd name="connsiteY123" fmla="*/ 186626 h 187021"/>
                <a:gd name="connsiteX124" fmla="*/ 711975 w 1822831"/>
                <a:gd name="connsiteY124" fmla="*/ 169624 h 187021"/>
                <a:gd name="connsiteX125" fmla="*/ 694736 w 1822831"/>
                <a:gd name="connsiteY125" fmla="*/ 124154 h 187021"/>
                <a:gd name="connsiteX126" fmla="*/ 712776 w 1822831"/>
                <a:gd name="connsiteY126" fmla="*/ 75916 h 187021"/>
                <a:gd name="connsiteX127" fmla="*/ 760883 w 1822831"/>
                <a:gd name="connsiteY127" fmla="*/ 58518 h 187021"/>
                <a:gd name="connsiteX128" fmla="*/ 806183 w 1822831"/>
                <a:gd name="connsiteY128" fmla="*/ 75520 h 187021"/>
                <a:gd name="connsiteX129" fmla="*/ 822619 w 1822831"/>
                <a:gd name="connsiteY129" fmla="*/ 122177 h 187021"/>
                <a:gd name="connsiteX130" fmla="*/ 804980 w 1822831"/>
                <a:gd name="connsiteY130" fmla="*/ 169229 h 187021"/>
                <a:gd name="connsiteX131" fmla="*/ 758077 w 1822831"/>
                <a:gd name="connsiteY131" fmla="*/ 186626 h 187021"/>
                <a:gd name="connsiteX132" fmla="*/ 759680 w 1822831"/>
                <a:gd name="connsiteY132" fmla="*/ 80660 h 187021"/>
                <a:gd name="connsiteX133" fmla="*/ 733623 w 1822831"/>
                <a:gd name="connsiteY133" fmla="*/ 92127 h 187021"/>
                <a:gd name="connsiteX134" fmla="*/ 724001 w 1822831"/>
                <a:gd name="connsiteY134" fmla="*/ 123363 h 187021"/>
                <a:gd name="connsiteX135" fmla="*/ 733623 w 1822831"/>
                <a:gd name="connsiteY135" fmla="*/ 153808 h 187021"/>
                <a:gd name="connsiteX136" fmla="*/ 759680 w 1822831"/>
                <a:gd name="connsiteY136" fmla="*/ 164880 h 187021"/>
                <a:gd name="connsiteX137" fmla="*/ 785337 w 1822831"/>
                <a:gd name="connsiteY137" fmla="*/ 153808 h 187021"/>
                <a:gd name="connsiteX138" fmla="*/ 794156 w 1822831"/>
                <a:gd name="connsiteY138" fmla="*/ 122968 h 187021"/>
                <a:gd name="connsiteX139" fmla="*/ 785337 w 1822831"/>
                <a:gd name="connsiteY139" fmla="*/ 91732 h 187021"/>
                <a:gd name="connsiteX140" fmla="*/ 759680 w 1822831"/>
                <a:gd name="connsiteY140" fmla="*/ 80660 h 187021"/>
                <a:gd name="connsiteX141" fmla="*/ 908409 w 1822831"/>
                <a:gd name="connsiteY141" fmla="*/ 24910 h 187021"/>
                <a:gd name="connsiteX142" fmla="*/ 895581 w 1822831"/>
                <a:gd name="connsiteY142" fmla="*/ 21747 h 187021"/>
                <a:gd name="connsiteX143" fmla="*/ 875135 w 1822831"/>
                <a:gd name="connsiteY143" fmla="*/ 44680 h 187021"/>
                <a:gd name="connsiteX144" fmla="*/ 875135 w 1822831"/>
                <a:gd name="connsiteY144" fmla="*/ 61286 h 187021"/>
                <a:gd name="connsiteX145" fmla="*/ 903999 w 1822831"/>
                <a:gd name="connsiteY145" fmla="*/ 61286 h 187021"/>
                <a:gd name="connsiteX146" fmla="*/ 903999 w 1822831"/>
                <a:gd name="connsiteY146" fmla="*/ 83033 h 187021"/>
                <a:gd name="connsiteX147" fmla="*/ 875135 w 1822831"/>
                <a:gd name="connsiteY147" fmla="*/ 83033 h 187021"/>
                <a:gd name="connsiteX148" fmla="*/ 875135 w 1822831"/>
                <a:gd name="connsiteY148" fmla="*/ 183858 h 187021"/>
                <a:gd name="connsiteX149" fmla="*/ 847073 w 1822831"/>
                <a:gd name="connsiteY149" fmla="*/ 183858 h 187021"/>
                <a:gd name="connsiteX150" fmla="*/ 847073 w 1822831"/>
                <a:gd name="connsiteY150" fmla="*/ 83033 h 187021"/>
                <a:gd name="connsiteX151" fmla="*/ 825826 w 1822831"/>
                <a:gd name="connsiteY151" fmla="*/ 83033 h 187021"/>
                <a:gd name="connsiteX152" fmla="*/ 825826 w 1822831"/>
                <a:gd name="connsiteY152" fmla="*/ 61286 h 187021"/>
                <a:gd name="connsiteX153" fmla="*/ 847073 w 1822831"/>
                <a:gd name="connsiteY153" fmla="*/ 61286 h 187021"/>
                <a:gd name="connsiteX154" fmla="*/ 847073 w 1822831"/>
                <a:gd name="connsiteY154" fmla="*/ 41516 h 187021"/>
                <a:gd name="connsiteX155" fmla="*/ 859902 w 1822831"/>
                <a:gd name="connsiteY155" fmla="*/ 11071 h 187021"/>
                <a:gd name="connsiteX156" fmla="*/ 891973 w 1822831"/>
                <a:gd name="connsiteY156" fmla="*/ 0 h 187021"/>
                <a:gd name="connsiteX157" fmla="*/ 908409 w 1822831"/>
                <a:gd name="connsiteY157" fmla="*/ 2372 h 187021"/>
                <a:gd name="connsiteX158" fmla="*/ 908409 w 1822831"/>
                <a:gd name="connsiteY158" fmla="*/ 24910 h 187021"/>
                <a:gd name="connsiteX159" fmla="*/ 980569 w 1822831"/>
                <a:gd name="connsiteY159" fmla="*/ 182672 h 187021"/>
                <a:gd name="connsiteX160" fmla="*/ 958921 w 1822831"/>
                <a:gd name="connsiteY160" fmla="*/ 186626 h 187021"/>
                <a:gd name="connsiteX161" fmla="*/ 922841 w 1822831"/>
                <a:gd name="connsiteY161" fmla="*/ 152227 h 187021"/>
                <a:gd name="connsiteX162" fmla="*/ 922841 w 1822831"/>
                <a:gd name="connsiteY162" fmla="*/ 83033 h 187021"/>
                <a:gd name="connsiteX163" fmla="*/ 901995 w 1822831"/>
                <a:gd name="connsiteY163" fmla="*/ 83033 h 187021"/>
                <a:gd name="connsiteX164" fmla="*/ 901995 w 1822831"/>
                <a:gd name="connsiteY164" fmla="*/ 61286 h 187021"/>
                <a:gd name="connsiteX165" fmla="*/ 922841 w 1822831"/>
                <a:gd name="connsiteY165" fmla="*/ 61286 h 187021"/>
                <a:gd name="connsiteX166" fmla="*/ 922841 w 1822831"/>
                <a:gd name="connsiteY166" fmla="*/ 32818 h 187021"/>
                <a:gd name="connsiteX167" fmla="*/ 950903 w 1822831"/>
                <a:gd name="connsiteY167" fmla="*/ 24910 h 187021"/>
                <a:gd name="connsiteX168" fmla="*/ 950903 w 1822831"/>
                <a:gd name="connsiteY168" fmla="*/ 61286 h 187021"/>
                <a:gd name="connsiteX169" fmla="*/ 980569 w 1822831"/>
                <a:gd name="connsiteY169" fmla="*/ 61286 h 187021"/>
                <a:gd name="connsiteX170" fmla="*/ 980569 w 1822831"/>
                <a:gd name="connsiteY170" fmla="*/ 83033 h 187021"/>
                <a:gd name="connsiteX171" fmla="*/ 950903 w 1822831"/>
                <a:gd name="connsiteY171" fmla="*/ 83033 h 187021"/>
                <a:gd name="connsiteX172" fmla="*/ 950903 w 1822831"/>
                <a:gd name="connsiteY172" fmla="*/ 144319 h 187021"/>
                <a:gd name="connsiteX173" fmla="*/ 954912 w 1822831"/>
                <a:gd name="connsiteY173" fmla="*/ 159739 h 187021"/>
                <a:gd name="connsiteX174" fmla="*/ 968141 w 1822831"/>
                <a:gd name="connsiteY174" fmla="*/ 164484 h 187021"/>
                <a:gd name="connsiteX175" fmla="*/ 980569 w 1822831"/>
                <a:gd name="connsiteY175" fmla="*/ 160530 h 187021"/>
                <a:gd name="connsiteX176" fmla="*/ 980569 w 1822831"/>
                <a:gd name="connsiteY176" fmla="*/ 182672 h 187021"/>
                <a:gd name="connsiteX177" fmla="*/ 980569 w 1822831"/>
                <a:gd name="connsiteY177" fmla="*/ 182672 h 187021"/>
                <a:gd name="connsiteX178" fmla="*/ 1045913 w 1822831"/>
                <a:gd name="connsiteY178" fmla="*/ 177137 h 187021"/>
                <a:gd name="connsiteX179" fmla="*/ 1045913 w 1822831"/>
                <a:gd name="connsiteY179" fmla="*/ 147878 h 187021"/>
                <a:gd name="connsiteX180" fmla="*/ 1055534 w 1822831"/>
                <a:gd name="connsiteY180" fmla="*/ 154204 h 187021"/>
                <a:gd name="connsiteX181" fmla="*/ 1067160 w 1822831"/>
                <a:gd name="connsiteY181" fmla="*/ 158949 h 187021"/>
                <a:gd name="connsiteX182" fmla="*/ 1079588 w 1822831"/>
                <a:gd name="connsiteY182" fmla="*/ 162112 h 187021"/>
                <a:gd name="connsiteX183" fmla="*/ 1090812 w 1822831"/>
                <a:gd name="connsiteY183" fmla="*/ 163298 h 187021"/>
                <a:gd name="connsiteX184" fmla="*/ 1118073 w 1822831"/>
                <a:gd name="connsiteY184" fmla="*/ 157367 h 187021"/>
                <a:gd name="connsiteX185" fmla="*/ 1126892 w 1822831"/>
                <a:gd name="connsiteY185" fmla="*/ 139970 h 187021"/>
                <a:gd name="connsiteX186" fmla="*/ 1124086 w 1822831"/>
                <a:gd name="connsiteY186" fmla="*/ 129294 h 187021"/>
                <a:gd name="connsiteX187" fmla="*/ 1115667 w 1822831"/>
                <a:gd name="connsiteY187" fmla="*/ 120991 h 187021"/>
                <a:gd name="connsiteX188" fmla="*/ 1103240 w 1822831"/>
                <a:gd name="connsiteY188" fmla="*/ 113874 h 187021"/>
                <a:gd name="connsiteX189" fmla="*/ 1087605 w 1822831"/>
                <a:gd name="connsiteY189" fmla="*/ 106757 h 187021"/>
                <a:gd name="connsiteX190" fmla="*/ 1071169 w 1822831"/>
                <a:gd name="connsiteY190" fmla="*/ 97267 h 187021"/>
                <a:gd name="connsiteX191" fmla="*/ 1057940 w 1822831"/>
                <a:gd name="connsiteY191" fmla="*/ 86591 h 187021"/>
                <a:gd name="connsiteX192" fmla="*/ 1049120 w 1822831"/>
                <a:gd name="connsiteY192" fmla="*/ 73543 h 187021"/>
                <a:gd name="connsiteX193" fmla="*/ 1045913 w 1822831"/>
                <a:gd name="connsiteY193" fmla="*/ 56541 h 187021"/>
                <a:gd name="connsiteX194" fmla="*/ 1051526 w 1822831"/>
                <a:gd name="connsiteY194" fmla="*/ 35586 h 187021"/>
                <a:gd name="connsiteX195" fmla="*/ 1065957 w 1822831"/>
                <a:gd name="connsiteY195" fmla="*/ 20956 h 187021"/>
                <a:gd name="connsiteX196" fmla="*/ 1086403 w 1822831"/>
                <a:gd name="connsiteY196" fmla="*/ 12257 h 187021"/>
                <a:gd name="connsiteX197" fmla="*/ 1110055 w 1822831"/>
                <a:gd name="connsiteY197" fmla="*/ 9489 h 187021"/>
                <a:gd name="connsiteX198" fmla="*/ 1149743 w 1822831"/>
                <a:gd name="connsiteY198" fmla="*/ 15420 h 187021"/>
                <a:gd name="connsiteX199" fmla="*/ 1149743 w 1822831"/>
                <a:gd name="connsiteY199" fmla="*/ 43493 h 187021"/>
                <a:gd name="connsiteX200" fmla="*/ 1111659 w 1822831"/>
                <a:gd name="connsiteY200" fmla="*/ 32818 h 187021"/>
                <a:gd name="connsiteX201" fmla="*/ 1098830 w 1822831"/>
                <a:gd name="connsiteY201" fmla="*/ 34004 h 187021"/>
                <a:gd name="connsiteX202" fmla="*/ 1087605 w 1822831"/>
                <a:gd name="connsiteY202" fmla="*/ 37958 h 187021"/>
                <a:gd name="connsiteX203" fmla="*/ 1079588 w 1822831"/>
                <a:gd name="connsiteY203" fmla="*/ 45075 h 187021"/>
                <a:gd name="connsiteX204" fmla="*/ 1076381 w 1822831"/>
                <a:gd name="connsiteY204" fmla="*/ 55355 h 187021"/>
                <a:gd name="connsiteX205" fmla="*/ 1078786 w 1822831"/>
                <a:gd name="connsiteY205" fmla="*/ 65240 h 187021"/>
                <a:gd name="connsiteX206" fmla="*/ 1086002 w 1822831"/>
                <a:gd name="connsiteY206" fmla="*/ 72753 h 187021"/>
                <a:gd name="connsiteX207" fmla="*/ 1097227 w 1822831"/>
                <a:gd name="connsiteY207" fmla="*/ 79474 h 187021"/>
                <a:gd name="connsiteX208" fmla="*/ 1112861 w 1822831"/>
                <a:gd name="connsiteY208" fmla="*/ 86591 h 187021"/>
                <a:gd name="connsiteX209" fmla="*/ 1130099 w 1822831"/>
                <a:gd name="connsiteY209" fmla="*/ 96476 h 187021"/>
                <a:gd name="connsiteX210" fmla="*/ 1144130 w 1822831"/>
                <a:gd name="connsiteY210" fmla="*/ 107943 h 187021"/>
                <a:gd name="connsiteX211" fmla="*/ 1153752 w 1822831"/>
                <a:gd name="connsiteY211" fmla="*/ 121782 h 187021"/>
                <a:gd name="connsiteX212" fmla="*/ 1157360 w 1822831"/>
                <a:gd name="connsiteY212" fmla="*/ 139179 h 187021"/>
                <a:gd name="connsiteX213" fmla="*/ 1152148 w 1822831"/>
                <a:gd name="connsiteY213" fmla="*/ 161321 h 187021"/>
                <a:gd name="connsiteX214" fmla="*/ 1137716 w 1822831"/>
                <a:gd name="connsiteY214" fmla="*/ 175951 h 187021"/>
                <a:gd name="connsiteX215" fmla="*/ 1116870 w 1822831"/>
                <a:gd name="connsiteY215" fmla="*/ 184254 h 187021"/>
                <a:gd name="connsiteX216" fmla="*/ 1092015 w 1822831"/>
                <a:gd name="connsiteY216" fmla="*/ 186626 h 187021"/>
                <a:gd name="connsiteX217" fmla="*/ 1081191 w 1822831"/>
                <a:gd name="connsiteY217" fmla="*/ 185835 h 187021"/>
                <a:gd name="connsiteX218" fmla="*/ 1067962 w 1822831"/>
                <a:gd name="connsiteY218" fmla="*/ 183858 h 187021"/>
                <a:gd name="connsiteX219" fmla="*/ 1055534 w 1822831"/>
                <a:gd name="connsiteY219" fmla="*/ 180695 h 187021"/>
                <a:gd name="connsiteX220" fmla="*/ 1045913 w 1822831"/>
                <a:gd name="connsiteY220" fmla="*/ 177137 h 187021"/>
                <a:gd name="connsiteX221" fmla="*/ 1045913 w 1822831"/>
                <a:gd name="connsiteY221" fmla="*/ 177137 h 187021"/>
                <a:gd name="connsiteX222" fmla="*/ 1285242 w 1822831"/>
                <a:gd name="connsiteY222" fmla="*/ 183858 h 187021"/>
                <a:gd name="connsiteX223" fmla="*/ 1257180 w 1822831"/>
                <a:gd name="connsiteY223" fmla="*/ 183858 h 187021"/>
                <a:gd name="connsiteX224" fmla="*/ 1257180 w 1822831"/>
                <a:gd name="connsiteY224" fmla="*/ 164484 h 187021"/>
                <a:gd name="connsiteX225" fmla="*/ 1256780 w 1822831"/>
                <a:gd name="connsiteY225" fmla="*/ 164484 h 187021"/>
                <a:gd name="connsiteX226" fmla="*/ 1218695 w 1822831"/>
                <a:gd name="connsiteY226" fmla="*/ 186626 h 187021"/>
                <a:gd name="connsiteX227" fmla="*/ 1174598 w 1822831"/>
                <a:gd name="connsiteY227" fmla="*/ 134434 h 187021"/>
                <a:gd name="connsiteX228" fmla="*/ 1174598 w 1822831"/>
                <a:gd name="connsiteY228" fmla="*/ 61286 h 187021"/>
                <a:gd name="connsiteX229" fmla="*/ 1202660 w 1822831"/>
                <a:gd name="connsiteY229" fmla="*/ 61286 h 187021"/>
                <a:gd name="connsiteX230" fmla="*/ 1202660 w 1822831"/>
                <a:gd name="connsiteY230" fmla="*/ 131666 h 187021"/>
                <a:gd name="connsiteX231" fmla="*/ 1228717 w 1822831"/>
                <a:gd name="connsiteY231" fmla="*/ 164880 h 187021"/>
                <a:gd name="connsiteX232" fmla="*/ 1249163 w 1822831"/>
                <a:gd name="connsiteY232" fmla="*/ 155785 h 187021"/>
                <a:gd name="connsiteX233" fmla="*/ 1257180 w 1822831"/>
                <a:gd name="connsiteY233" fmla="*/ 132062 h 187021"/>
                <a:gd name="connsiteX234" fmla="*/ 1257180 w 1822831"/>
                <a:gd name="connsiteY234" fmla="*/ 61286 h 187021"/>
                <a:gd name="connsiteX235" fmla="*/ 1285242 w 1822831"/>
                <a:gd name="connsiteY235" fmla="*/ 61286 h 187021"/>
                <a:gd name="connsiteX236" fmla="*/ 1285242 w 1822831"/>
                <a:gd name="connsiteY236" fmla="*/ 183858 h 187021"/>
                <a:gd name="connsiteX237" fmla="*/ 1385063 w 1822831"/>
                <a:gd name="connsiteY237" fmla="*/ 87778 h 187021"/>
                <a:gd name="connsiteX238" fmla="*/ 1370230 w 1822831"/>
                <a:gd name="connsiteY238" fmla="*/ 83824 h 187021"/>
                <a:gd name="connsiteX239" fmla="*/ 1349384 w 1822831"/>
                <a:gd name="connsiteY239" fmla="*/ 94895 h 187021"/>
                <a:gd name="connsiteX240" fmla="*/ 1340966 w 1822831"/>
                <a:gd name="connsiteY240" fmla="*/ 125340 h 187021"/>
                <a:gd name="connsiteX241" fmla="*/ 1340966 w 1822831"/>
                <a:gd name="connsiteY241" fmla="*/ 183858 h 187021"/>
                <a:gd name="connsiteX242" fmla="*/ 1312904 w 1822831"/>
                <a:gd name="connsiteY242" fmla="*/ 183858 h 187021"/>
                <a:gd name="connsiteX243" fmla="*/ 1312904 w 1822831"/>
                <a:gd name="connsiteY243" fmla="*/ 61286 h 187021"/>
                <a:gd name="connsiteX244" fmla="*/ 1340966 w 1822831"/>
                <a:gd name="connsiteY244" fmla="*/ 61286 h 187021"/>
                <a:gd name="connsiteX245" fmla="*/ 1340966 w 1822831"/>
                <a:gd name="connsiteY245" fmla="*/ 86591 h 187021"/>
                <a:gd name="connsiteX246" fmla="*/ 1341366 w 1822831"/>
                <a:gd name="connsiteY246" fmla="*/ 86591 h 187021"/>
                <a:gd name="connsiteX247" fmla="*/ 1354195 w 1822831"/>
                <a:gd name="connsiteY247" fmla="*/ 66426 h 187021"/>
                <a:gd name="connsiteX248" fmla="*/ 1373437 w 1822831"/>
                <a:gd name="connsiteY248" fmla="*/ 59309 h 187021"/>
                <a:gd name="connsiteX249" fmla="*/ 1385063 w 1822831"/>
                <a:gd name="connsiteY249" fmla="*/ 61682 h 187021"/>
                <a:gd name="connsiteX250" fmla="*/ 1385063 w 1822831"/>
                <a:gd name="connsiteY250" fmla="*/ 87778 h 187021"/>
                <a:gd name="connsiteX251" fmla="*/ 1385063 w 1822831"/>
                <a:gd name="connsiteY251" fmla="*/ 87778 h 187021"/>
                <a:gd name="connsiteX252" fmla="*/ 1475263 w 1822831"/>
                <a:gd name="connsiteY252" fmla="*/ 24910 h 187021"/>
                <a:gd name="connsiteX253" fmla="*/ 1462434 w 1822831"/>
                <a:gd name="connsiteY253" fmla="*/ 21747 h 187021"/>
                <a:gd name="connsiteX254" fmla="*/ 1441989 w 1822831"/>
                <a:gd name="connsiteY254" fmla="*/ 44680 h 187021"/>
                <a:gd name="connsiteX255" fmla="*/ 1441989 w 1822831"/>
                <a:gd name="connsiteY255" fmla="*/ 61286 h 187021"/>
                <a:gd name="connsiteX256" fmla="*/ 1470853 w 1822831"/>
                <a:gd name="connsiteY256" fmla="*/ 61286 h 187021"/>
                <a:gd name="connsiteX257" fmla="*/ 1470853 w 1822831"/>
                <a:gd name="connsiteY257" fmla="*/ 83033 h 187021"/>
                <a:gd name="connsiteX258" fmla="*/ 1441989 w 1822831"/>
                <a:gd name="connsiteY258" fmla="*/ 83033 h 187021"/>
                <a:gd name="connsiteX259" fmla="*/ 1441989 w 1822831"/>
                <a:gd name="connsiteY259" fmla="*/ 183858 h 187021"/>
                <a:gd name="connsiteX260" fmla="*/ 1413927 w 1822831"/>
                <a:gd name="connsiteY260" fmla="*/ 183858 h 187021"/>
                <a:gd name="connsiteX261" fmla="*/ 1413927 w 1822831"/>
                <a:gd name="connsiteY261" fmla="*/ 83033 h 187021"/>
                <a:gd name="connsiteX262" fmla="*/ 1392680 w 1822831"/>
                <a:gd name="connsiteY262" fmla="*/ 83033 h 187021"/>
                <a:gd name="connsiteX263" fmla="*/ 1392680 w 1822831"/>
                <a:gd name="connsiteY263" fmla="*/ 61286 h 187021"/>
                <a:gd name="connsiteX264" fmla="*/ 1413927 w 1822831"/>
                <a:gd name="connsiteY264" fmla="*/ 61286 h 187021"/>
                <a:gd name="connsiteX265" fmla="*/ 1413927 w 1822831"/>
                <a:gd name="connsiteY265" fmla="*/ 41516 h 187021"/>
                <a:gd name="connsiteX266" fmla="*/ 1426755 w 1822831"/>
                <a:gd name="connsiteY266" fmla="*/ 11071 h 187021"/>
                <a:gd name="connsiteX267" fmla="*/ 1458826 w 1822831"/>
                <a:gd name="connsiteY267" fmla="*/ 0 h 187021"/>
                <a:gd name="connsiteX268" fmla="*/ 1475263 w 1822831"/>
                <a:gd name="connsiteY268" fmla="*/ 2372 h 187021"/>
                <a:gd name="connsiteX269" fmla="*/ 1475263 w 1822831"/>
                <a:gd name="connsiteY269" fmla="*/ 24910 h 187021"/>
                <a:gd name="connsiteX270" fmla="*/ 1580696 w 1822831"/>
                <a:gd name="connsiteY270" fmla="*/ 183858 h 187021"/>
                <a:gd name="connsiteX271" fmla="*/ 1553436 w 1822831"/>
                <a:gd name="connsiteY271" fmla="*/ 183858 h 187021"/>
                <a:gd name="connsiteX272" fmla="*/ 1553436 w 1822831"/>
                <a:gd name="connsiteY272" fmla="*/ 164880 h 187021"/>
                <a:gd name="connsiteX273" fmla="*/ 1553035 w 1822831"/>
                <a:gd name="connsiteY273" fmla="*/ 164880 h 187021"/>
                <a:gd name="connsiteX274" fmla="*/ 1515351 w 1822831"/>
                <a:gd name="connsiteY274" fmla="*/ 187022 h 187021"/>
                <a:gd name="connsiteX275" fmla="*/ 1486487 w 1822831"/>
                <a:gd name="connsiteY275" fmla="*/ 177137 h 187021"/>
                <a:gd name="connsiteX276" fmla="*/ 1476064 w 1822831"/>
                <a:gd name="connsiteY276" fmla="*/ 151041 h 187021"/>
                <a:gd name="connsiteX277" fmla="*/ 1516554 w 1822831"/>
                <a:gd name="connsiteY277" fmla="*/ 110710 h 187021"/>
                <a:gd name="connsiteX278" fmla="*/ 1553436 w 1822831"/>
                <a:gd name="connsiteY278" fmla="*/ 105570 h 187021"/>
                <a:gd name="connsiteX279" fmla="*/ 1528180 w 1822831"/>
                <a:gd name="connsiteY279" fmla="*/ 79474 h 187021"/>
                <a:gd name="connsiteX280" fmla="*/ 1488091 w 1822831"/>
                <a:gd name="connsiteY280" fmla="*/ 94499 h 187021"/>
                <a:gd name="connsiteX281" fmla="*/ 1488091 w 1822831"/>
                <a:gd name="connsiteY281" fmla="*/ 70380 h 187021"/>
                <a:gd name="connsiteX282" fmla="*/ 1533391 w 1822831"/>
                <a:gd name="connsiteY282" fmla="*/ 58914 h 187021"/>
                <a:gd name="connsiteX283" fmla="*/ 1580696 w 1822831"/>
                <a:gd name="connsiteY283" fmla="*/ 104780 h 187021"/>
                <a:gd name="connsiteX284" fmla="*/ 1580696 w 1822831"/>
                <a:gd name="connsiteY284" fmla="*/ 183858 h 187021"/>
                <a:gd name="connsiteX285" fmla="*/ 1580696 w 1822831"/>
                <a:gd name="connsiteY285" fmla="*/ 183858 h 187021"/>
                <a:gd name="connsiteX286" fmla="*/ 1553436 w 1822831"/>
                <a:gd name="connsiteY286" fmla="*/ 123758 h 187021"/>
                <a:gd name="connsiteX287" fmla="*/ 1527378 w 1822831"/>
                <a:gd name="connsiteY287" fmla="*/ 127317 h 187021"/>
                <a:gd name="connsiteX288" fmla="*/ 1508937 w 1822831"/>
                <a:gd name="connsiteY288" fmla="*/ 133248 h 187021"/>
                <a:gd name="connsiteX289" fmla="*/ 1502924 w 1822831"/>
                <a:gd name="connsiteY289" fmla="*/ 148273 h 187021"/>
                <a:gd name="connsiteX290" fmla="*/ 1508536 w 1822831"/>
                <a:gd name="connsiteY290" fmla="*/ 160926 h 187021"/>
                <a:gd name="connsiteX291" fmla="*/ 1523770 w 1822831"/>
                <a:gd name="connsiteY291" fmla="*/ 166066 h 187021"/>
                <a:gd name="connsiteX292" fmla="*/ 1545017 w 1822831"/>
                <a:gd name="connsiteY292" fmla="*/ 156972 h 187021"/>
                <a:gd name="connsiteX293" fmla="*/ 1553436 w 1822831"/>
                <a:gd name="connsiteY293" fmla="*/ 134434 h 187021"/>
                <a:gd name="connsiteX294" fmla="*/ 1553436 w 1822831"/>
                <a:gd name="connsiteY294" fmla="*/ 123758 h 187021"/>
                <a:gd name="connsiteX295" fmla="*/ 1698957 w 1822831"/>
                <a:gd name="connsiteY295" fmla="*/ 178323 h 187021"/>
                <a:gd name="connsiteX296" fmla="*/ 1663679 w 1822831"/>
                <a:gd name="connsiteY296" fmla="*/ 187022 h 187021"/>
                <a:gd name="connsiteX297" fmla="*/ 1619181 w 1822831"/>
                <a:gd name="connsiteY297" fmla="*/ 170020 h 187021"/>
                <a:gd name="connsiteX298" fmla="*/ 1602344 w 1822831"/>
                <a:gd name="connsiteY298" fmla="*/ 125735 h 187021"/>
                <a:gd name="connsiteX299" fmla="*/ 1620784 w 1822831"/>
                <a:gd name="connsiteY299" fmla="*/ 77102 h 187021"/>
                <a:gd name="connsiteX300" fmla="*/ 1669693 w 1822831"/>
                <a:gd name="connsiteY300" fmla="*/ 58914 h 187021"/>
                <a:gd name="connsiteX301" fmla="*/ 1699759 w 1822831"/>
                <a:gd name="connsiteY301" fmla="*/ 64845 h 187021"/>
                <a:gd name="connsiteX302" fmla="*/ 1699759 w 1822831"/>
                <a:gd name="connsiteY302" fmla="*/ 90545 h 187021"/>
                <a:gd name="connsiteX303" fmla="*/ 1672098 w 1822831"/>
                <a:gd name="connsiteY303" fmla="*/ 81056 h 187021"/>
                <a:gd name="connsiteX304" fmla="*/ 1642833 w 1822831"/>
                <a:gd name="connsiteY304" fmla="*/ 92918 h 187021"/>
                <a:gd name="connsiteX305" fmla="*/ 1631208 w 1822831"/>
                <a:gd name="connsiteY305" fmla="*/ 124154 h 187021"/>
                <a:gd name="connsiteX306" fmla="*/ 1642031 w 1822831"/>
                <a:gd name="connsiteY306" fmla="*/ 154204 h 187021"/>
                <a:gd name="connsiteX307" fmla="*/ 1670895 w 1822831"/>
                <a:gd name="connsiteY307" fmla="*/ 165275 h 187021"/>
                <a:gd name="connsiteX308" fmla="*/ 1699759 w 1822831"/>
                <a:gd name="connsiteY308" fmla="*/ 154599 h 187021"/>
                <a:gd name="connsiteX309" fmla="*/ 1699759 w 1822831"/>
                <a:gd name="connsiteY309" fmla="*/ 178323 h 187021"/>
                <a:gd name="connsiteX310" fmla="*/ 1822831 w 1822831"/>
                <a:gd name="connsiteY310" fmla="*/ 130085 h 187021"/>
                <a:gd name="connsiteX311" fmla="*/ 1738244 w 1822831"/>
                <a:gd name="connsiteY311" fmla="*/ 130085 h 187021"/>
                <a:gd name="connsiteX312" fmla="*/ 1749068 w 1822831"/>
                <a:gd name="connsiteY312" fmla="*/ 156181 h 187021"/>
                <a:gd name="connsiteX313" fmla="*/ 1776729 w 1822831"/>
                <a:gd name="connsiteY313" fmla="*/ 165275 h 187021"/>
                <a:gd name="connsiteX314" fmla="*/ 1813210 w 1822831"/>
                <a:gd name="connsiteY314" fmla="*/ 153413 h 187021"/>
                <a:gd name="connsiteX315" fmla="*/ 1813210 w 1822831"/>
                <a:gd name="connsiteY315" fmla="*/ 175951 h 187021"/>
                <a:gd name="connsiteX316" fmla="*/ 1768311 w 1822831"/>
                <a:gd name="connsiteY316" fmla="*/ 186626 h 187021"/>
                <a:gd name="connsiteX317" fmla="*/ 1725416 w 1822831"/>
                <a:gd name="connsiteY317" fmla="*/ 170020 h 187021"/>
                <a:gd name="connsiteX318" fmla="*/ 1709781 w 1822831"/>
                <a:gd name="connsiteY318" fmla="*/ 122968 h 187021"/>
                <a:gd name="connsiteX319" fmla="*/ 1727019 w 1822831"/>
                <a:gd name="connsiteY319" fmla="*/ 76311 h 187021"/>
                <a:gd name="connsiteX320" fmla="*/ 1769513 w 1822831"/>
                <a:gd name="connsiteY320" fmla="*/ 58123 h 187021"/>
                <a:gd name="connsiteX321" fmla="*/ 1808800 w 1822831"/>
                <a:gd name="connsiteY321" fmla="*/ 74334 h 187021"/>
                <a:gd name="connsiteX322" fmla="*/ 1822831 w 1822831"/>
                <a:gd name="connsiteY322" fmla="*/ 119409 h 187021"/>
                <a:gd name="connsiteX323" fmla="*/ 1822831 w 1822831"/>
                <a:gd name="connsiteY323" fmla="*/ 130085 h 187021"/>
                <a:gd name="connsiteX324" fmla="*/ 1795571 w 1822831"/>
                <a:gd name="connsiteY324" fmla="*/ 110315 h 187021"/>
                <a:gd name="connsiteX325" fmla="*/ 1788355 w 1822831"/>
                <a:gd name="connsiteY325" fmla="*/ 86987 h 187021"/>
                <a:gd name="connsiteX326" fmla="*/ 1769113 w 1822831"/>
                <a:gd name="connsiteY326" fmla="*/ 78684 h 187021"/>
                <a:gd name="connsiteX327" fmla="*/ 1748667 w 1822831"/>
                <a:gd name="connsiteY327" fmla="*/ 87382 h 187021"/>
                <a:gd name="connsiteX328" fmla="*/ 1738244 w 1822831"/>
                <a:gd name="connsiteY328" fmla="*/ 110315 h 187021"/>
                <a:gd name="connsiteX329" fmla="*/ 1795571 w 1822831"/>
                <a:gd name="connsiteY329" fmla="*/ 110315 h 187021"/>
                <a:gd name="connsiteX330" fmla="*/ 1795571 w 1822831"/>
                <a:gd name="connsiteY330" fmla="*/ 110315 h 18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Lst>
              <a:rect l="l" t="t" r="r" b="b"/>
              <a:pathLst>
                <a:path w="1822831" h="187021">
                  <a:moveTo>
                    <a:pt x="187615" y="183858"/>
                  </a:moveTo>
                  <a:lnTo>
                    <a:pt x="159152" y="183858"/>
                  </a:lnTo>
                  <a:lnTo>
                    <a:pt x="159152" y="72753"/>
                  </a:lnTo>
                  <a:cubicBezTo>
                    <a:pt x="159152" y="63659"/>
                    <a:pt x="159553" y="52587"/>
                    <a:pt x="160756" y="39539"/>
                  </a:cubicBezTo>
                  <a:lnTo>
                    <a:pt x="160355" y="39539"/>
                  </a:lnTo>
                  <a:cubicBezTo>
                    <a:pt x="158751" y="47052"/>
                    <a:pt x="157148" y="52587"/>
                    <a:pt x="155544" y="55751"/>
                  </a:cubicBezTo>
                  <a:lnTo>
                    <a:pt x="103429" y="183858"/>
                  </a:lnTo>
                  <a:lnTo>
                    <a:pt x="83384" y="183858"/>
                  </a:lnTo>
                  <a:lnTo>
                    <a:pt x="31269" y="56541"/>
                  </a:lnTo>
                  <a:cubicBezTo>
                    <a:pt x="29666" y="52983"/>
                    <a:pt x="28062" y="47052"/>
                    <a:pt x="26459" y="39539"/>
                  </a:cubicBezTo>
                  <a:lnTo>
                    <a:pt x="26058" y="39539"/>
                  </a:lnTo>
                  <a:cubicBezTo>
                    <a:pt x="26859" y="46261"/>
                    <a:pt x="26859" y="57728"/>
                    <a:pt x="26859" y="73148"/>
                  </a:cubicBezTo>
                  <a:lnTo>
                    <a:pt x="26859" y="183858"/>
                  </a:lnTo>
                  <a:lnTo>
                    <a:pt x="0" y="183858"/>
                  </a:lnTo>
                  <a:lnTo>
                    <a:pt x="0" y="12257"/>
                  </a:lnTo>
                  <a:lnTo>
                    <a:pt x="40490" y="12257"/>
                  </a:lnTo>
                  <a:lnTo>
                    <a:pt x="86191" y="126526"/>
                  </a:lnTo>
                  <a:cubicBezTo>
                    <a:pt x="89799" y="135225"/>
                    <a:pt x="91803" y="141947"/>
                    <a:pt x="93006" y="146296"/>
                  </a:cubicBezTo>
                  <a:lnTo>
                    <a:pt x="93807" y="146296"/>
                  </a:lnTo>
                  <a:cubicBezTo>
                    <a:pt x="97015" y="137202"/>
                    <a:pt x="99019" y="130480"/>
                    <a:pt x="101023" y="126131"/>
                  </a:cubicBezTo>
                  <a:lnTo>
                    <a:pt x="147526" y="12257"/>
                  </a:lnTo>
                  <a:lnTo>
                    <a:pt x="186813" y="12257"/>
                  </a:lnTo>
                  <a:lnTo>
                    <a:pt x="186813" y="183858"/>
                  </a:lnTo>
                  <a:close/>
                  <a:moveTo>
                    <a:pt x="232113" y="39539"/>
                  </a:moveTo>
                  <a:cubicBezTo>
                    <a:pt x="227704" y="39539"/>
                    <a:pt x="223695" y="37958"/>
                    <a:pt x="220488" y="35190"/>
                  </a:cubicBezTo>
                  <a:cubicBezTo>
                    <a:pt x="217281" y="32422"/>
                    <a:pt x="215677" y="28468"/>
                    <a:pt x="215677" y="24119"/>
                  </a:cubicBezTo>
                  <a:cubicBezTo>
                    <a:pt x="215677" y="19770"/>
                    <a:pt x="217281" y="15816"/>
                    <a:pt x="220488" y="12653"/>
                  </a:cubicBezTo>
                  <a:cubicBezTo>
                    <a:pt x="223695" y="9489"/>
                    <a:pt x="227704" y="8303"/>
                    <a:pt x="232113" y="8303"/>
                  </a:cubicBezTo>
                  <a:cubicBezTo>
                    <a:pt x="236924" y="8303"/>
                    <a:pt x="240933" y="9885"/>
                    <a:pt x="244140" y="12653"/>
                  </a:cubicBezTo>
                  <a:cubicBezTo>
                    <a:pt x="247347" y="15816"/>
                    <a:pt x="248951" y="19374"/>
                    <a:pt x="248951" y="24119"/>
                  </a:cubicBezTo>
                  <a:cubicBezTo>
                    <a:pt x="248951" y="28468"/>
                    <a:pt x="247347" y="32027"/>
                    <a:pt x="244140" y="35190"/>
                  </a:cubicBezTo>
                  <a:cubicBezTo>
                    <a:pt x="240933" y="38353"/>
                    <a:pt x="236924" y="39539"/>
                    <a:pt x="232113" y="39539"/>
                  </a:cubicBezTo>
                  <a:close/>
                  <a:moveTo>
                    <a:pt x="246144" y="183858"/>
                  </a:moveTo>
                  <a:lnTo>
                    <a:pt x="218082" y="183858"/>
                  </a:lnTo>
                  <a:lnTo>
                    <a:pt x="218082" y="61286"/>
                  </a:lnTo>
                  <a:lnTo>
                    <a:pt x="246144" y="61286"/>
                  </a:lnTo>
                  <a:lnTo>
                    <a:pt x="246144" y="183858"/>
                  </a:lnTo>
                  <a:close/>
                  <a:moveTo>
                    <a:pt x="362802" y="178323"/>
                  </a:moveTo>
                  <a:cubicBezTo>
                    <a:pt x="352780" y="183858"/>
                    <a:pt x="341155" y="187022"/>
                    <a:pt x="327524" y="187022"/>
                  </a:cubicBezTo>
                  <a:cubicBezTo>
                    <a:pt x="309084" y="187022"/>
                    <a:pt x="294251" y="181486"/>
                    <a:pt x="283026" y="170020"/>
                  </a:cubicBezTo>
                  <a:cubicBezTo>
                    <a:pt x="271801" y="158553"/>
                    <a:pt x="266189" y="143924"/>
                    <a:pt x="266189" y="125735"/>
                  </a:cubicBezTo>
                  <a:cubicBezTo>
                    <a:pt x="266189" y="105570"/>
                    <a:pt x="272202" y="89359"/>
                    <a:pt x="284629" y="77102"/>
                  </a:cubicBezTo>
                  <a:cubicBezTo>
                    <a:pt x="296656" y="64845"/>
                    <a:pt x="313092" y="58914"/>
                    <a:pt x="333538" y="58914"/>
                  </a:cubicBezTo>
                  <a:cubicBezTo>
                    <a:pt x="344762" y="58914"/>
                    <a:pt x="354785" y="60891"/>
                    <a:pt x="363604" y="64845"/>
                  </a:cubicBezTo>
                  <a:lnTo>
                    <a:pt x="363604" y="90545"/>
                  </a:lnTo>
                  <a:cubicBezTo>
                    <a:pt x="354785" y="84219"/>
                    <a:pt x="345564" y="81056"/>
                    <a:pt x="335943" y="81056"/>
                  </a:cubicBezTo>
                  <a:cubicBezTo>
                    <a:pt x="323916" y="81056"/>
                    <a:pt x="314295" y="85010"/>
                    <a:pt x="306678" y="92918"/>
                  </a:cubicBezTo>
                  <a:cubicBezTo>
                    <a:pt x="299061" y="100826"/>
                    <a:pt x="295053" y="111106"/>
                    <a:pt x="295053" y="124154"/>
                  </a:cubicBezTo>
                  <a:cubicBezTo>
                    <a:pt x="295053" y="136807"/>
                    <a:pt x="298661" y="146691"/>
                    <a:pt x="305876" y="154204"/>
                  </a:cubicBezTo>
                  <a:cubicBezTo>
                    <a:pt x="313092" y="161716"/>
                    <a:pt x="322714" y="165275"/>
                    <a:pt x="334740" y="165275"/>
                  </a:cubicBezTo>
                  <a:cubicBezTo>
                    <a:pt x="344762" y="165275"/>
                    <a:pt x="354384" y="161716"/>
                    <a:pt x="363203" y="154599"/>
                  </a:cubicBezTo>
                  <a:lnTo>
                    <a:pt x="362802" y="178323"/>
                  </a:lnTo>
                  <a:lnTo>
                    <a:pt x="362802" y="178323"/>
                  </a:lnTo>
                  <a:close/>
                  <a:moveTo>
                    <a:pt x="457412" y="87778"/>
                  </a:moveTo>
                  <a:cubicBezTo>
                    <a:pt x="453804" y="85010"/>
                    <a:pt x="448993" y="83824"/>
                    <a:pt x="442579" y="83824"/>
                  </a:cubicBezTo>
                  <a:cubicBezTo>
                    <a:pt x="434160" y="83824"/>
                    <a:pt x="427345" y="87382"/>
                    <a:pt x="421733" y="94895"/>
                  </a:cubicBezTo>
                  <a:cubicBezTo>
                    <a:pt x="416120" y="102407"/>
                    <a:pt x="413314" y="112292"/>
                    <a:pt x="413314" y="125340"/>
                  </a:cubicBezTo>
                  <a:lnTo>
                    <a:pt x="413314" y="183858"/>
                  </a:lnTo>
                  <a:lnTo>
                    <a:pt x="385252" y="183858"/>
                  </a:lnTo>
                  <a:lnTo>
                    <a:pt x="385252" y="61286"/>
                  </a:lnTo>
                  <a:lnTo>
                    <a:pt x="413314" y="61286"/>
                  </a:lnTo>
                  <a:lnTo>
                    <a:pt x="413314" y="86591"/>
                  </a:lnTo>
                  <a:lnTo>
                    <a:pt x="413715" y="86591"/>
                  </a:lnTo>
                  <a:cubicBezTo>
                    <a:pt x="416521" y="77893"/>
                    <a:pt x="420530" y="71171"/>
                    <a:pt x="426543" y="66426"/>
                  </a:cubicBezTo>
                  <a:cubicBezTo>
                    <a:pt x="432156" y="61682"/>
                    <a:pt x="438570" y="59309"/>
                    <a:pt x="445786" y="59309"/>
                  </a:cubicBezTo>
                  <a:cubicBezTo>
                    <a:pt x="450997" y="59309"/>
                    <a:pt x="454605" y="60100"/>
                    <a:pt x="457412" y="61682"/>
                  </a:cubicBezTo>
                  <a:lnTo>
                    <a:pt x="457412" y="87778"/>
                  </a:lnTo>
                  <a:lnTo>
                    <a:pt x="457412" y="87778"/>
                  </a:lnTo>
                  <a:close/>
                  <a:moveTo>
                    <a:pt x="521153" y="186626"/>
                  </a:moveTo>
                  <a:cubicBezTo>
                    <a:pt x="501910" y="186626"/>
                    <a:pt x="486676" y="181091"/>
                    <a:pt x="475051" y="169624"/>
                  </a:cubicBezTo>
                  <a:cubicBezTo>
                    <a:pt x="463425" y="158158"/>
                    <a:pt x="457812" y="143133"/>
                    <a:pt x="457812" y="124154"/>
                  </a:cubicBezTo>
                  <a:cubicBezTo>
                    <a:pt x="457812" y="103593"/>
                    <a:pt x="463826" y="87382"/>
                    <a:pt x="475852" y="75916"/>
                  </a:cubicBezTo>
                  <a:cubicBezTo>
                    <a:pt x="487879" y="64449"/>
                    <a:pt x="503914" y="58518"/>
                    <a:pt x="523959" y="58518"/>
                  </a:cubicBezTo>
                  <a:cubicBezTo>
                    <a:pt x="543602" y="58518"/>
                    <a:pt x="558435" y="64054"/>
                    <a:pt x="569259" y="75520"/>
                  </a:cubicBezTo>
                  <a:cubicBezTo>
                    <a:pt x="580083" y="86591"/>
                    <a:pt x="585695" y="102407"/>
                    <a:pt x="585695" y="122177"/>
                  </a:cubicBezTo>
                  <a:cubicBezTo>
                    <a:pt x="585695" y="141551"/>
                    <a:pt x="579682" y="157367"/>
                    <a:pt x="568056" y="169229"/>
                  </a:cubicBezTo>
                  <a:cubicBezTo>
                    <a:pt x="556431" y="180695"/>
                    <a:pt x="540796" y="186626"/>
                    <a:pt x="521153" y="186626"/>
                  </a:cubicBezTo>
                  <a:close/>
                  <a:moveTo>
                    <a:pt x="522355" y="80660"/>
                  </a:moveTo>
                  <a:cubicBezTo>
                    <a:pt x="511130" y="80660"/>
                    <a:pt x="502712" y="84614"/>
                    <a:pt x="496298" y="92127"/>
                  </a:cubicBezTo>
                  <a:cubicBezTo>
                    <a:pt x="489883" y="99639"/>
                    <a:pt x="486676" y="110315"/>
                    <a:pt x="486676" y="123363"/>
                  </a:cubicBezTo>
                  <a:cubicBezTo>
                    <a:pt x="486676" y="136016"/>
                    <a:pt x="489883" y="146296"/>
                    <a:pt x="496298" y="153808"/>
                  </a:cubicBezTo>
                  <a:cubicBezTo>
                    <a:pt x="502712" y="161321"/>
                    <a:pt x="511531" y="164880"/>
                    <a:pt x="522355" y="164880"/>
                  </a:cubicBezTo>
                  <a:cubicBezTo>
                    <a:pt x="533580" y="164880"/>
                    <a:pt x="541999" y="161321"/>
                    <a:pt x="548012" y="153808"/>
                  </a:cubicBezTo>
                  <a:cubicBezTo>
                    <a:pt x="554025" y="146691"/>
                    <a:pt x="556832" y="136016"/>
                    <a:pt x="556832" y="122968"/>
                  </a:cubicBezTo>
                  <a:cubicBezTo>
                    <a:pt x="556832" y="109524"/>
                    <a:pt x="553624" y="99244"/>
                    <a:pt x="548012" y="91732"/>
                  </a:cubicBezTo>
                  <a:cubicBezTo>
                    <a:pt x="542400" y="84219"/>
                    <a:pt x="533580" y="80660"/>
                    <a:pt x="522355" y="80660"/>
                  </a:cubicBezTo>
                  <a:close/>
                  <a:moveTo>
                    <a:pt x="597321" y="179905"/>
                  </a:moveTo>
                  <a:lnTo>
                    <a:pt x="597321" y="154204"/>
                  </a:lnTo>
                  <a:cubicBezTo>
                    <a:pt x="607744" y="162112"/>
                    <a:pt x="619370" y="166066"/>
                    <a:pt x="632198" y="166066"/>
                  </a:cubicBezTo>
                  <a:cubicBezTo>
                    <a:pt x="649035" y="166066"/>
                    <a:pt x="657855" y="160926"/>
                    <a:pt x="657855" y="151041"/>
                  </a:cubicBezTo>
                  <a:cubicBezTo>
                    <a:pt x="657855" y="148273"/>
                    <a:pt x="657053" y="145901"/>
                    <a:pt x="655850" y="143924"/>
                  </a:cubicBezTo>
                  <a:cubicBezTo>
                    <a:pt x="654247" y="141947"/>
                    <a:pt x="652242" y="140365"/>
                    <a:pt x="649837" y="138783"/>
                  </a:cubicBezTo>
                  <a:cubicBezTo>
                    <a:pt x="647432" y="137202"/>
                    <a:pt x="644626" y="136016"/>
                    <a:pt x="641018" y="134830"/>
                  </a:cubicBezTo>
                  <a:cubicBezTo>
                    <a:pt x="637410" y="133643"/>
                    <a:pt x="633802" y="132457"/>
                    <a:pt x="629793" y="130876"/>
                  </a:cubicBezTo>
                  <a:cubicBezTo>
                    <a:pt x="624581" y="128899"/>
                    <a:pt x="620172" y="126922"/>
                    <a:pt x="616163" y="124549"/>
                  </a:cubicBezTo>
                  <a:cubicBezTo>
                    <a:pt x="612154" y="122177"/>
                    <a:pt x="608546" y="119805"/>
                    <a:pt x="606141" y="117037"/>
                  </a:cubicBezTo>
                  <a:cubicBezTo>
                    <a:pt x="603334" y="114269"/>
                    <a:pt x="601330" y="111106"/>
                    <a:pt x="600127" y="107547"/>
                  </a:cubicBezTo>
                  <a:cubicBezTo>
                    <a:pt x="598925" y="103989"/>
                    <a:pt x="598123" y="99639"/>
                    <a:pt x="598123" y="94895"/>
                  </a:cubicBezTo>
                  <a:cubicBezTo>
                    <a:pt x="598123" y="88964"/>
                    <a:pt x="599726" y="83824"/>
                    <a:pt x="602533" y="79079"/>
                  </a:cubicBezTo>
                  <a:cubicBezTo>
                    <a:pt x="605339" y="74730"/>
                    <a:pt x="608947" y="70776"/>
                    <a:pt x="613757" y="67612"/>
                  </a:cubicBezTo>
                  <a:cubicBezTo>
                    <a:pt x="618568" y="64449"/>
                    <a:pt x="624180" y="62077"/>
                    <a:pt x="630194" y="60495"/>
                  </a:cubicBezTo>
                  <a:cubicBezTo>
                    <a:pt x="636207" y="58914"/>
                    <a:pt x="642621" y="58123"/>
                    <a:pt x="649035" y="58123"/>
                  </a:cubicBezTo>
                  <a:cubicBezTo>
                    <a:pt x="660661" y="58123"/>
                    <a:pt x="670683" y="59705"/>
                    <a:pt x="679904" y="63263"/>
                  </a:cubicBezTo>
                  <a:lnTo>
                    <a:pt x="679904" y="87382"/>
                  </a:lnTo>
                  <a:cubicBezTo>
                    <a:pt x="671084" y="81451"/>
                    <a:pt x="661062" y="78684"/>
                    <a:pt x="649837" y="78684"/>
                  </a:cubicBezTo>
                  <a:cubicBezTo>
                    <a:pt x="646229" y="78684"/>
                    <a:pt x="643022" y="79079"/>
                    <a:pt x="640216" y="79870"/>
                  </a:cubicBezTo>
                  <a:cubicBezTo>
                    <a:pt x="637410" y="80660"/>
                    <a:pt x="635004" y="81451"/>
                    <a:pt x="633000" y="83033"/>
                  </a:cubicBezTo>
                  <a:cubicBezTo>
                    <a:pt x="630996" y="84219"/>
                    <a:pt x="629392" y="85801"/>
                    <a:pt x="628189" y="87778"/>
                  </a:cubicBezTo>
                  <a:cubicBezTo>
                    <a:pt x="626987" y="89755"/>
                    <a:pt x="626586" y="91732"/>
                    <a:pt x="626586" y="93709"/>
                  </a:cubicBezTo>
                  <a:cubicBezTo>
                    <a:pt x="626586" y="96476"/>
                    <a:pt x="626987" y="98453"/>
                    <a:pt x="628189" y="100430"/>
                  </a:cubicBezTo>
                  <a:cubicBezTo>
                    <a:pt x="629392" y="102407"/>
                    <a:pt x="630996" y="103989"/>
                    <a:pt x="633000" y="105175"/>
                  </a:cubicBezTo>
                  <a:cubicBezTo>
                    <a:pt x="635405" y="106757"/>
                    <a:pt x="637811" y="107943"/>
                    <a:pt x="641018" y="109129"/>
                  </a:cubicBezTo>
                  <a:cubicBezTo>
                    <a:pt x="644225" y="110315"/>
                    <a:pt x="647833" y="111501"/>
                    <a:pt x="651842" y="113083"/>
                  </a:cubicBezTo>
                  <a:cubicBezTo>
                    <a:pt x="657053" y="115060"/>
                    <a:pt x="661864" y="117432"/>
                    <a:pt x="666274" y="119805"/>
                  </a:cubicBezTo>
                  <a:cubicBezTo>
                    <a:pt x="670683" y="122177"/>
                    <a:pt x="674291" y="124549"/>
                    <a:pt x="677097" y="127317"/>
                  </a:cubicBezTo>
                  <a:cubicBezTo>
                    <a:pt x="679904" y="130085"/>
                    <a:pt x="682309" y="133248"/>
                    <a:pt x="683912" y="137202"/>
                  </a:cubicBezTo>
                  <a:cubicBezTo>
                    <a:pt x="685516" y="140760"/>
                    <a:pt x="686318" y="145505"/>
                    <a:pt x="686318" y="150250"/>
                  </a:cubicBezTo>
                  <a:cubicBezTo>
                    <a:pt x="686318" y="156576"/>
                    <a:pt x="684714" y="161716"/>
                    <a:pt x="681908" y="166461"/>
                  </a:cubicBezTo>
                  <a:cubicBezTo>
                    <a:pt x="679102" y="171206"/>
                    <a:pt x="675093" y="174764"/>
                    <a:pt x="670282" y="177928"/>
                  </a:cubicBezTo>
                  <a:cubicBezTo>
                    <a:pt x="665472" y="181091"/>
                    <a:pt x="659859" y="183068"/>
                    <a:pt x="653445" y="184649"/>
                  </a:cubicBezTo>
                  <a:cubicBezTo>
                    <a:pt x="647031" y="186231"/>
                    <a:pt x="640216" y="187022"/>
                    <a:pt x="633401" y="187022"/>
                  </a:cubicBezTo>
                  <a:cubicBezTo>
                    <a:pt x="618969" y="186626"/>
                    <a:pt x="607343" y="184649"/>
                    <a:pt x="597321" y="179905"/>
                  </a:cubicBezTo>
                  <a:lnTo>
                    <a:pt x="597321" y="179905"/>
                  </a:lnTo>
                  <a:close/>
                  <a:moveTo>
                    <a:pt x="758077" y="186626"/>
                  </a:moveTo>
                  <a:cubicBezTo>
                    <a:pt x="738834" y="186626"/>
                    <a:pt x="723600" y="181091"/>
                    <a:pt x="711975" y="169624"/>
                  </a:cubicBezTo>
                  <a:cubicBezTo>
                    <a:pt x="700349" y="158158"/>
                    <a:pt x="694736" y="143133"/>
                    <a:pt x="694736" y="124154"/>
                  </a:cubicBezTo>
                  <a:cubicBezTo>
                    <a:pt x="694736" y="103593"/>
                    <a:pt x="700750" y="87382"/>
                    <a:pt x="712776" y="75916"/>
                  </a:cubicBezTo>
                  <a:cubicBezTo>
                    <a:pt x="724803" y="64449"/>
                    <a:pt x="740838" y="58518"/>
                    <a:pt x="760883" y="58518"/>
                  </a:cubicBezTo>
                  <a:cubicBezTo>
                    <a:pt x="780125" y="58518"/>
                    <a:pt x="795359" y="64054"/>
                    <a:pt x="806183" y="75520"/>
                  </a:cubicBezTo>
                  <a:cubicBezTo>
                    <a:pt x="817007" y="86987"/>
                    <a:pt x="822619" y="102407"/>
                    <a:pt x="822619" y="122177"/>
                  </a:cubicBezTo>
                  <a:cubicBezTo>
                    <a:pt x="822619" y="141551"/>
                    <a:pt x="816606" y="157367"/>
                    <a:pt x="804980" y="169229"/>
                  </a:cubicBezTo>
                  <a:cubicBezTo>
                    <a:pt x="793756" y="180695"/>
                    <a:pt x="778121" y="186626"/>
                    <a:pt x="758077" y="186626"/>
                  </a:cubicBezTo>
                  <a:close/>
                  <a:moveTo>
                    <a:pt x="759680" y="80660"/>
                  </a:moveTo>
                  <a:cubicBezTo>
                    <a:pt x="748856" y="80660"/>
                    <a:pt x="740037" y="84614"/>
                    <a:pt x="733623" y="92127"/>
                  </a:cubicBezTo>
                  <a:cubicBezTo>
                    <a:pt x="727208" y="99639"/>
                    <a:pt x="724001" y="110315"/>
                    <a:pt x="724001" y="123363"/>
                  </a:cubicBezTo>
                  <a:cubicBezTo>
                    <a:pt x="724001" y="136016"/>
                    <a:pt x="727208" y="146296"/>
                    <a:pt x="733623" y="153808"/>
                  </a:cubicBezTo>
                  <a:cubicBezTo>
                    <a:pt x="740037" y="161321"/>
                    <a:pt x="748856" y="164880"/>
                    <a:pt x="759680" y="164880"/>
                  </a:cubicBezTo>
                  <a:cubicBezTo>
                    <a:pt x="770905" y="164880"/>
                    <a:pt x="779324" y="161321"/>
                    <a:pt x="785337" y="153808"/>
                  </a:cubicBezTo>
                  <a:cubicBezTo>
                    <a:pt x="791350" y="146691"/>
                    <a:pt x="794156" y="136016"/>
                    <a:pt x="794156" y="122968"/>
                  </a:cubicBezTo>
                  <a:cubicBezTo>
                    <a:pt x="794156" y="109524"/>
                    <a:pt x="791350" y="99244"/>
                    <a:pt x="785337" y="91732"/>
                  </a:cubicBezTo>
                  <a:cubicBezTo>
                    <a:pt x="778923" y="84219"/>
                    <a:pt x="770504" y="80660"/>
                    <a:pt x="759680" y="80660"/>
                  </a:cubicBezTo>
                  <a:close/>
                  <a:moveTo>
                    <a:pt x="908409" y="24910"/>
                  </a:moveTo>
                  <a:cubicBezTo>
                    <a:pt x="904400" y="22933"/>
                    <a:pt x="900391" y="21747"/>
                    <a:pt x="895581" y="21747"/>
                  </a:cubicBezTo>
                  <a:cubicBezTo>
                    <a:pt x="881951" y="21747"/>
                    <a:pt x="875135" y="29259"/>
                    <a:pt x="875135" y="44680"/>
                  </a:cubicBezTo>
                  <a:lnTo>
                    <a:pt x="875135" y="61286"/>
                  </a:lnTo>
                  <a:lnTo>
                    <a:pt x="903999" y="61286"/>
                  </a:lnTo>
                  <a:lnTo>
                    <a:pt x="903999" y="83033"/>
                  </a:lnTo>
                  <a:lnTo>
                    <a:pt x="875135" y="83033"/>
                  </a:lnTo>
                  <a:lnTo>
                    <a:pt x="875135" y="183858"/>
                  </a:lnTo>
                  <a:lnTo>
                    <a:pt x="847073" y="183858"/>
                  </a:lnTo>
                  <a:lnTo>
                    <a:pt x="847073" y="83033"/>
                  </a:lnTo>
                  <a:lnTo>
                    <a:pt x="825826" y="83033"/>
                  </a:lnTo>
                  <a:lnTo>
                    <a:pt x="825826" y="61286"/>
                  </a:lnTo>
                  <a:lnTo>
                    <a:pt x="847073" y="61286"/>
                  </a:lnTo>
                  <a:lnTo>
                    <a:pt x="847073" y="41516"/>
                  </a:lnTo>
                  <a:cubicBezTo>
                    <a:pt x="847073" y="28468"/>
                    <a:pt x="851483" y="18584"/>
                    <a:pt x="859902" y="11071"/>
                  </a:cubicBezTo>
                  <a:cubicBezTo>
                    <a:pt x="868320" y="3559"/>
                    <a:pt x="879144" y="0"/>
                    <a:pt x="891973" y="0"/>
                  </a:cubicBezTo>
                  <a:cubicBezTo>
                    <a:pt x="898788" y="0"/>
                    <a:pt x="904400" y="791"/>
                    <a:pt x="908409" y="2372"/>
                  </a:cubicBezTo>
                  <a:cubicBezTo>
                    <a:pt x="908409" y="1977"/>
                    <a:pt x="908409" y="24910"/>
                    <a:pt x="908409" y="24910"/>
                  </a:cubicBezTo>
                  <a:close/>
                  <a:moveTo>
                    <a:pt x="980569" y="182672"/>
                  </a:moveTo>
                  <a:cubicBezTo>
                    <a:pt x="974956" y="185440"/>
                    <a:pt x="967740" y="186626"/>
                    <a:pt x="958921" y="186626"/>
                  </a:cubicBezTo>
                  <a:cubicBezTo>
                    <a:pt x="934868" y="186626"/>
                    <a:pt x="922841" y="175160"/>
                    <a:pt x="922841" y="152227"/>
                  </a:cubicBezTo>
                  <a:lnTo>
                    <a:pt x="922841" y="83033"/>
                  </a:lnTo>
                  <a:lnTo>
                    <a:pt x="901995" y="83033"/>
                  </a:lnTo>
                  <a:lnTo>
                    <a:pt x="901995" y="61286"/>
                  </a:lnTo>
                  <a:lnTo>
                    <a:pt x="922841" y="61286"/>
                  </a:lnTo>
                  <a:lnTo>
                    <a:pt x="922841" y="32818"/>
                  </a:lnTo>
                  <a:lnTo>
                    <a:pt x="950903" y="24910"/>
                  </a:lnTo>
                  <a:lnTo>
                    <a:pt x="950903" y="61286"/>
                  </a:lnTo>
                  <a:lnTo>
                    <a:pt x="980569" y="61286"/>
                  </a:lnTo>
                  <a:lnTo>
                    <a:pt x="980569" y="83033"/>
                  </a:lnTo>
                  <a:lnTo>
                    <a:pt x="950903" y="83033"/>
                  </a:lnTo>
                  <a:lnTo>
                    <a:pt x="950903" y="144319"/>
                  </a:lnTo>
                  <a:cubicBezTo>
                    <a:pt x="950903" y="151436"/>
                    <a:pt x="952106" y="156576"/>
                    <a:pt x="954912" y="159739"/>
                  </a:cubicBezTo>
                  <a:cubicBezTo>
                    <a:pt x="957718" y="162903"/>
                    <a:pt x="962128" y="164484"/>
                    <a:pt x="968141" y="164484"/>
                  </a:cubicBezTo>
                  <a:cubicBezTo>
                    <a:pt x="972952" y="164484"/>
                    <a:pt x="976961" y="163298"/>
                    <a:pt x="980569" y="160530"/>
                  </a:cubicBezTo>
                  <a:lnTo>
                    <a:pt x="980569" y="182672"/>
                  </a:lnTo>
                  <a:lnTo>
                    <a:pt x="980569" y="182672"/>
                  </a:lnTo>
                  <a:close/>
                  <a:moveTo>
                    <a:pt x="1045913" y="177137"/>
                  </a:moveTo>
                  <a:lnTo>
                    <a:pt x="1045913" y="147878"/>
                  </a:lnTo>
                  <a:cubicBezTo>
                    <a:pt x="1048719" y="150250"/>
                    <a:pt x="1051926" y="152622"/>
                    <a:pt x="1055534" y="154204"/>
                  </a:cubicBezTo>
                  <a:cubicBezTo>
                    <a:pt x="1059142" y="156181"/>
                    <a:pt x="1063151" y="157762"/>
                    <a:pt x="1067160" y="158949"/>
                  </a:cubicBezTo>
                  <a:cubicBezTo>
                    <a:pt x="1071169" y="160135"/>
                    <a:pt x="1075579" y="161321"/>
                    <a:pt x="1079588" y="162112"/>
                  </a:cubicBezTo>
                  <a:cubicBezTo>
                    <a:pt x="1083596" y="162903"/>
                    <a:pt x="1087605" y="163298"/>
                    <a:pt x="1090812" y="163298"/>
                  </a:cubicBezTo>
                  <a:cubicBezTo>
                    <a:pt x="1102839" y="163298"/>
                    <a:pt x="1112059" y="161321"/>
                    <a:pt x="1118073" y="157367"/>
                  </a:cubicBezTo>
                  <a:cubicBezTo>
                    <a:pt x="1124086" y="153413"/>
                    <a:pt x="1126892" y="147482"/>
                    <a:pt x="1126892" y="139970"/>
                  </a:cubicBezTo>
                  <a:cubicBezTo>
                    <a:pt x="1126892" y="136016"/>
                    <a:pt x="1126090" y="132457"/>
                    <a:pt x="1124086" y="129294"/>
                  </a:cubicBezTo>
                  <a:cubicBezTo>
                    <a:pt x="1122082" y="126131"/>
                    <a:pt x="1119275" y="123758"/>
                    <a:pt x="1115667" y="120991"/>
                  </a:cubicBezTo>
                  <a:cubicBezTo>
                    <a:pt x="1112059" y="118618"/>
                    <a:pt x="1108051" y="116246"/>
                    <a:pt x="1103240" y="113874"/>
                  </a:cubicBezTo>
                  <a:cubicBezTo>
                    <a:pt x="1098429" y="111501"/>
                    <a:pt x="1093218" y="109129"/>
                    <a:pt x="1087605" y="106757"/>
                  </a:cubicBezTo>
                  <a:cubicBezTo>
                    <a:pt x="1081592" y="103593"/>
                    <a:pt x="1076381" y="100430"/>
                    <a:pt x="1071169" y="97267"/>
                  </a:cubicBezTo>
                  <a:cubicBezTo>
                    <a:pt x="1065957" y="94104"/>
                    <a:pt x="1061548" y="90545"/>
                    <a:pt x="1057940" y="86591"/>
                  </a:cubicBezTo>
                  <a:cubicBezTo>
                    <a:pt x="1054332" y="82637"/>
                    <a:pt x="1051125" y="78288"/>
                    <a:pt x="1049120" y="73543"/>
                  </a:cubicBezTo>
                  <a:cubicBezTo>
                    <a:pt x="1047116" y="68799"/>
                    <a:pt x="1045913" y="62868"/>
                    <a:pt x="1045913" y="56541"/>
                  </a:cubicBezTo>
                  <a:cubicBezTo>
                    <a:pt x="1045913" y="48634"/>
                    <a:pt x="1047918" y="41516"/>
                    <a:pt x="1051526" y="35586"/>
                  </a:cubicBezTo>
                  <a:cubicBezTo>
                    <a:pt x="1055134" y="29655"/>
                    <a:pt x="1059944" y="24910"/>
                    <a:pt x="1065957" y="20956"/>
                  </a:cubicBezTo>
                  <a:cubicBezTo>
                    <a:pt x="1071971" y="17002"/>
                    <a:pt x="1078786" y="14234"/>
                    <a:pt x="1086403" y="12257"/>
                  </a:cubicBezTo>
                  <a:cubicBezTo>
                    <a:pt x="1094020" y="10280"/>
                    <a:pt x="1102037" y="9489"/>
                    <a:pt x="1110055" y="9489"/>
                  </a:cubicBezTo>
                  <a:cubicBezTo>
                    <a:pt x="1128095" y="9489"/>
                    <a:pt x="1141725" y="11466"/>
                    <a:pt x="1149743" y="15420"/>
                  </a:cubicBezTo>
                  <a:lnTo>
                    <a:pt x="1149743" y="43493"/>
                  </a:lnTo>
                  <a:cubicBezTo>
                    <a:pt x="1139721" y="36376"/>
                    <a:pt x="1127293" y="32818"/>
                    <a:pt x="1111659" y="32818"/>
                  </a:cubicBezTo>
                  <a:cubicBezTo>
                    <a:pt x="1107249" y="32818"/>
                    <a:pt x="1103240" y="33213"/>
                    <a:pt x="1098830" y="34004"/>
                  </a:cubicBezTo>
                  <a:cubicBezTo>
                    <a:pt x="1094821" y="34795"/>
                    <a:pt x="1090812" y="35981"/>
                    <a:pt x="1087605" y="37958"/>
                  </a:cubicBezTo>
                  <a:cubicBezTo>
                    <a:pt x="1084398" y="39935"/>
                    <a:pt x="1081592" y="42307"/>
                    <a:pt x="1079588" y="45075"/>
                  </a:cubicBezTo>
                  <a:cubicBezTo>
                    <a:pt x="1077583" y="47843"/>
                    <a:pt x="1076381" y="51401"/>
                    <a:pt x="1076381" y="55355"/>
                  </a:cubicBezTo>
                  <a:cubicBezTo>
                    <a:pt x="1076381" y="59309"/>
                    <a:pt x="1077182" y="62472"/>
                    <a:pt x="1078786" y="65240"/>
                  </a:cubicBezTo>
                  <a:cubicBezTo>
                    <a:pt x="1080389" y="68008"/>
                    <a:pt x="1082795" y="70776"/>
                    <a:pt x="1086002" y="72753"/>
                  </a:cubicBezTo>
                  <a:cubicBezTo>
                    <a:pt x="1089209" y="75125"/>
                    <a:pt x="1092817" y="77497"/>
                    <a:pt x="1097227" y="79474"/>
                  </a:cubicBezTo>
                  <a:cubicBezTo>
                    <a:pt x="1101636" y="81451"/>
                    <a:pt x="1106848" y="84219"/>
                    <a:pt x="1112861" y="86591"/>
                  </a:cubicBezTo>
                  <a:cubicBezTo>
                    <a:pt x="1118874" y="89755"/>
                    <a:pt x="1124487" y="92918"/>
                    <a:pt x="1130099" y="96476"/>
                  </a:cubicBezTo>
                  <a:cubicBezTo>
                    <a:pt x="1135712" y="100035"/>
                    <a:pt x="1140122" y="103593"/>
                    <a:pt x="1144130" y="107943"/>
                  </a:cubicBezTo>
                  <a:cubicBezTo>
                    <a:pt x="1148139" y="111897"/>
                    <a:pt x="1151346" y="116641"/>
                    <a:pt x="1153752" y="121782"/>
                  </a:cubicBezTo>
                  <a:cubicBezTo>
                    <a:pt x="1156157" y="126922"/>
                    <a:pt x="1157360" y="132457"/>
                    <a:pt x="1157360" y="139179"/>
                  </a:cubicBezTo>
                  <a:cubicBezTo>
                    <a:pt x="1157360" y="147878"/>
                    <a:pt x="1155756" y="155390"/>
                    <a:pt x="1152148" y="161321"/>
                  </a:cubicBezTo>
                  <a:cubicBezTo>
                    <a:pt x="1148540" y="167252"/>
                    <a:pt x="1143729" y="171997"/>
                    <a:pt x="1137716" y="175951"/>
                  </a:cubicBezTo>
                  <a:cubicBezTo>
                    <a:pt x="1131703" y="179509"/>
                    <a:pt x="1124888" y="182277"/>
                    <a:pt x="1116870" y="184254"/>
                  </a:cubicBezTo>
                  <a:cubicBezTo>
                    <a:pt x="1108852" y="186231"/>
                    <a:pt x="1100835" y="186626"/>
                    <a:pt x="1092015" y="186626"/>
                  </a:cubicBezTo>
                  <a:cubicBezTo>
                    <a:pt x="1089209" y="186626"/>
                    <a:pt x="1085601" y="186231"/>
                    <a:pt x="1081191" y="185835"/>
                  </a:cubicBezTo>
                  <a:cubicBezTo>
                    <a:pt x="1076781" y="185440"/>
                    <a:pt x="1072772" y="184649"/>
                    <a:pt x="1067962" y="183858"/>
                  </a:cubicBezTo>
                  <a:cubicBezTo>
                    <a:pt x="1063151" y="183068"/>
                    <a:pt x="1059142" y="181881"/>
                    <a:pt x="1055534" y="180695"/>
                  </a:cubicBezTo>
                  <a:cubicBezTo>
                    <a:pt x="1051526" y="179905"/>
                    <a:pt x="1048719" y="178718"/>
                    <a:pt x="1045913" y="177137"/>
                  </a:cubicBezTo>
                  <a:lnTo>
                    <a:pt x="1045913" y="177137"/>
                  </a:lnTo>
                  <a:close/>
                  <a:moveTo>
                    <a:pt x="1285242" y="183858"/>
                  </a:moveTo>
                  <a:lnTo>
                    <a:pt x="1257180" y="183858"/>
                  </a:lnTo>
                  <a:lnTo>
                    <a:pt x="1257180" y="164484"/>
                  </a:lnTo>
                  <a:lnTo>
                    <a:pt x="1256780" y="164484"/>
                  </a:lnTo>
                  <a:cubicBezTo>
                    <a:pt x="1248762" y="179509"/>
                    <a:pt x="1235933" y="186626"/>
                    <a:pt x="1218695" y="186626"/>
                  </a:cubicBezTo>
                  <a:cubicBezTo>
                    <a:pt x="1189431" y="186626"/>
                    <a:pt x="1174598" y="169229"/>
                    <a:pt x="1174598" y="134434"/>
                  </a:cubicBezTo>
                  <a:lnTo>
                    <a:pt x="1174598" y="61286"/>
                  </a:lnTo>
                  <a:lnTo>
                    <a:pt x="1202660" y="61286"/>
                  </a:lnTo>
                  <a:lnTo>
                    <a:pt x="1202660" y="131666"/>
                  </a:lnTo>
                  <a:cubicBezTo>
                    <a:pt x="1202660" y="153808"/>
                    <a:pt x="1211078" y="164880"/>
                    <a:pt x="1228717" y="164880"/>
                  </a:cubicBezTo>
                  <a:cubicBezTo>
                    <a:pt x="1237136" y="164880"/>
                    <a:pt x="1243951" y="161716"/>
                    <a:pt x="1249163" y="155785"/>
                  </a:cubicBezTo>
                  <a:cubicBezTo>
                    <a:pt x="1254775" y="149855"/>
                    <a:pt x="1257180" y="141947"/>
                    <a:pt x="1257180" y="132062"/>
                  </a:cubicBezTo>
                  <a:lnTo>
                    <a:pt x="1257180" y="61286"/>
                  </a:lnTo>
                  <a:lnTo>
                    <a:pt x="1285242" y="61286"/>
                  </a:lnTo>
                  <a:cubicBezTo>
                    <a:pt x="1285242" y="61286"/>
                    <a:pt x="1285242" y="183858"/>
                    <a:pt x="1285242" y="183858"/>
                  </a:cubicBezTo>
                  <a:close/>
                  <a:moveTo>
                    <a:pt x="1385063" y="87778"/>
                  </a:moveTo>
                  <a:cubicBezTo>
                    <a:pt x="1381455" y="85010"/>
                    <a:pt x="1376645" y="83824"/>
                    <a:pt x="1370230" y="83824"/>
                  </a:cubicBezTo>
                  <a:cubicBezTo>
                    <a:pt x="1361812" y="83824"/>
                    <a:pt x="1354997" y="87382"/>
                    <a:pt x="1349384" y="94895"/>
                  </a:cubicBezTo>
                  <a:cubicBezTo>
                    <a:pt x="1343772" y="102407"/>
                    <a:pt x="1340966" y="112292"/>
                    <a:pt x="1340966" y="125340"/>
                  </a:cubicBezTo>
                  <a:lnTo>
                    <a:pt x="1340966" y="183858"/>
                  </a:lnTo>
                  <a:lnTo>
                    <a:pt x="1312904" y="183858"/>
                  </a:lnTo>
                  <a:lnTo>
                    <a:pt x="1312904" y="61286"/>
                  </a:lnTo>
                  <a:lnTo>
                    <a:pt x="1340966" y="61286"/>
                  </a:lnTo>
                  <a:lnTo>
                    <a:pt x="1340966" y="86591"/>
                  </a:lnTo>
                  <a:lnTo>
                    <a:pt x="1341366" y="86591"/>
                  </a:lnTo>
                  <a:cubicBezTo>
                    <a:pt x="1344173" y="77893"/>
                    <a:pt x="1348182" y="71171"/>
                    <a:pt x="1354195" y="66426"/>
                  </a:cubicBezTo>
                  <a:cubicBezTo>
                    <a:pt x="1360208" y="61682"/>
                    <a:pt x="1366222" y="59309"/>
                    <a:pt x="1373437" y="59309"/>
                  </a:cubicBezTo>
                  <a:cubicBezTo>
                    <a:pt x="1378649" y="59309"/>
                    <a:pt x="1382257" y="60100"/>
                    <a:pt x="1385063" y="61682"/>
                  </a:cubicBezTo>
                  <a:lnTo>
                    <a:pt x="1385063" y="87778"/>
                  </a:lnTo>
                  <a:lnTo>
                    <a:pt x="1385063" y="87778"/>
                  </a:lnTo>
                  <a:close/>
                  <a:moveTo>
                    <a:pt x="1475263" y="24910"/>
                  </a:moveTo>
                  <a:cubicBezTo>
                    <a:pt x="1471254" y="22933"/>
                    <a:pt x="1467245" y="21747"/>
                    <a:pt x="1462434" y="21747"/>
                  </a:cubicBezTo>
                  <a:cubicBezTo>
                    <a:pt x="1448804" y="21747"/>
                    <a:pt x="1441989" y="29259"/>
                    <a:pt x="1441989" y="44680"/>
                  </a:cubicBezTo>
                  <a:lnTo>
                    <a:pt x="1441989" y="61286"/>
                  </a:lnTo>
                  <a:lnTo>
                    <a:pt x="1470853" y="61286"/>
                  </a:lnTo>
                  <a:lnTo>
                    <a:pt x="1470853" y="83033"/>
                  </a:lnTo>
                  <a:lnTo>
                    <a:pt x="1441989" y="83033"/>
                  </a:lnTo>
                  <a:lnTo>
                    <a:pt x="1441989" y="183858"/>
                  </a:lnTo>
                  <a:lnTo>
                    <a:pt x="1413927" y="183858"/>
                  </a:lnTo>
                  <a:lnTo>
                    <a:pt x="1413927" y="83033"/>
                  </a:lnTo>
                  <a:lnTo>
                    <a:pt x="1392680" y="83033"/>
                  </a:lnTo>
                  <a:lnTo>
                    <a:pt x="1392680" y="61286"/>
                  </a:lnTo>
                  <a:lnTo>
                    <a:pt x="1413927" y="61286"/>
                  </a:lnTo>
                  <a:lnTo>
                    <a:pt x="1413927" y="41516"/>
                  </a:lnTo>
                  <a:cubicBezTo>
                    <a:pt x="1413927" y="28468"/>
                    <a:pt x="1418337" y="18584"/>
                    <a:pt x="1426755" y="11071"/>
                  </a:cubicBezTo>
                  <a:cubicBezTo>
                    <a:pt x="1435174" y="3559"/>
                    <a:pt x="1445998" y="0"/>
                    <a:pt x="1458826" y="0"/>
                  </a:cubicBezTo>
                  <a:cubicBezTo>
                    <a:pt x="1465641" y="0"/>
                    <a:pt x="1471254" y="791"/>
                    <a:pt x="1475263" y="2372"/>
                  </a:cubicBezTo>
                  <a:cubicBezTo>
                    <a:pt x="1475263" y="1977"/>
                    <a:pt x="1475263" y="24910"/>
                    <a:pt x="1475263" y="24910"/>
                  </a:cubicBezTo>
                  <a:close/>
                  <a:moveTo>
                    <a:pt x="1580696" y="183858"/>
                  </a:moveTo>
                  <a:lnTo>
                    <a:pt x="1553436" y="183858"/>
                  </a:lnTo>
                  <a:lnTo>
                    <a:pt x="1553436" y="164880"/>
                  </a:lnTo>
                  <a:lnTo>
                    <a:pt x="1553035" y="164880"/>
                  </a:lnTo>
                  <a:cubicBezTo>
                    <a:pt x="1544616" y="179509"/>
                    <a:pt x="1531788" y="187022"/>
                    <a:pt x="1515351" y="187022"/>
                  </a:cubicBezTo>
                  <a:cubicBezTo>
                    <a:pt x="1503325" y="187022"/>
                    <a:pt x="1493703" y="183858"/>
                    <a:pt x="1486487" y="177137"/>
                  </a:cubicBezTo>
                  <a:cubicBezTo>
                    <a:pt x="1479672" y="170415"/>
                    <a:pt x="1476064" y="162112"/>
                    <a:pt x="1476064" y="151041"/>
                  </a:cubicBezTo>
                  <a:cubicBezTo>
                    <a:pt x="1476064" y="127712"/>
                    <a:pt x="1489695" y="114269"/>
                    <a:pt x="1516554" y="110710"/>
                  </a:cubicBezTo>
                  <a:lnTo>
                    <a:pt x="1553436" y="105570"/>
                  </a:lnTo>
                  <a:cubicBezTo>
                    <a:pt x="1553436" y="88173"/>
                    <a:pt x="1545017" y="79474"/>
                    <a:pt x="1528180" y="79474"/>
                  </a:cubicBezTo>
                  <a:cubicBezTo>
                    <a:pt x="1513347" y="79474"/>
                    <a:pt x="1500118" y="84614"/>
                    <a:pt x="1488091" y="94499"/>
                  </a:cubicBezTo>
                  <a:lnTo>
                    <a:pt x="1488091" y="70380"/>
                  </a:lnTo>
                  <a:cubicBezTo>
                    <a:pt x="1501320" y="62868"/>
                    <a:pt x="1516153" y="58914"/>
                    <a:pt x="1533391" y="58914"/>
                  </a:cubicBezTo>
                  <a:cubicBezTo>
                    <a:pt x="1564660" y="58914"/>
                    <a:pt x="1580696" y="74334"/>
                    <a:pt x="1580696" y="104780"/>
                  </a:cubicBezTo>
                  <a:lnTo>
                    <a:pt x="1580696" y="183858"/>
                  </a:lnTo>
                  <a:lnTo>
                    <a:pt x="1580696" y="183858"/>
                  </a:lnTo>
                  <a:close/>
                  <a:moveTo>
                    <a:pt x="1553436" y="123758"/>
                  </a:moveTo>
                  <a:lnTo>
                    <a:pt x="1527378" y="127317"/>
                  </a:lnTo>
                  <a:cubicBezTo>
                    <a:pt x="1519360" y="128503"/>
                    <a:pt x="1513347" y="130480"/>
                    <a:pt x="1508937" y="133248"/>
                  </a:cubicBezTo>
                  <a:cubicBezTo>
                    <a:pt x="1504928" y="136016"/>
                    <a:pt x="1502924" y="141156"/>
                    <a:pt x="1502924" y="148273"/>
                  </a:cubicBezTo>
                  <a:cubicBezTo>
                    <a:pt x="1502924" y="153413"/>
                    <a:pt x="1504928" y="157762"/>
                    <a:pt x="1508536" y="160926"/>
                  </a:cubicBezTo>
                  <a:cubicBezTo>
                    <a:pt x="1512144" y="164089"/>
                    <a:pt x="1517356" y="166066"/>
                    <a:pt x="1523770" y="166066"/>
                  </a:cubicBezTo>
                  <a:cubicBezTo>
                    <a:pt x="1532189" y="166066"/>
                    <a:pt x="1539405" y="162903"/>
                    <a:pt x="1545017" y="156972"/>
                  </a:cubicBezTo>
                  <a:cubicBezTo>
                    <a:pt x="1550629" y="151041"/>
                    <a:pt x="1553436" y="143528"/>
                    <a:pt x="1553436" y="134434"/>
                  </a:cubicBezTo>
                  <a:lnTo>
                    <a:pt x="1553436" y="123758"/>
                  </a:lnTo>
                  <a:close/>
                  <a:moveTo>
                    <a:pt x="1698957" y="178323"/>
                  </a:moveTo>
                  <a:cubicBezTo>
                    <a:pt x="1688935" y="183858"/>
                    <a:pt x="1677309" y="187022"/>
                    <a:pt x="1663679" y="187022"/>
                  </a:cubicBezTo>
                  <a:cubicBezTo>
                    <a:pt x="1645239" y="187022"/>
                    <a:pt x="1630406" y="181486"/>
                    <a:pt x="1619181" y="170020"/>
                  </a:cubicBezTo>
                  <a:cubicBezTo>
                    <a:pt x="1607956" y="158553"/>
                    <a:pt x="1602344" y="143924"/>
                    <a:pt x="1602344" y="125735"/>
                  </a:cubicBezTo>
                  <a:cubicBezTo>
                    <a:pt x="1602344" y="105570"/>
                    <a:pt x="1608357" y="89359"/>
                    <a:pt x="1620784" y="77102"/>
                  </a:cubicBezTo>
                  <a:cubicBezTo>
                    <a:pt x="1632811" y="64845"/>
                    <a:pt x="1649247" y="58914"/>
                    <a:pt x="1669693" y="58914"/>
                  </a:cubicBezTo>
                  <a:cubicBezTo>
                    <a:pt x="1680917" y="58914"/>
                    <a:pt x="1690940" y="60891"/>
                    <a:pt x="1699759" y="64845"/>
                  </a:cubicBezTo>
                  <a:lnTo>
                    <a:pt x="1699759" y="90545"/>
                  </a:lnTo>
                  <a:cubicBezTo>
                    <a:pt x="1690940" y="84219"/>
                    <a:pt x="1681719" y="81056"/>
                    <a:pt x="1672098" y="81056"/>
                  </a:cubicBezTo>
                  <a:cubicBezTo>
                    <a:pt x="1660071" y="81056"/>
                    <a:pt x="1650450" y="85010"/>
                    <a:pt x="1642833" y="92918"/>
                  </a:cubicBezTo>
                  <a:cubicBezTo>
                    <a:pt x="1635216" y="100826"/>
                    <a:pt x="1631208" y="111106"/>
                    <a:pt x="1631208" y="124154"/>
                  </a:cubicBezTo>
                  <a:cubicBezTo>
                    <a:pt x="1631208" y="136807"/>
                    <a:pt x="1634816" y="146691"/>
                    <a:pt x="1642031" y="154204"/>
                  </a:cubicBezTo>
                  <a:cubicBezTo>
                    <a:pt x="1649247" y="161716"/>
                    <a:pt x="1658869" y="165275"/>
                    <a:pt x="1670895" y="165275"/>
                  </a:cubicBezTo>
                  <a:cubicBezTo>
                    <a:pt x="1680917" y="165275"/>
                    <a:pt x="1690539" y="161716"/>
                    <a:pt x="1699759" y="154599"/>
                  </a:cubicBezTo>
                  <a:lnTo>
                    <a:pt x="1699759" y="178323"/>
                  </a:lnTo>
                  <a:close/>
                  <a:moveTo>
                    <a:pt x="1822831" y="130085"/>
                  </a:moveTo>
                  <a:lnTo>
                    <a:pt x="1738244" y="130085"/>
                  </a:lnTo>
                  <a:cubicBezTo>
                    <a:pt x="1738645" y="141551"/>
                    <a:pt x="1742253" y="150250"/>
                    <a:pt x="1749068" y="156181"/>
                  </a:cubicBezTo>
                  <a:cubicBezTo>
                    <a:pt x="1755883" y="162507"/>
                    <a:pt x="1765104" y="165275"/>
                    <a:pt x="1776729" y="165275"/>
                  </a:cubicBezTo>
                  <a:cubicBezTo>
                    <a:pt x="1789959" y="165275"/>
                    <a:pt x="1801985" y="161321"/>
                    <a:pt x="1813210" y="153413"/>
                  </a:cubicBezTo>
                  <a:lnTo>
                    <a:pt x="1813210" y="175951"/>
                  </a:lnTo>
                  <a:cubicBezTo>
                    <a:pt x="1801985" y="183068"/>
                    <a:pt x="1786752" y="186626"/>
                    <a:pt x="1768311" y="186626"/>
                  </a:cubicBezTo>
                  <a:cubicBezTo>
                    <a:pt x="1749870" y="186626"/>
                    <a:pt x="1735839" y="181091"/>
                    <a:pt x="1725416" y="170020"/>
                  </a:cubicBezTo>
                  <a:cubicBezTo>
                    <a:pt x="1714993" y="158949"/>
                    <a:pt x="1709781" y="143133"/>
                    <a:pt x="1709781" y="122968"/>
                  </a:cubicBezTo>
                  <a:cubicBezTo>
                    <a:pt x="1709781" y="103989"/>
                    <a:pt x="1715394" y="88173"/>
                    <a:pt x="1727019" y="76311"/>
                  </a:cubicBezTo>
                  <a:cubicBezTo>
                    <a:pt x="1738244" y="64449"/>
                    <a:pt x="1752676" y="58123"/>
                    <a:pt x="1769513" y="58123"/>
                  </a:cubicBezTo>
                  <a:cubicBezTo>
                    <a:pt x="1786351" y="58123"/>
                    <a:pt x="1799580" y="63659"/>
                    <a:pt x="1808800" y="74334"/>
                  </a:cubicBezTo>
                  <a:cubicBezTo>
                    <a:pt x="1818021" y="85010"/>
                    <a:pt x="1822831" y="100035"/>
                    <a:pt x="1822831" y="119409"/>
                  </a:cubicBezTo>
                  <a:cubicBezTo>
                    <a:pt x="1822831" y="119409"/>
                    <a:pt x="1822831" y="130085"/>
                    <a:pt x="1822831" y="130085"/>
                  </a:cubicBezTo>
                  <a:close/>
                  <a:moveTo>
                    <a:pt x="1795571" y="110315"/>
                  </a:moveTo>
                  <a:cubicBezTo>
                    <a:pt x="1795571" y="100430"/>
                    <a:pt x="1793166" y="92522"/>
                    <a:pt x="1788355" y="86987"/>
                  </a:cubicBezTo>
                  <a:cubicBezTo>
                    <a:pt x="1783544" y="81451"/>
                    <a:pt x="1777130" y="78684"/>
                    <a:pt x="1769113" y="78684"/>
                  </a:cubicBezTo>
                  <a:cubicBezTo>
                    <a:pt x="1761095" y="78684"/>
                    <a:pt x="1754280" y="81451"/>
                    <a:pt x="1748667" y="87382"/>
                  </a:cubicBezTo>
                  <a:cubicBezTo>
                    <a:pt x="1743055" y="93313"/>
                    <a:pt x="1739447" y="100826"/>
                    <a:pt x="1738244" y="110315"/>
                  </a:cubicBezTo>
                  <a:lnTo>
                    <a:pt x="1795571" y="110315"/>
                  </a:lnTo>
                  <a:lnTo>
                    <a:pt x="1795571" y="110315"/>
                  </a:lnTo>
                  <a:close/>
                </a:path>
              </a:pathLst>
            </a:custGeom>
            <a:solidFill>
              <a:schemeClr val="accent4"/>
            </a:solidFill>
            <a:ln w="4001" cap="flat">
              <a:noFill/>
              <a:prstDash val="solid"/>
              <a:miter/>
            </a:ln>
          </p:spPr>
          <p:txBody>
            <a:bodyPr rtlCol="0" anchor="ctr"/>
            <a:lstStyle/>
            <a:p>
              <a:endParaRPr lang="en-CA" dirty="0"/>
            </a:p>
          </p:txBody>
        </p:sp>
        <p:sp>
          <p:nvSpPr>
            <p:cNvPr id="7" name="Freeform: Shape 6">
              <a:extLst>
                <a:ext uri="{FF2B5EF4-FFF2-40B4-BE49-F238E27FC236}">
                  <a16:creationId xmlns:a16="http://schemas.microsoft.com/office/drawing/2014/main" id="{663FF7D3-8EAE-415E-AFF2-4A0E7E44CDFD}"/>
                </a:ext>
              </a:extLst>
            </p:cNvPr>
            <p:cNvSpPr/>
            <p:nvPr/>
          </p:nvSpPr>
          <p:spPr bwMode="black">
            <a:xfrm>
              <a:off x="736536"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80CC28"/>
            </a:solidFill>
            <a:ln w="4001" cap="flat">
              <a:noFill/>
              <a:prstDash val="solid"/>
              <a:miter/>
            </a:ln>
          </p:spPr>
          <p:txBody>
            <a:bodyPr rtlCol="0" anchor="ctr"/>
            <a:lstStyle/>
            <a:p>
              <a:endParaRPr lang="en-CA" dirty="0"/>
            </a:p>
          </p:txBody>
        </p:sp>
        <p:sp>
          <p:nvSpPr>
            <p:cNvPr id="8" name="Freeform: Shape 7">
              <a:extLst>
                <a:ext uri="{FF2B5EF4-FFF2-40B4-BE49-F238E27FC236}">
                  <a16:creationId xmlns:a16="http://schemas.microsoft.com/office/drawing/2014/main" id="{9EE43575-64D0-459E-9FED-6A88E4758261}"/>
                </a:ext>
              </a:extLst>
            </p:cNvPr>
            <p:cNvSpPr/>
            <p:nvPr/>
          </p:nvSpPr>
          <p:spPr bwMode="black">
            <a:xfrm>
              <a:off x="736536"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BBC09"/>
            </a:solidFill>
            <a:ln w="4001" cap="flat">
              <a:noFill/>
              <a:prstDash val="solid"/>
              <a:miter/>
            </a:ln>
          </p:spPr>
          <p:txBody>
            <a:bodyPr rtlCol="0" anchor="ctr"/>
            <a:lstStyle/>
            <a:p>
              <a:endParaRPr lang="en-CA" dirty="0"/>
            </a:p>
          </p:txBody>
        </p:sp>
        <p:sp>
          <p:nvSpPr>
            <p:cNvPr id="9" name="Freeform: Shape 8">
              <a:extLst>
                <a:ext uri="{FF2B5EF4-FFF2-40B4-BE49-F238E27FC236}">
                  <a16:creationId xmlns:a16="http://schemas.microsoft.com/office/drawing/2014/main" id="{7E5EAAAE-677E-40BE-AEB8-26CB1C8EFDAD}"/>
                </a:ext>
              </a:extLst>
            </p:cNvPr>
            <p:cNvSpPr/>
            <p:nvPr/>
          </p:nvSpPr>
          <p:spPr bwMode="black">
            <a:xfrm>
              <a:off x="584200"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00ADEF"/>
            </a:solidFill>
            <a:ln w="4001" cap="flat">
              <a:noFill/>
              <a:prstDash val="solid"/>
              <a:miter/>
            </a:ln>
          </p:spPr>
          <p:txBody>
            <a:bodyPr rtlCol="0" anchor="ctr"/>
            <a:lstStyle/>
            <a:p>
              <a:endParaRPr lang="en-CA" dirty="0"/>
            </a:p>
          </p:txBody>
        </p:sp>
        <p:sp>
          <p:nvSpPr>
            <p:cNvPr id="10" name="Freeform: Shape 9">
              <a:extLst>
                <a:ext uri="{FF2B5EF4-FFF2-40B4-BE49-F238E27FC236}">
                  <a16:creationId xmlns:a16="http://schemas.microsoft.com/office/drawing/2014/main" id="{B23F96E0-CA4D-4036-AFD4-4437485A3C5E}"/>
                </a:ext>
              </a:extLst>
            </p:cNvPr>
            <p:cNvSpPr/>
            <p:nvPr/>
          </p:nvSpPr>
          <p:spPr bwMode="black">
            <a:xfrm>
              <a:off x="584200"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1511B"/>
            </a:solidFill>
            <a:ln w="4001" cap="flat">
              <a:noFill/>
              <a:prstDash val="solid"/>
              <a:miter/>
            </a:ln>
          </p:spPr>
          <p:txBody>
            <a:bodyPr rtlCol="0" anchor="ctr"/>
            <a:lstStyle/>
            <a:p>
              <a:endParaRPr lang="en-CA" dirty="0"/>
            </a:p>
          </p:txBody>
        </p:sp>
      </p:grpSp>
    </p:spTree>
    <p:extLst>
      <p:ext uri="{BB962C8B-B14F-4D97-AF65-F5344CB8AC3E}">
        <p14:creationId xmlns:p14="http://schemas.microsoft.com/office/powerpoint/2010/main" val="21261072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gray">
          <a:xfrm>
            <a:off x="582612" y="2025650"/>
            <a:ext cx="3474720" cy="3474720"/>
          </a:xfrm>
          <a:blipFill>
            <a:blip r:embed="rId2">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gray">
          <a:xfrm>
            <a:off x="4358640" y="2025650"/>
            <a:ext cx="3474720" cy="3474720"/>
          </a:xfrm>
          <a:blipFill>
            <a:blip r:embed="rId2">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ctr">
              <a:spcBef>
                <a:spcPts val="0"/>
              </a:spcBef>
              <a:buNone/>
              <a:defRPr sz="2000"/>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gray">
          <a:xfrm>
            <a:off x="8132063" y="2025650"/>
            <a:ext cx="3474720" cy="3474720"/>
          </a:xfrm>
          <a:blipFill>
            <a:blip r:embed="rId2">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2" name="Footer Placeholder 1">
            <a:extLst>
              <a:ext uri="{FF2B5EF4-FFF2-40B4-BE49-F238E27FC236}">
                <a16:creationId xmlns:a16="http://schemas.microsoft.com/office/drawing/2014/main" id="{338243CE-7042-4C19-8A7F-F19CD47C9101}"/>
              </a:ext>
            </a:extLst>
          </p:cNvPr>
          <p:cNvSpPr>
            <a:spLocks noGrp="1"/>
          </p:cNvSpPr>
          <p:nvPr>
            <p:ph type="ftr" sz="quarter" idx="19"/>
          </p:nvPr>
        </p:nvSpPr>
        <p:spPr/>
        <p:txBody>
          <a:bodyPr/>
          <a:lstStyle>
            <a:lvl1pPr marL="0" algn="ctr" defTabSz="914367" rtl="0" eaLnBrk="1" latinLnBrk="0" hangingPunct="1">
              <a:defRPr lang="en-US" sz="1200" kern="1200" smtClean="0">
                <a:gradFill>
                  <a:gsLst>
                    <a:gs pos="2917">
                      <a:srgbClr val="000000">
                        <a:alpha val="25000"/>
                      </a:srgbClr>
                    </a:gs>
                    <a:gs pos="30000">
                      <a:srgbClr val="000000">
                        <a:alpha val="25000"/>
                      </a:srgbClr>
                    </a:gs>
                  </a:gsLst>
                  <a:lin ang="5400000" scaled="0"/>
                </a:gradFill>
                <a:latin typeface="Segoe UI Semibold"/>
                <a:ea typeface="+mn-ea"/>
                <a:cs typeface="+mn-cs"/>
              </a:defRPr>
            </a:lvl1pPr>
          </a:lstStyle>
          <a:p>
            <a:r>
              <a:rPr lang="en-IN" dirty="0"/>
              <a:t>MICROSOFT CONFIDENTIAL</a:t>
            </a:r>
          </a:p>
        </p:txBody>
      </p:sp>
      <p:sp>
        <p:nvSpPr>
          <p:cNvPr id="5" name="Slide Number Placeholder 4">
            <a:extLst>
              <a:ext uri="{FF2B5EF4-FFF2-40B4-BE49-F238E27FC236}">
                <a16:creationId xmlns:a16="http://schemas.microsoft.com/office/drawing/2014/main" id="{5797043D-5DEA-4B2F-B88C-A5E261A07578}"/>
              </a:ext>
            </a:extLst>
          </p:cNvPr>
          <p:cNvSpPr>
            <a:spLocks noGrp="1"/>
          </p:cNvSpPr>
          <p:nvPr>
            <p:ph type="sldNum" sz="quarter" idx="20"/>
          </p:nvPr>
        </p:nvSpPr>
        <p:spPr/>
        <p:txBody>
          <a:bodyPr/>
          <a:lstStyle/>
          <a:p>
            <a:fld id="{CAB295EC-CBA5-4D28-ADC4-391088FFFFCC}" type="slidenum">
              <a:rPr lang="en-US" smtClean="0"/>
              <a:pPr/>
              <a:t>‹#›</a:t>
            </a:fld>
            <a:endParaRPr lang="en-IN" dirty="0"/>
          </a:p>
        </p:txBody>
      </p:sp>
    </p:spTree>
    <p:extLst>
      <p:ext uri="{BB962C8B-B14F-4D97-AF65-F5344CB8AC3E}">
        <p14:creationId xmlns:p14="http://schemas.microsoft.com/office/powerpoint/2010/main" val="520946330"/>
      </p:ext>
    </p:extLst>
  </p:cSld>
  <p:clrMapOvr>
    <a:masterClrMapping/>
  </p:clrMapOvr>
  <p:transition>
    <p:fade/>
  </p:transition>
  <p:extLst>
    <p:ext uri="{DCECCB84-F9BA-43D5-87BE-67443E8EF086}">
      <p15:sldGuideLst xmlns:p15="http://schemas.microsoft.com/office/powerpoint/2012/main">
        <p15:guide id="3" orient="horz" pos="3576">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Image Full Bleed">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2B0B6FF9-6B95-453A-92EE-13FE3BD35AE4}"/>
              </a:ext>
            </a:extLst>
          </p:cNvPr>
          <p:cNvSpPr>
            <a:spLocks noGrp="1"/>
          </p:cNvSpPr>
          <p:nvPr>
            <p:ph type="pic" sz="quarter" idx="12" hasCustomPrompt="1"/>
          </p:nvPr>
        </p:nvSpPr>
        <p:spPr>
          <a:xfrm>
            <a:off x="2" y="0"/>
            <a:ext cx="12192000" cy="6858000"/>
          </a:xfrm>
          <a:prstGeom prst="rect">
            <a:avLst/>
          </a:prstGeom>
          <a:solidFill>
            <a:schemeClr val="bg2">
              <a:alpha val="81000"/>
            </a:schemeClr>
          </a:solidFill>
        </p:spPr>
        <p:txBody>
          <a:bodyPr bIns="548640" anchor="ctr"/>
          <a:lstStyle>
            <a:lvl1pPr marL="0" indent="0" algn="l">
              <a:buNone/>
              <a:defRPr sz="1999">
                <a:latin typeface="Segoe UI Light" panose="020B0502040204020203" pitchFamily="34" charset="0"/>
                <a:cs typeface="Segoe UI Light" panose="020B0502040204020203" pitchFamily="34" charset="0"/>
              </a:defRPr>
            </a:lvl1pPr>
          </a:lstStyle>
          <a:p>
            <a:r>
              <a:rPr lang="en-US" dirty="0"/>
              <a:t>        Click icon to insert a photo</a:t>
            </a:r>
          </a:p>
          <a:p>
            <a:endParaRPr lang="en-US" dirty="0"/>
          </a:p>
        </p:txBody>
      </p:sp>
      <p:sp>
        <p:nvSpPr>
          <p:cNvPr id="9" name="Content Placeholder 6">
            <a:extLst>
              <a:ext uri="{FF2B5EF4-FFF2-40B4-BE49-F238E27FC236}">
                <a16:creationId xmlns:a16="http://schemas.microsoft.com/office/drawing/2014/main" id="{A3923364-5E1E-448B-AAD6-B257F7313233}"/>
              </a:ext>
            </a:extLst>
          </p:cNvPr>
          <p:cNvSpPr>
            <a:spLocks noGrp="1"/>
          </p:cNvSpPr>
          <p:nvPr>
            <p:ph sz="quarter" idx="13"/>
          </p:nvPr>
        </p:nvSpPr>
        <p:spPr>
          <a:xfrm>
            <a:off x="6918292" y="1717597"/>
            <a:ext cx="4546204" cy="443198"/>
          </a:xfrm>
          <a:prstGeom prst="rect">
            <a:avLst/>
          </a:prstGeom>
        </p:spPr>
        <p:txBody>
          <a:bodyPr lIns="0" tIns="0" rIns="0" bIns="0">
            <a:spAutoFit/>
          </a:bodyPr>
          <a:lstStyle>
            <a:lvl1pPr marL="0" indent="0">
              <a:buNone/>
              <a:defRPr sz="3199">
                <a:solidFill>
                  <a:schemeClr val="tx2"/>
                </a:solidFill>
                <a:latin typeface="Segoe UI Semibold" panose="020B0702040204020203" pitchFamily="34" charset="0"/>
                <a:cs typeface="Segoe UI Semibold" panose="020B0702040204020203" pitchFamily="34" charset="0"/>
              </a:defRPr>
            </a:lvl1pPr>
          </a:lstStyle>
          <a:p>
            <a:pPr lvl="0"/>
            <a:r>
              <a:rPr lang="en-US"/>
              <a:t>Edit Master text styles</a:t>
            </a:r>
          </a:p>
        </p:txBody>
      </p:sp>
      <p:sp>
        <p:nvSpPr>
          <p:cNvPr id="12" name="Content Placeholder 10">
            <a:extLst>
              <a:ext uri="{FF2B5EF4-FFF2-40B4-BE49-F238E27FC236}">
                <a16:creationId xmlns:a16="http://schemas.microsoft.com/office/drawing/2014/main" id="{7D245258-493F-4E5C-AB6A-6AB135FCFD40}"/>
              </a:ext>
            </a:extLst>
          </p:cNvPr>
          <p:cNvSpPr>
            <a:spLocks noGrp="1"/>
          </p:cNvSpPr>
          <p:nvPr>
            <p:ph sz="quarter" idx="14" hasCustomPrompt="1"/>
          </p:nvPr>
        </p:nvSpPr>
        <p:spPr>
          <a:xfrm>
            <a:off x="6918292" y="2460259"/>
            <a:ext cx="4546204" cy="1010148"/>
          </a:xfrm>
          <a:prstGeom prst="rect">
            <a:avLst/>
          </a:prstGeom>
        </p:spPr>
        <p:txBody>
          <a:bodyPr wrap="square" lIns="0" tIns="0" rIns="0" bIns="0">
            <a:spAutoFit/>
          </a:bodyPr>
          <a:lstStyle>
            <a:lvl1pPr marL="0" indent="0">
              <a:lnSpc>
                <a:spcPct val="120000"/>
              </a:lnSpc>
              <a:spcBef>
                <a:spcPts val="0"/>
              </a:spcBef>
              <a:spcAft>
                <a:spcPts val="1200"/>
              </a:spcAft>
              <a:buNone/>
              <a:defRPr sz="1400">
                <a:solidFill>
                  <a:schemeClr val="tx2"/>
                </a:solidFill>
              </a:defRPr>
            </a:lvl1pPr>
          </a:lstStyle>
          <a:p>
            <a:pPr lvl="0"/>
            <a:r>
              <a:rPr lang="en-US"/>
              <a:t>Lorem ipsum dolor sit amet, consectetuer adipiscing elit. Maecenas porttitor congue massa. Fusce posuere, magna sed pulvinar ultricies, purus lectus malesuada libero, sit amet commodo magna eros quis </a:t>
            </a:r>
            <a:r>
              <a:rPr lang="en-US" err="1"/>
              <a:t>urna</a:t>
            </a:r>
            <a:r>
              <a:rPr lang="en-US"/>
              <a:t>.</a:t>
            </a:r>
          </a:p>
        </p:txBody>
      </p:sp>
    </p:spTree>
    <p:extLst>
      <p:ext uri="{BB962C8B-B14F-4D97-AF65-F5344CB8AC3E}">
        <p14:creationId xmlns:p14="http://schemas.microsoft.com/office/powerpoint/2010/main" val="3114430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Slide 1">
    <p:bg>
      <p:bgPr>
        <a:gradFill>
          <a:gsLst>
            <a:gs pos="61000">
              <a:srgbClr val="E4E6E6"/>
            </a:gs>
            <a:gs pos="43000">
              <a:srgbClr val="EFEFF0"/>
            </a:gs>
            <a:gs pos="0">
              <a:srgbClr val="EBEBEB"/>
            </a:gs>
            <a:gs pos="91000">
              <a:srgbClr val="CDCDCE"/>
            </a:gs>
          </a:gsLst>
          <a:lin ang="5400000" scaled="1"/>
        </a:gradFill>
        <a:effectLst/>
      </p:bgPr>
    </p:bg>
    <p:spTree>
      <p:nvGrpSpPr>
        <p:cNvPr id="1" name=""/>
        <p:cNvGrpSpPr/>
        <p:nvPr/>
      </p:nvGrpSpPr>
      <p:grpSpPr>
        <a:xfrm>
          <a:off x="0" y="0"/>
          <a:ext cx="0" cy="0"/>
          <a:chOff x="0" y="0"/>
          <a:chExt cx="0" cy="0"/>
        </a:xfrm>
      </p:grpSpPr>
      <p:sp>
        <p:nvSpPr>
          <p:cNvPr id="6" name="Rectangle 5"/>
          <p:cNvSpPr/>
          <p:nvPr userDrawn="1"/>
        </p:nvSpPr>
        <p:spPr>
          <a:xfrm>
            <a:off x="2132" y="1"/>
            <a:ext cx="12189868" cy="6858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itle 1"/>
          <p:cNvSpPr>
            <a:spLocks noGrp="1"/>
          </p:cNvSpPr>
          <p:nvPr>
            <p:ph type="ctrTitle" hasCustomPrompt="1"/>
          </p:nvPr>
        </p:nvSpPr>
        <p:spPr>
          <a:xfrm>
            <a:off x="362250" y="1784116"/>
            <a:ext cx="5487829" cy="1470025"/>
          </a:xfrm>
        </p:spPr>
        <p:txBody>
          <a:bodyPr anchor="b"/>
          <a:lstStyle>
            <a:lvl1pPr algn="l">
              <a:defRPr sz="4000">
                <a:solidFill>
                  <a:srgbClr val="737373"/>
                </a:solidFill>
              </a:defRPr>
            </a:lvl1pPr>
          </a:lstStyle>
          <a:p>
            <a:br>
              <a:rPr lang="en-US"/>
            </a:br>
            <a:r>
              <a:rPr lang="en-US"/>
              <a:t>Master title style</a:t>
            </a:r>
          </a:p>
        </p:txBody>
      </p:sp>
      <p:sp>
        <p:nvSpPr>
          <p:cNvPr id="11" name="Subtitle 2"/>
          <p:cNvSpPr>
            <a:spLocks noGrp="1"/>
          </p:cNvSpPr>
          <p:nvPr>
            <p:ph type="subTitle" idx="1"/>
          </p:nvPr>
        </p:nvSpPr>
        <p:spPr>
          <a:xfrm>
            <a:off x="387137" y="3181546"/>
            <a:ext cx="5487829" cy="545755"/>
          </a:xfrm>
        </p:spPr>
        <p:txBody>
          <a:bodyPr anchor="t">
            <a:noAutofit/>
          </a:bodyPr>
          <a:lstStyle>
            <a:lvl1pPr marL="0" indent="0" algn="l" defTabSz="914400" rtl="0" eaLnBrk="1" latinLnBrk="0" hangingPunct="1">
              <a:spcBef>
                <a:spcPts val="0"/>
              </a:spcBef>
              <a:spcAft>
                <a:spcPts val="600"/>
              </a:spcAft>
              <a:buSzPct val="90000"/>
              <a:buFont typeface="Wingdings" pitchFamily="2" charset="2"/>
              <a:buNone/>
              <a:defRPr lang="en-US" sz="1400" kern="1200" dirty="0">
                <a:solidFill>
                  <a:srgbClr val="737373"/>
                </a:solidFill>
                <a:latin typeface="Segoe UI Semilight" panose="020B0402040204020203" pitchFamily="34" charset="0"/>
                <a:ea typeface="+mn-ea"/>
                <a:cs typeface="Segoe UI Semilight" panose="020B04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2" name="Text Placeholder 11"/>
          <p:cNvSpPr>
            <a:spLocks noGrp="1"/>
          </p:cNvSpPr>
          <p:nvPr>
            <p:ph type="body" sz="quarter" idx="10"/>
          </p:nvPr>
        </p:nvSpPr>
        <p:spPr>
          <a:xfrm>
            <a:off x="387137" y="3739165"/>
            <a:ext cx="5487829" cy="577378"/>
          </a:xfrm>
        </p:spPr>
        <p:txBody>
          <a:bodyPr>
            <a:noAutofit/>
          </a:bodyPr>
          <a:lstStyle>
            <a:lvl1pPr marL="0" indent="0">
              <a:buNone/>
              <a:defRPr lang="en-US" sz="1400" kern="1200" dirty="0" smtClean="0">
                <a:solidFill>
                  <a:srgbClr val="737373">
                    <a:alpha val="99000"/>
                  </a:srgbClr>
                </a:solidFill>
                <a:latin typeface="Segoe UI Semilight" panose="020B0402040204020203" pitchFamily="34" charset="0"/>
                <a:ea typeface="+mn-ea"/>
                <a:cs typeface="Segoe UI Semilight" panose="020B0402040204020203" pitchFamily="34" charset="0"/>
              </a:defRPr>
            </a:lvl1pPr>
          </a:lstStyle>
          <a:p>
            <a:pPr marL="0" lvl="0" indent="0" algn="l" defTabSz="914400" rtl="0" eaLnBrk="1" latinLnBrk="0" hangingPunct="1">
              <a:spcBef>
                <a:spcPts val="0"/>
              </a:spcBef>
              <a:spcAft>
                <a:spcPts val="600"/>
              </a:spcAft>
              <a:buSzPct val="90000"/>
              <a:buFont typeface="Wingdings" pitchFamily="2" charset="2"/>
              <a:buNone/>
            </a:pPr>
            <a:r>
              <a:rPr lang="en-US"/>
              <a:t>Edit Master text styles</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8255" y="6093891"/>
            <a:ext cx="2324735" cy="724404"/>
          </a:xfrm>
          <a:prstGeom prst="rect">
            <a:avLst/>
          </a:prstGeom>
        </p:spPr>
      </p:pic>
      <p:pic>
        <p:nvPicPr>
          <p:cNvPr id="8" name="Picture 7">
            <a:extLst>
              <a:ext uri="{FF2B5EF4-FFF2-40B4-BE49-F238E27FC236}">
                <a16:creationId xmlns:a16="http://schemas.microsoft.com/office/drawing/2014/main" id="{509D4C27-F701-4280-95E8-C5BF8BF8001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225629" y="1563624"/>
            <a:ext cx="8334213" cy="5577840"/>
          </a:xfrm>
          <a:prstGeom prst="rect">
            <a:avLst/>
          </a:prstGeom>
        </p:spPr>
      </p:pic>
    </p:spTree>
    <p:extLst>
      <p:ext uri="{BB962C8B-B14F-4D97-AF65-F5344CB8AC3E}">
        <p14:creationId xmlns:p14="http://schemas.microsoft.com/office/powerpoint/2010/main" val="5671142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 Slide 1">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A7DEE0-9A17-4FF2-96E8-8F782DC4DC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640655" y="-1"/>
            <a:ext cx="5550676" cy="6858001"/>
          </a:xfrm>
          <a:prstGeom prst="rect">
            <a:avLst/>
          </a:prstGeom>
        </p:spPr>
      </p:pic>
      <p:pic>
        <p:nvPicPr>
          <p:cNvPr id="6" name="Picture 5">
            <a:extLst>
              <a:ext uri="{FF2B5EF4-FFF2-40B4-BE49-F238E27FC236}">
                <a16:creationId xmlns:a16="http://schemas.microsoft.com/office/drawing/2014/main" id="{9F3A6DE9-6EC1-4543-9977-659D44C97E9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48917" y="6081451"/>
            <a:ext cx="2324735" cy="724404"/>
          </a:xfrm>
          <a:prstGeom prst="rect">
            <a:avLst/>
          </a:prstGeom>
        </p:spPr>
      </p:pic>
    </p:spTree>
    <p:extLst>
      <p:ext uri="{BB962C8B-B14F-4D97-AF65-F5344CB8AC3E}">
        <p14:creationId xmlns:p14="http://schemas.microsoft.com/office/powerpoint/2010/main" val="1307447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le Slide 1">
    <p:bg>
      <p:bgPr>
        <a:gradFill>
          <a:gsLst>
            <a:gs pos="61000">
              <a:srgbClr val="E4E6E6"/>
            </a:gs>
            <a:gs pos="43000">
              <a:srgbClr val="EFEFF0"/>
            </a:gs>
            <a:gs pos="0">
              <a:srgbClr val="EBEBEB"/>
            </a:gs>
            <a:gs pos="91000">
              <a:srgbClr val="CDCDCE"/>
            </a:gs>
          </a:gsLst>
          <a:lin ang="5400000" scaled="1"/>
        </a:gradFill>
        <a:effectLst/>
      </p:bgPr>
    </p:bg>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362250" y="1784116"/>
            <a:ext cx="5487829" cy="1470025"/>
          </a:xfrm>
        </p:spPr>
        <p:txBody>
          <a:bodyPr anchor="b"/>
          <a:lstStyle>
            <a:lvl1pPr algn="l">
              <a:defRPr sz="4000">
                <a:solidFill>
                  <a:srgbClr val="737373"/>
                </a:solidFill>
              </a:defRPr>
            </a:lvl1pPr>
          </a:lstStyle>
          <a:p>
            <a:br>
              <a:rPr lang="en-US"/>
            </a:br>
            <a:r>
              <a:rPr lang="en-US"/>
              <a:t>Master title style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8255" y="6081451"/>
            <a:ext cx="2324735" cy="724404"/>
          </a:xfrm>
          <a:prstGeom prst="rect">
            <a:avLst/>
          </a:prstGeom>
        </p:spPr>
      </p:pic>
      <p:sp>
        <p:nvSpPr>
          <p:cNvPr id="12" name="Subtitle 2"/>
          <p:cNvSpPr>
            <a:spLocks noGrp="1"/>
          </p:cNvSpPr>
          <p:nvPr>
            <p:ph type="subTitle" idx="1"/>
          </p:nvPr>
        </p:nvSpPr>
        <p:spPr>
          <a:xfrm>
            <a:off x="387137" y="3181546"/>
            <a:ext cx="5487829" cy="545755"/>
          </a:xfrm>
        </p:spPr>
        <p:txBody>
          <a:bodyPr anchor="t">
            <a:noAutofit/>
          </a:bodyPr>
          <a:lstStyle>
            <a:lvl1pPr marL="0" indent="0" algn="l" defTabSz="914400" rtl="0" eaLnBrk="1" latinLnBrk="0" hangingPunct="1">
              <a:spcBef>
                <a:spcPts val="0"/>
              </a:spcBef>
              <a:spcAft>
                <a:spcPts val="600"/>
              </a:spcAft>
              <a:buSzPct val="90000"/>
              <a:buFont typeface="Wingdings" pitchFamily="2" charset="2"/>
              <a:buNone/>
              <a:defRPr lang="en-US" sz="1400" kern="1200" dirty="0">
                <a:solidFill>
                  <a:srgbClr val="737373"/>
                </a:solidFill>
                <a:latin typeface="Segoe UI Semilight" panose="020B0402040204020203" pitchFamily="34" charset="0"/>
                <a:ea typeface="+mn-ea"/>
                <a:cs typeface="Segoe UI Semilight" panose="020B04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3" name="Text Placeholder 11"/>
          <p:cNvSpPr>
            <a:spLocks noGrp="1"/>
          </p:cNvSpPr>
          <p:nvPr>
            <p:ph type="body" sz="quarter" idx="10"/>
          </p:nvPr>
        </p:nvSpPr>
        <p:spPr>
          <a:xfrm>
            <a:off x="387137" y="3739165"/>
            <a:ext cx="5487829" cy="577378"/>
          </a:xfrm>
        </p:spPr>
        <p:txBody>
          <a:bodyPr>
            <a:noAutofit/>
          </a:bodyPr>
          <a:lstStyle>
            <a:lvl1pPr marL="0" indent="0">
              <a:buNone/>
              <a:defRPr lang="en-US" sz="1400" kern="1200" dirty="0" smtClean="0">
                <a:solidFill>
                  <a:srgbClr val="737373">
                    <a:alpha val="99000"/>
                  </a:srgbClr>
                </a:solidFill>
                <a:latin typeface="Segoe UI Semilight" panose="020B0402040204020203" pitchFamily="34" charset="0"/>
                <a:ea typeface="+mn-ea"/>
                <a:cs typeface="Segoe UI Semilight" panose="020B0402040204020203" pitchFamily="34" charset="0"/>
              </a:defRPr>
            </a:lvl1pPr>
          </a:lstStyle>
          <a:p>
            <a:pPr marL="0" lvl="0" indent="0" algn="l" defTabSz="914400" rtl="0" eaLnBrk="1" latinLnBrk="0" hangingPunct="1">
              <a:spcBef>
                <a:spcPts val="0"/>
              </a:spcBef>
              <a:spcAft>
                <a:spcPts val="600"/>
              </a:spcAft>
              <a:buSzPct val="90000"/>
              <a:buFont typeface="Wingdings" pitchFamily="2" charset="2"/>
              <a:buNone/>
            </a:pPr>
            <a:r>
              <a:rPr lang="en-US"/>
              <a:t>Edit Master text styles</a:t>
            </a:r>
          </a:p>
        </p:txBody>
      </p:sp>
      <p:pic>
        <p:nvPicPr>
          <p:cNvPr id="7" name="Picture 6">
            <a:extLst>
              <a:ext uri="{FF2B5EF4-FFF2-40B4-BE49-F238E27FC236}">
                <a16:creationId xmlns:a16="http://schemas.microsoft.com/office/drawing/2014/main" id="{9F6FD17B-B0BC-4C8D-B129-CD7F93A91C0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224274" y="1567544"/>
            <a:ext cx="8328357" cy="5573921"/>
          </a:xfrm>
          <a:prstGeom prst="rect">
            <a:avLst/>
          </a:prstGeom>
        </p:spPr>
      </p:pic>
    </p:spTree>
    <p:extLst>
      <p:ext uri="{BB962C8B-B14F-4D97-AF65-F5344CB8AC3E}">
        <p14:creationId xmlns:p14="http://schemas.microsoft.com/office/powerpoint/2010/main" val="3331827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itle Slide 1">
    <p:bg>
      <p:bgPr>
        <a:gradFill>
          <a:gsLst>
            <a:gs pos="61000">
              <a:srgbClr val="E4E6E6"/>
            </a:gs>
            <a:gs pos="43000">
              <a:srgbClr val="EFEFF0"/>
            </a:gs>
            <a:gs pos="0">
              <a:srgbClr val="EBEBEB"/>
            </a:gs>
            <a:gs pos="91000">
              <a:srgbClr val="CDCDCE"/>
            </a:gs>
          </a:gsLst>
          <a:lin ang="5400000" scaled="1"/>
        </a:gradFill>
        <a:effectLst/>
      </p:bgPr>
    </p:bg>
    <p:spTree>
      <p:nvGrpSpPr>
        <p:cNvPr id="1" name=""/>
        <p:cNvGrpSpPr/>
        <p:nvPr/>
      </p:nvGrpSpPr>
      <p:grpSpPr>
        <a:xfrm>
          <a:off x="0" y="0"/>
          <a:ext cx="0" cy="0"/>
          <a:chOff x="0" y="0"/>
          <a:chExt cx="0" cy="0"/>
        </a:xfrm>
      </p:grpSpPr>
      <p:sp>
        <p:nvSpPr>
          <p:cNvPr id="2" name="Rectangle 1"/>
          <p:cNvSpPr/>
          <p:nvPr userDrawn="1"/>
        </p:nvSpPr>
        <p:spPr>
          <a:xfrm>
            <a:off x="2132" y="1"/>
            <a:ext cx="12189868" cy="6858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8255" y="6081451"/>
            <a:ext cx="2324735" cy="724404"/>
          </a:xfrm>
          <a:prstGeom prst="rect">
            <a:avLst/>
          </a:prstGeom>
        </p:spPr>
      </p:pic>
      <p:sp>
        <p:nvSpPr>
          <p:cNvPr id="9" name="Title 1"/>
          <p:cNvSpPr>
            <a:spLocks noGrp="1"/>
          </p:cNvSpPr>
          <p:nvPr>
            <p:ph type="ctrTitle" hasCustomPrompt="1"/>
          </p:nvPr>
        </p:nvSpPr>
        <p:spPr>
          <a:xfrm>
            <a:off x="362250" y="1784116"/>
            <a:ext cx="5487829" cy="1470025"/>
          </a:xfrm>
        </p:spPr>
        <p:txBody>
          <a:bodyPr anchor="b"/>
          <a:lstStyle>
            <a:lvl1pPr algn="l">
              <a:defRPr sz="4000">
                <a:solidFill>
                  <a:srgbClr val="737373"/>
                </a:solidFill>
              </a:defRPr>
            </a:lvl1pPr>
          </a:lstStyle>
          <a:p>
            <a:br>
              <a:rPr lang="en-US"/>
            </a:br>
            <a:r>
              <a:rPr lang="en-US"/>
              <a:t>Master title style</a:t>
            </a:r>
          </a:p>
        </p:txBody>
      </p:sp>
      <p:sp>
        <p:nvSpPr>
          <p:cNvPr id="12" name="Subtitle 2"/>
          <p:cNvSpPr>
            <a:spLocks noGrp="1"/>
          </p:cNvSpPr>
          <p:nvPr>
            <p:ph type="subTitle" idx="1"/>
          </p:nvPr>
        </p:nvSpPr>
        <p:spPr>
          <a:xfrm>
            <a:off x="387137" y="3181546"/>
            <a:ext cx="5487829" cy="545755"/>
          </a:xfrm>
        </p:spPr>
        <p:txBody>
          <a:bodyPr anchor="t">
            <a:noAutofit/>
          </a:bodyPr>
          <a:lstStyle>
            <a:lvl1pPr marL="0" indent="0" algn="l" defTabSz="914400" rtl="0" eaLnBrk="1" latinLnBrk="0" hangingPunct="1">
              <a:spcBef>
                <a:spcPts val="0"/>
              </a:spcBef>
              <a:spcAft>
                <a:spcPts val="600"/>
              </a:spcAft>
              <a:buSzPct val="90000"/>
              <a:buFont typeface="Wingdings" pitchFamily="2" charset="2"/>
              <a:buNone/>
              <a:defRPr lang="en-US" sz="1400" kern="1200" dirty="0">
                <a:solidFill>
                  <a:srgbClr val="737373"/>
                </a:solidFill>
                <a:latin typeface="Segoe UI Semilight" panose="020B0402040204020203" pitchFamily="34" charset="0"/>
                <a:ea typeface="+mn-ea"/>
                <a:cs typeface="Segoe UI Semilight" panose="020B04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3" name="Text Placeholder 11"/>
          <p:cNvSpPr>
            <a:spLocks noGrp="1"/>
          </p:cNvSpPr>
          <p:nvPr>
            <p:ph type="body" sz="quarter" idx="10"/>
          </p:nvPr>
        </p:nvSpPr>
        <p:spPr>
          <a:xfrm>
            <a:off x="387137" y="3739165"/>
            <a:ext cx="5487829" cy="577378"/>
          </a:xfrm>
        </p:spPr>
        <p:txBody>
          <a:bodyPr>
            <a:noAutofit/>
          </a:bodyPr>
          <a:lstStyle>
            <a:lvl1pPr marL="0" indent="0">
              <a:buNone/>
              <a:defRPr lang="en-US" sz="1400" kern="1200" dirty="0" smtClean="0">
                <a:solidFill>
                  <a:srgbClr val="737373">
                    <a:alpha val="99000"/>
                  </a:srgbClr>
                </a:solidFill>
                <a:latin typeface="Segoe UI Semilight" panose="020B0402040204020203" pitchFamily="34" charset="0"/>
                <a:ea typeface="+mn-ea"/>
                <a:cs typeface="Segoe UI Semilight" panose="020B0402040204020203" pitchFamily="34" charset="0"/>
              </a:defRPr>
            </a:lvl1pPr>
          </a:lstStyle>
          <a:p>
            <a:pPr marL="0" lvl="0" indent="0" algn="l" defTabSz="914400" rtl="0" eaLnBrk="1" latinLnBrk="0" hangingPunct="1">
              <a:spcBef>
                <a:spcPts val="0"/>
              </a:spcBef>
              <a:spcAft>
                <a:spcPts val="600"/>
              </a:spcAft>
              <a:buSzPct val="90000"/>
              <a:buFont typeface="Wingdings" pitchFamily="2" charset="2"/>
              <a:buNone/>
            </a:pPr>
            <a:r>
              <a:rPr lang="en-US"/>
              <a:t>Edit Master text styles</a:t>
            </a:r>
          </a:p>
        </p:txBody>
      </p:sp>
      <p:pic>
        <p:nvPicPr>
          <p:cNvPr id="10" name="Picture 9">
            <a:extLst>
              <a:ext uri="{FF2B5EF4-FFF2-40B4-BE49-F238E27FC236}">
                <a16:creationId xmlns:a16="http://schemas.microsoft.com/office/drawing/2014/main" id="{ACD6789E-B015-47F8-814F-EA67D73ADD9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6165" y="848569"/>
            <a:ext cx="10686221" cy="6009433"/>
          </a:xfrm>
          <a:prstGeom prst="rect">
            <a:avLst/>
          </a:prstGeom>
        </p:spPr>
      </p:pic>
    </p:spTree>
    <p:extLst>
      <p:ext uri="{BB962C8B-B14F-4D97-AF65-F5344CB8AC3E}">
        <p14:creationId xmlns:p14="http://schemas.microsoft.com/office/powerpoint/2010/main" val="7899876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Surface_Img_Side_Title_Blue_Full_Blee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132" y="0"/>
            <a:ext cx="12189868" cy="6858000"/>
          </a:xfrm>
          <a:prstGeom prst="rect">
            <a:avLst/>
          </a:prstGeom>
        </p:spPr>
      </p:pic>
      <p:sp>
        <p:nvSpPr>
          <p:cNvPr id="7" name="Rectangle 6"/>
          <p:cNvSpPr/>
          <p:nvPr userDrawn="1"/>
        </p:nvSpPr>
        <p:spPr>
          <a:xfrm>
            <a:off x="2132" y="1"/>
            <a:ext cx="12189868" cy="6858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AutoShape 2" descr="https://microsoft.sharepoint.com/teams/BrandCentral/BundleImages/10937MSSurface_Studio_CEO_3045/PreviewImage.png"/>
          <p:cNvSpPr>
            <a:spLocks noChangeAspect="1" noChangeArrowheads="1"/>
          </p:cNvSpPr>
          <p:nvPr userDrawn="1"/>
        </p:nvSpPr>
        <p:spPr bwMode="auto">
          <a:xfrm>
            <a:off x="5943561" y="3276600"/>
            <a:ext cx="304879"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32798" y="6092623"/>
            <a:ext cx="2289485" cy="713420"/>
          </a:xfrm>
          <a:prstGeom prst="rect">
            <a:avLst/>
          </a:prstGeom>
        </p:spPr>
      </p:pic>
      <p:sp>
        <p:nvSpPr>
          <p:cNvPr id="12" name="Title 1"/>
          <p:cNvSpPr>
            <a:spLocks noGrp="1"/>
          </p:cNvSpPr>
          <p:nvPr>
            <p:ph type="ctrTitle" hasCustomPrompt="1"/>
          </p:nvPr>
        </p:nvSpPr>
        <p:spPr>
          <a:xfrm>
            <a:off x="362250" y="2266716"/>
            <a:ext cx="5487829" cy="1470025"/>
          </a:xfrm>
        </p:spPr>
        <p:txBody>
          <a:bodyPr anchor="b"/>
          <a:lstStyle>
            <a:lvl1pPr algn="l">
              <a:defRPr sz="4000">
                <a:solidFill>
                  <a:schemeClr val="bg1"/>
                </a:solidFill>
              </a:defRPr>
            </a:lvl1pPr>
          </a:lstStyle>
          <a:p>
            <a:br>
              <a:rPr lang="en-US"/>
            </a:br>
            <a:r>
              <a:rPr lang="en-US"/>
              <a:t>Master title style</a:t>
            </a:r>
          </a:p>
        </p:txBody>
      </p:sp>
      <p:sp>
        <p:nvSpPr>
          <p:cNvPr id="14" name="Subtitle 2"/>
          <p:cNvSpPr>
            <a:spLocks noGrp="1"/>
          </p:cNvSpPr>
          <p:nvPr>
            <p:ph type="subTitle" idx="1"/>
          </p:nvPr>
        </p:nvSpPr>
        <p:spPr>
          <a:xfrm>
            <a:off x="387137" y="3664145"/>
            <a:ext cx="5487829" cy="545755"/>
          </a:xfrm>
        </p:spPr>
        <p:txBody>
          <a:bodyPr anchor="t">
            <a:noAutofit/>
          </a:bodyPr>
          <a:lstStyle>
            <a:lvl1pPr marL="0" indent="0" algn="l" defTabSz="914400" rtl="0" eaLnBrk="1" latinLnBrk="0" hangingPunct="1">
              <a:spcBef>
                <a:spcPts val="0"/>
              </a:spcBef>
              <a:spcAft>
                <a:spcPts val="600"/>
              </a:spcAft>
              <a:buSzPct val="90000"/>
              <a:buFont typeface="Wingdings" pitchFamily="2" charset="2"/>
              <a:buNone/>
              <a:defRPr lang="en-US" sz="1400" kern="1200" dirty="0">
                <a:solidFill>
                  <a:schemeClr val="bg1"/>
                </a:solidFill>
                <a:latin typeface="Segoe UI Semilight" panose="020B0402040204020203" pitchFamily="34" charset="0"/>
                <a:ea typeface="+mn-ea"/>
                <a:cs typeface="Segoe UI Semilight" panose="020B04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5" name="Text Placeholder 11"/>
          <p:cNvSpPr>
            <a:spLocks noGrp="1"/>
          </p:cNvSpPr>
          <p:nvPr>
            <p:ph type="body" sz="quarter" idx="10"/>
          </p:nvPr>
        </p:nvSpPr>
        <p:spPr>
          <a:xfrm>
            <a:off x="387137" y="4221765"/>
            <a:ext cx="5487829" cy="577378"/>
          </a:xfrm>
        </p:spPr>
        <p:txBody>
          <a:bodyPr>
            <a:noAutofit/>
          </a:bodyPr>
          <a:lstStyle>
            <a:lvl1pPr marL="0" indent="0">
              <a:buNone/>
              <a:defRPr lang="en-US" sz="1400" kern="1200" dirty="0" smtClean="0">
                <a:solidFill>
                  <a:schemeClr val="bg1">
                    <a:alpha val="99000"/>
                  </a:schemeClr>
                </a:solidFill>
                <a:latin typeface="Segoe UI Semilight" panose="020B0402040204020203" pitchFamily="34" charset="0"/>
                <a:ea typeface="+mn-ea"/>
                <a:cs typeface="Segoe UI Semilight" panose="020B0402040204020203" pitchFamily="34" charset="0"/>
              </a:defRPr>
            </a:lvl1pPr>
          </a:lstStyle>
          <a:p>
            <a:pPr marL="0" lvl="0" indent="0" algn="l" defTabSz="914400" rtl="0" eaLnBrk="1" latinLnBrk="0" hangingPunct="1">
              <a:spcBef>
                <a:spcPts val="0"/>
              </a:spcBef>
              <a:spcAft>
                <a:spcPts val="600"/>
              </a:spcAft>
              <a:buSzPct val="90000"/>
              <a:buFont typeface="Wingdings" pitchFamily="2" charset="2"/>
              <a:buNone/>
            </a:pPr>
            <a:r>
              <a:rPr lang="en-US"/>
              <a:t>Edit Master text styles</a:t>
            </a:r>
          </a:p>
        </p:txBody>
      </p:sp>
    </p:spTree>
    <p:extLst>
      <p:ext uri="{BB962C8B-B14F-4D97-AF65-F5344CB8AC3E}">
        <p14:creationId xmlns:p14="http://schemas.microsoft.com/office/powerpoint/2010/main" val="168425807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Title Slide 1">
    <p:bg>
      <p:bgPr>
        <a:gradFill>
          <a:gsLst>
            <a:gs pos="61000">
              <a:srgbClr val="E4E6E6"/>
            </a:gs>
            <a:gs pos="43000">
              <a:srgbClr val="EFEFF0"/>
            </a:gs>
            <a:gs pos="0">
              <a:srgbClr val="EBEBEB"/>
            </a:gs>
            <a:gs pos="91000">
              <a:srgbClr val="CDCDCE"/>
            </a:gs>
          </a:gsLst>
          <a:lin ang="5400000" scaled="1"/>
        </a:gra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7819793" y="4902202"/>
            <a:ext cx="4001542" cy="535531"/>
          </a:xfrm>
        </p:spPr>
        <p:txBody>
          <a:bodyPr wrap="square">
            <a:spAutoFit/>
          </a:bodyPr>
          <a:lstStyle>
            <a:lvl1pPr>
              <a:defRPr sz="3200">
                <a:latin typeface="Segoe UI Semilight" panose="020B0402040204020203" pitchFamily="34" charset="0"/>
                <a:cs typeface="Segoe UI Semilight" panose="020B0402040204020203" pitchFamily="34" charset="0"/>
              </a:defRPr>
            </a:lvl1pPr>
          </a:lstStyle>
          <a:p>
            <a:r>
              <a:rPr lang="en-GB"/>
              <a:t>Title page</a:t>
            </a:r>
          </a:p>
        </p:txBody>
      </p:sp>
      <p:pic>
        <p:nvPicPr>
          <p:cNvPr id="4" name="Picture 3">
            <a:extLst>
              <a:ext uri="{FF2B5EF4-FFF2-40B4-BE49-F238E27FC236}">
                <a16:creationId xmlns:a16="http://schemas.microsoft.com/office/drawing/2014/main" id="{DFB48EE9-A137-4719-96C6-3639155A5BE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5298" y="322712"/>
            <a:ext cx="10635710" cy="5981029"/>
          </a:xfrm>
          <a:prstGeom prst="rect">
            <a:avLst/>
          </a:prstGeom>
        </p:spPr>
      </p:pic>
    </p:spTree>
    <p:extLst>
      <p:ext uri="{BB962C8B-B14F-4D97-AF65-F5344CB8AC3E}">
        <p14:creationId xmlns:p14="http://schemas.microsoft.com/office/powerpoint/2010/main" val="915320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9321392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Divider_Gray">
    <p:spTree>
      <p:nvGrpSpPr>
        <p:cNvPr id="1" name=""/>
        <p:cNvGrpSpPr/>
        <p:nvPr/>
      </p:nvGrpSpPr>
      <p:grpSpPr>
        <a:xfrm>
          <a:off x="0" y="0"/>
          <a:ext cx="0" cy="0"/>
          <a:chOff x="0" y="0"/>
          <a:chExt cx="0" cy="0"/>
        </a:xfrm>
      </p:grpSpPr>
      <p:sp>
        <p:nvSpPr>
          <p:cNvPr id="17" name="Text Placeholder 2"/>
          <p:cNvSpPr>
            <a:spLocks noGrp="1"/>
          </p:cNvSpPr>
          <p:nvPr>
            <p:ph type="body" sz="quarter" idx="10" hasCustomPrompt="1"/>
          </p:nvPr>
        </p:nvSpPr>
        <p:spPr>
          <a:xfrm>
            <a:off x="1240087" y="3202504"/>
            <a:ext cx="2028706" cy="1446550"/>
          </a:xfrm>
        </p:spPr>
        <p:txBody>
          <a:bodyPr wrap="square" numCol="1">
            <a:spAutoFit/>
          </a:bodyPr>
          <a:lstStyle>
            <a:lvl1pPr marL="0" indent="0">
              <a:buNone/>
              <a:defRPr sz="8800">
                <a:latin typeface="+mj-lt"/>
              </a:defRPr>
            </a:lvl1pPr>
          </a:lstStyle>
          <a:p>
            <a:r>
              <a:rPr lang="en-GB">
                <a:solidFill>
                  <a:srgbClr val="737373"/>
                </a:solidFill>
                <a:latin typeface="+mj-lt"/>
              </a:rPr>
              <a:t>18%</a:t>
            </a:r>
          </a:p>
        </p:txBody>
      </p:sp>
      <p:sp>
        <p:nvSpPr>
          <p:cNvPr id="18" name="Text Placeholder 2"/>
          <p:cNvSpPr>
            <a:spLocks noGrp="1"/>
          </p:cNvSpPr>
          <p:nvPr>
            <p:ph type="body" sz="quarter" idx="11" hasCustomPrompt="1"/>
          </p:nvPr>
        </p:nvSpPr>
        <p:spPr>
          <a:xfrm>
            <a:off x="3963297" y="3202433"/>
            <a:ext cx="1805160" cy="1446550"/>
          </a:xfrm>
        </p:spPr>
        <p:txBody>
          <a:bodyPr wrap="square" numCol="1">
            <a:spAutoFit/>
          </a:bodyPr>
          <a:lstStyle>
            <a:lvl1pPr marL="0" indent="0">
              <a:buNone/>
              <a:defRPr sz="8800">
                <a:latin typeface="+mj-lt"/>
              </a:defRPr>
            </a:lvl1pPr>
          </a:lstStyle>
          <a:p>
            <a:r>
              <a:rPr lang="en-GB">
                <a:solidFill>
                  <a:srgbClr val="737373"/>
                </a:solidFill>
                <a:latin typeface="+mj-lt"/>
              </a:rPr>
              <a:t>4%</a:t>
            </a:r>
          </a:p>
        </p:txBody>
      </p:sp>
      <p:sp>
        <p:nvSpPr>
          <p:cNvPr id="19" name="Text Placeholder 2"/>
          <p:cNvSpPr>
            <a:spLocks noGrp="1"/>
          </p:cNvSpPr>
          <p:nvPr>
            <p:ph type="body" sz="quarter" idx="12" hasCustomPrompt="1"/>
          </p:nvPr>
        </p:nvSpPr>
        <p:spPr>
          <a:xfrm>
            <a:off x="6476407" y="3202433"/>
            <a:ext cx="1997788" cy="1446550"/>
          </a:xfrm>
        </p:spPr>
        <p:txBody>
          <a:bodyPr wrap="square" numCol="1">
            <a:spAutoFit/>
          </a:bodyPr>
          <a:lstStyle>
            <a:lvl1pPr marL="0" indent="0">
              <a:buNone/>
              <a:defRPr sz="8800">
                <a:latin typeface="+mj-lt"/>
              </a:defRPr>
            </a:lvl1pPr>
          </a:lstStyle>
          <a:p>
            <a:r>
              <a:rPr lang="en-GB">
                <a:solidFill>
                  <a:srgbClr val="737373"/>
                </a:solidFill>
                <a:latin typeface="+mj-lt"/>
              </a:rPr>
              <a:t>9%</a:t>
            </a:r>
          </a:p>
        </p:txBody>
      </p:sp>
      <p:sp>
        <p:nvSpPr>
          <p:cNvPr id="20" name="Text Placeholder 2"/>
          <p:cNvSpPr>
            <a:spLocks noGrp="1"/>
          </p:cNvSpPr>
          <p:nvPr>
            <p:ph type="body" sz="quarter" idx="13" hasCustomPrompt="1"/>
          </p:nvPr>
        </p:nvSpPr>
        <p:spPr>
          <a:xfrm>
            <a:off x="9182145" y="3202433"/>
            <a:ext cx="2363912" cy="1446550"/>
          </a:xfrm>
        </p:spPr>
        <p:txBody>
          <a:bodyPr wrap="square" numCol="1">
            <a:spAutoFit/>
          </a:bodyPr>
          <a:lstStyle>
            <a:lvl1pPr marL="0" indent="0" algn="l">
              <a:buNone/>
              <a:defRPr sz="8800">
                <a:latin typeface="+mj-lt"/>
              </a:defRPr>
            </a:lvl1pPr>
          </a:lstStyle>
          <a:p>
            <a:r>
              <a:rPr lang="en-GB">
                <a:solidFill>
                  <a:srgbClr val="737373"/>
                </a:solidFill>
                <a:latin typeface="+mj-lt"/>
              </a:rPr>
              <a:t>33%</a:t>
            </a:r>
          </a:p>
        </p:txBody>
      </p:sp>
      <p:sp>
        <p:nvSpPr>
          <p:cNvPr id="21" name="Text Placeholder 2"/>
          <p:cNvSpPr>
            <a:spLocks noGrp="1"/>
          </p:cNvSpPr>
          <p:nvPr>
            <p:ph type="body" sz="quarter" idx="14" hasCustomPrompt="1"/>
          </p:nvPr>
        </p:nvSpPr>
        <p:spPr>
          <a:xfrm>
            <a:off x="1331702" y="4596038"/>
            <a:ext cx="1505756" cy="523220"/>
          </a:xfrm>
        </p:spPr>
        <p:txBody>
          <a:bodyPr wrap="square" numCol="1">
            <a:spAutoFit/>
          </a:bodyPr>
          <a:lstStyle>
            <a:lvl1pPr marL="0" indent="0" defTabSz="896386">
              <a:buNone/>
              <a:defRPr sz="1400" b="0" i="0">
                <a:latin typeface="+mj-lt"/>
              </a:defRPr>
            </a:lvl1pPr>
          </a:lstStyle>
          <a:p>
            <a:pPr defTabSz="896386"/>
            <a:r>
              <a:rPr lang="en-GB" sz="1400" err="1">
                <a:solidFill>
                  <a:srgbClr val="737373"/>
                </a:solidFill>
                <a:latin typeface="+mj-lt"/>
              </a:rPr>
              <a:t>Sed</a:t>
            </a:r>
            <a:r>
              <a:rPr lang="en-GB" sz="1400">
                <a:solidFill>
                  <a:srgbClr val="737373"/>
                </a:solidFill>
                <a:latin typeface="+mj-lt"/>
              </a:rPr>
              <a:t> </a:t>
            </a:r>
            <a:r>
              <a:rPr lang="en-GB" sz="1400" err="1">
                <a:solidFill>
                  <a:srgbClr val="737373"/>
                </a:solidFill>
                <a:latin typeface="+mj-lt"/>
              </a:rPr>
              <a:t>ut</a:t>
            </a:r>
            <a:r>
              <a:rPr lang="en-GB" sz="1400">
                <a:solidFill>
                  <a:srgbClr val="737373"/>
                </a:solidFill>
                <a:latin typeface="+mj-lt"/>
              </a:rPr>
              <a:t> </a:t>
            </a:r>
            <a:r>
              <a:rPr lang="en-GB" sz="1400" err="1">
                <a:solidFill>
                  <a:srgbClr val="737373"/>
                </a:solidFill>
                <a:latin typeface="+mj-lt"/>
              </a:rPr>
              <a:t>perspiciatis</a:t>
            </a:r>
            <a:r>
              <a:rPr lang="en-GB" sz="1400">
                <a:solidFill>
                  <a:srgbClr val="737373"/>
                </a:solidFill>
                <a:latin typeface="+mj-lt"/>
              </a:rPr>
              <a:t> </a:t>
            </a:r>
            <a:r>
              <a:rPr lang="en-GB" sz="1400" err="1">
                <a:solidFill>
                  <a:srgbClr val="737373"/>
                </a:solidFill>
                <a:latin typeface="+mj-lt"/>
              </a:rPr>
              <a:t>unde</a:t>
            </a:r>
            <a:r>
              <a:rPr lang="en-GB" sz="1400">
                <a:solidFill>
                  <a:srgbClr val="737373"/>
                </a:solidFill>
                <a:latin typeface="+mj-lt"/>
              </a:rPr>
              <a:t> </a:t>
            </a:r>
            <a:r>
              <a:rPr lang="en-GB" sz="1400" err="1">
                <a:solidFill>
                  <a:srgbClr val="737373"/>
                </a:solidFill>
                <a:latin typeface="+mj-lt"/>
              </a:rPr>
              <a:t>omnis</a:t>
            </a:r>
            <a:endParaRPr lang="en-GB" sz="1400" kern="0">
              <a:solidFill>
                <a:srgbClr val="737373"/>
              </a:solidFill>
              <a:latin typeface="+mj-lt"/>
            </a:endParaRPr>
          </a:p>
        </p:txBody>
      </p:sp>
      <p:sp>
        <p:nvSpPr>
          <p:cNvPr id="14" name="Text Placeholder 2"/>
          <p:cNvSpPr>
            <a:spLocks noGrp="1"/>
          </p:cNvSpPr>
          <p:nvPr>
            <p:ph type="body" sz="quarter" idx="15" hasCustomPrompt="1"/>
          </p:nvPr>
        </p:nvSpPr>
        <p:spPr>
          <a:xfrm>
            <a:off x="4012314" y="4616612"/>
            <a:ext cx="1505756" cy="523220"/>
          </a:xfrm>
        </p:spPr>
        <p:txBody>
          <a:bodyPr wrap="square" numCol="1">
            <a:spAutoFit/>
          </a:bodyPr>
          <a:lstStyle>
            <a:lvl1pPr marL="0" indent="0" defTabSz="896386">
              <a:buNone/>
              <a:defRPr sz="1400" b="0" i="0">
                <a:latin typeface="+mj-lt"/>
              </a:defRPr>
            </a:lvl1pPr>
          </a:lstStyle>
          <a:p>
            <a:pPr defTabSz="896386"/>
            <a:r>
              <a:rPr lang="en-GB" sz="1400" err="1">
                <a:solidFill>
                  <a:srgbClr val="737373"/>
                </a:solidFill>
                <a:latin typeface="+mj-lt"/>
              </a:rPr>
              <a:t>Sed</a:t>
            </a:r>
            <a:r>
              <a:rPr lang="en-GB" sz="1400">
                <a:solidFill>
                  <a:srgbClr val="737373"/>
                </a:solidFill>
                <a:latin typeface="+mj-lt"/>
              </a:rPr>
              <a:t> </a:t>
            </a:r>
            <a:r>
              <a:rPr lang="en-GB" sz="1400" err="1">
                <a:solidFill>
                  <a:srgbClr val="737373"/>
                </a:solidFill>
                <a:latin typeface="+mj-lt"/>
              </a:rPr>
              <a:t>ut</a:t>
            </a:r>
            <a:r>
              <a:rPr lang="en-GB" sz="1400">
                <a:solidFill>
                  <a:srgbClr val="737373"/>
                </a:solidFill>
                <a:latin typeface="+mj-lt"/>
              </a:rPr>
              <a:t> </a:t>
            </a:r>
            <a:r>
              <a:rPr lang="en-GB" sz="1400" err="1">
                <a:solidFill>
                  <a:srgbClr val="737373"/>
                </a:solidFill>
                <a:latin typeface="+mj-lt"/>
              </a:rPr>
              <a:t>perspiciatis</a:t>
            </a:r>
            <a:r>
              <a:rPr lang="en-GB" sz="1400">
                <a:solidFill>
                  <a:srgbClr val="737373"/>
                </a:solidFill>
                <a:latin typeface="+mj-lt"/>
              </a:rPr>
              <a:t> </a:t>
            </a:r>
            <a:r>
              <a:rPr lang="en-GB" sz="1400" err="1">
                <a:solidFill>
                  <a:srgbClr val="737373"/>
                </a:solidFill>
                <a:latin typeface="+mj-lt"/>
              </a:rPr>
              <a:t>unde</a:t>
            </a:r>
            <a:r>
              <a:rPr lang="en-GB" sz="1400">
                <a:solidFill>
                  <a:srgbClr val="737373"/>
                </a:solidFill>
                <a:latin typeface="+mj-lt"/>
              </a:rPr>
              <a:t> </a:t>
            </a:r>
            <a:r>
              <a:rPr lang="en-GB" sz="1400" err="1">
                <a:solidFill>
                  <a:srgbClr val="737373"/>
                </a:solidFill>
                <a:latin typeface="+mj-lt"/>
              </a:rPr>
              <a:t>omnis</a:t>
            </a:r>
            <a:endParaRPr lang="en-GB" sz="1400" kern="0">
              <a:solidFill>
                <a:srgbClr val="737373"/>
              </a:solidFill>
              <a:latin typeface="+mj-lt"/>
            </a:endParaRPr>
          </a:p>
        </p:txBody>
      </p:sp>
      <p:sp>
        <p:nvSpPr>
          <p:cNvPr id="22" name="Text Placeholder 2"/>
          <p:cNvSpPr>
            <a:spLocks noGrp="1"/>
          </p:cNvSpPr>
          <p:nvPr>
            <p:ph type="body" sz="quarter" idx="16" hasCustomPrompt="1"/>
          </p:nvPr>
        </p:nvSpPr>
        <p:spPr>
          <a:xfrm>
            <a:off x="6511978" y="4616612"/>
            <a:ext cx="1505756" cy="523220"/>
          </a:xfrm>
        </p:spPr>
        <p:txBody>
          <a:bodyPr wrap="square" numCol="1">
            <a:spAutoFit/>
          </a:bodyPr>
          <a:lstStyle>
            <a:lvl1pPr marL="0" indent="0" defTabSz="896386">
              <a:buNone/>
              <a:defRPr sz="1400" b="0" i="0">
                <a:latin typeface="+mj-lt"/>
              </a:defRPr>
            </a:lvl1pPr>
          </a:lstStyle>
          <a:p>
            <a:pPr defTabSz="896386"/>
            <a:r>
              <a:rPr lang="en-GB" sz="1400" err="1">
                <a:solidFill>
                  <a:srgbClr val="737373"/>
                </a:solidFill>
                <a:latin typeface="+mj-lt"/>
              </a:rPr>
              <a:t>Sed</a:t>
            </a:r>
            <a:r>
              <a:rPr lang="en-GB" sz="1400">
                <a:solidFill>
                  <a:srgbClr val="737373"/>
                </a:solidFill>
                <a:latin typeface="+mj-lt"/>
              </a:rPr>
              <a:t> </a:t>
            </a:r>
            <a:r>
              <a:rPr lang="en-GB" sz="1400" err="1">
                <a:solidFill>
                  <a:srgbClr val="737373"/>
                </a:solidFill>
                <a:latin typeface="+mj-lt"/>
              </a:rPr>
              <a:t>ut</a:t>
            </a:r>
            <a:r>
              <a:rPr lang="en-GB" sz="1400">
                <a:solidFill>
                  <a:srgbClr val="737373"/>
                </a:solidFill>
                <a:latin typeface="+mj-lt"/>
              </a:rPr>
              <a:t> </a:t>
            </a:r>
            <a:r>
              <a:rPr lang="en-GB" sz="1400" err="1">
                <a:solidFill>
                  <a:srgbClr val="737373"/>
                </a:solidFill>
                <a:latin typeface="+mj-lt"/>
              </a:rPr>
              <a:t>perspiciatis</a:t>
            </a:r>
            <a:r>
              <a:rPr lang="en-GB" sz="1400">
                <a:solidFill>
                  <a:srgbClr val="737373"/>
                </a:solidFill>
                <a:latin typeface="+mj-lt"/>
              </a:rPr>
              <a:t> </a:t>
            </a:r>
            <a:r>
              <a:rPr lang="en-GB" sz="1400" err="1">
                <a:solidFill>
                  <a:srgbClr val="737373"/>
                </a:solidFill>
                <a:latin typeface="+mj-lt"/>
              </a:rPr>
              <a:t>unde</a:t>
            </a:r>
            <a:r>
              <a:rPr lang="en-GB" sz="1400">
                <a:solidFill>
                  <a:srgbClr val="737373"/>
                </a:solidFill>
                <a:latin typeface="+mj-lt"/>
              </a:rPr>
              <a:t> </a:t>
            </a:r>
            <a:r>
              <a:rPr lang="en-GB" sz="1400" err="1">
                <a:solidFill>
                  <a:srgbClr val="737373"/>
                </a:solidFill>
                <a:latin typeface="+mj-lt"/>
              </a:rPr>
              <a:t>omnis</a:t>
            </a:r>
            <a:endParaRPr lang="en-GB" sz="1400" kern="0">
              <a:solidFill>
                <a:srgbClr val="737373"/>
              </a:solidFill>
              <a:latin typeface="+mj-lt"/>
            </a:endParaRPr>
          </a:p>
        </p:txBody>
      </p:sp>
      <p:sp>
        <p:nvSpPr>
          <p:cNvPr id="23" name="Text Placeholder 2"/>
          <p:cNvSpPr>
            <a:spLocks noGrp="1"/>
          </p:cNvSpPr>
          <p:nvPr>
            <p:ph type="body" sz="quarter" idx="17" hasCustomPrompt="1"/>
          </p:nvPr>
        </p:nvSpPr>
        <p:spPr>
          <a:xfrm>
            <a:off x="9217716" y="4616612"/>
            <a:ext cx="1505756" cy="523220"/>
          </a:xfrm>
        </p:spPr>
        <p:txBody>
          <a:bodyPr wrap="square" numCol="1">
            <a:spAutoFit/>
          </a:bodyPr>
          <a:lstStyle>
            <a:lvl1pPr marL="0" indent="0" defTabSz="896386">
              <a:buNone/>
              <a:defRPr sz="1400" b="0" i="0">
                <a:latin typeface="+mj-lt"/>
              </a:defRPr>
            </a:lvl1pPr>
          </a:lstStyle>
          <a:p>
            <a:pPr defTabSz="896386"/>
            <a:r>
              <a:rPr lang="en-GB" sz="1400" err="1">
                <a:solidFill>
                  <a:srgbClr val="737373"/>
                </a:solidFill>
                <a:latin typeface="+mj-lt"/>
              </a:rPr>
              <a:t>Sed</a:t>
            </a:r>
            <a:r>
              <a:rPr lang="en-GB" sz="1400">
                <a:solidFill>
                  <a:srgbClr val="737373"/>
                </a:solidFill>
                <a:latin typeface="+mj-lt"/>
              </a:rPr>
              <a:t> </a:t>
            </a:r>
            <a:r>
              <a:rPr lang="en-GB" sz="1400" err="1">
                <a:solidFill>
                  <a:srgbClr val="737373"/>
                </a:solidFill>
                <a:latin typeface="+mj-lt"/>
              </a:rPr>
              <a:t>ut</a:t>
            </a:r>
            <a:r>
              <a:rPr lang="en-GB" sz="1400">
                <a:solidFill>
                  <a:srgbClr val="737373"/>
                </a:solidFill>
                <a:latin typeface="+mj-lt"/>
              </a:rPr>
              <a:t> </a:t>
            </a:r>
            <a:r>
              <a:rPr lang="en-GB" sz="1400" err="1">
                <a:solidFill>
                  <a:srgbClr val="737373"/>
                </a:solidFill>
                <a:latin typeface="+mj-lt"/>
              </a:rPr>
              <a:t>perspiciatis</a:t>
            </a:r>
            <a:r>
              <a:rPr lang="en-GB" sz="1400">
                <a:solidFill>
                  <a:srgbClr val="737373"/>
                </a:solidFill>
                <a:latin typeface="+mj-lt"/>
              </a:rPr>
              <a:t> </a:t>
            </a:r>
            <a:r>
              <a:rPr lang="en-GB" sz="1400" err="1">
                <a:solidFill>
                  <a:srgbClr val="737373"/>
                </a:solidFill>
                <a:latin typeface="+mj-lt"/>
              </a:rPr>
              <a:t>unde</a:t>
            </a:r>
            <a:r>
              <a:rPr lang="en-GB" sz="1400">
                <a:solidFill>
                  <a:srgbClr val="737373"/>
                </a:solidFill>
                <a:latin typeface="+mj-lt"/>
              </a:rPr>
              <a:t> </a:t>
            </a:r>
            <a:r>
              <a:rPr lang="en-GB" sz="1400" err="1">
                <a:solidFill>
                  <a:srgbClr val="737373"/>
                </a:solidFill>
                <a:latin typeface="+mj-lt"/>
              </a:rPr>
              <a:t>omnis</a:t>
            </a:r>
            <a:endParaRPr lang="en-GB" sz="1400" kern="0">
              <a:solidFill>
                <a:srgbClr val="737373"/>
              </a:solidFill>
              <a:latin typeface="+mj-lt"/>
            </a:endParaRPr>
          </a:p>
        </p:txBody>
      </p:sp>
      <p:sp>
        <p:nvSpPr>
          <p:cNvPr id="24" name="Text Placeholder 2"/>
          <p:cNvSpPr>
            <a:spLocks noGrp="1"/>
          </p:cNvSpPr>
          <p:nvPr>
            <p:ph type="body" sz="quarter" idx="18" hasCustomPrompt="1"/>
          </p:nvPr>
        </p:nvSpPr>
        <p:spPr>
          <a:xfrm>
            <a:off x="2396889" y="2075580"/>
            <a:ext cx="7407320" cy="307777"/>
          </a:xfrm>
        </p:spPr>
        <p:txBody>
          <a:bodyPr wrap="square" numCol="1">
            <a:spAutoFit/>
          </a:bodyPr>
          <a:lstStyle>
            <a:lvl1pPr marL="0" indent="0" algn="ctr" defTabSz="896386">
              <a:buNone/>
              <a:defRPr sz="1400" b="0" i="0">
                <a:latin typeface="+mj-lt"/>
              </a:defRPr>
            </a:lvl1pPr>
          </a:lstStyle>
          <a:p>
            <a:pPr defTabSz="896386"/>
            <a:r>
              <a:rPr lang="en-GB" err="1">
                <a:solidFill>
                  <a:srgbClr val="737373"/>
                </a:solidFill>
                <a:latin typeface="+mj-lt"/>
              </a:rPr>
              <a:t>Excepteur</a:t>
            </a:r>
            <a:r>
              <a:rPr lang="en-GB">
                <a:solidFill>
                  <a:srgbClr val="737373"/>
                </a:solidFill>
                <a:latin typeface="+mj-lt"/>
              </a:rPr>
              <a:t> </a:t>
            </a:r>
            <a:r>
              <a:rPr lang="en-GB" err="1">
                <a:solidFill>
                  <a:srgbClr val="737373"/>
                </a:solidFill>
                <a:latin typeface="+mj-lt"/>
              </a:rPr>
              <a:t>sint</a:t>
            </a:r>
            <a:r>
              <a:rPr lang="en-GB">
                <a:solidFill>
                  <a:srgbClr val="737373"/>
                </a:solidFill>
                <a:latin typeface="+mj-lt"/>
              </a:rPr>
              <a:t> </a:t>
            </a:r>
            <a:r>
              <a:rPr lang="en-GB" err="1">
                <a:solidFill>
                  <a:srgbClr val="737373"/>
                </a:solidFill>
                <a:latin typeface="+mj-lt"/>
              </a:rPr>
              <a:t>occaecat</a:t>
            </a:r>
            <a:r>
              <a:rPr lang="en-GB">
                <a:solidFill>
                  <a:srgbClr val="737373"/>
                </a:solidFill>
                <a:latin typeface="+mj-lt"/>
              </a:rPr>
              <a:t> </a:t>
            </a:r>
            <a:r>
              <a:rPr lang="en-GB" err="1">
                <a:solidFill>
                  <a:srgbClr val="737373"/>
                </a:solidFill>
                <a:latin typeface="+mj-lt"/>
              </a:rPr>
              <a:t>cupidatat</a:t>
            </a:r>
            <a:r>
              <a:rPr lang="en-GB">
                <a:solidFill>
                  <a:srgbClr val="737373"/>
                </a:solidFill>
                <a:latin typeface="+mj-lt"/>
              </a:rPr>
              <a:t> non </a:t>
            </a:r>
            <a:r>
              <a:rPr lang="en-GB" err="1">
                <a:solidFill>
                  <a:srgbClr val="737373"/>
                </a:solidFill>
                <a:latin typeface="+mj-lt"/>
              </a:rPr>
              <a:t>proident</a:t>
            </a:r>
            <a:r>
              <a:rPr lang="en-GB">
                <a:solidFill>
                  <a:srgbClr val="737373"/>
                </a:solidFill>
                <a:latin typeface="+mj-lt"/>
              </a:rPr>
              <a:t>, </a:t>
            </a:r>
            <a:r>
              <a:rPr lang="en-GB" err="1">
                <a:solidFill>
                  <a:srgbClr val="737373"/>
                </a:solidFill>
                <a:latin typeface="+mj-lt"/>
              </a:rPr>
              <a:t>sunt</a:t>
            </a:r>
            <a:r>
              <a:rPr lang="en-GB">
                <a:solidFill>
                  <a:srgbClr val="737373"/>
                </a:solidFill>
                <a:latin typeface="+mj-lt"/>
              </a:rPr>
              <a:t> in culpa qui </a:t>
            </a:r>
            <a:r>
              <a:rPr lang="en-GB" err="1">
                <a:solidFill>
                  <a:srgbClr val="737373"/>
                </a:solidFill>
                <a:latin typeface="+mj-lt"/>
              </a:rPr>
              <a:t>officia</a:t>
            </a:r>
            <a:r>
              <a:rPr lang="en-GB">
                <a:solidFill>
                  <a:srgbClr val="737373"/>
                </a:solidFill>
                <a:latin typeface="+mj-lt"/>
              </a:rPr>
              <a:t> </a:t>
            </a:r>
            <a:r>
              <a:rPr lang="en-GB" err="1">
                <a:solidFill>
                  <a:srgbClr val="737373"/>
                </a:solidFill>
                <a:latin typeface="+mj-lt"/>
              </a:rPr>
              <a:t>deserunt</a:t>
            </a:r>
            <a:endParaRPr lang="en-GB" sz="1400" kern="0">
              <a:solidFill>
                <a:srgbClr val="737373"/>
              </a:solidFill>
              <a:latin typeface="+mj-lt"/>
            </a:endParaRPr>
          </a:p>
        </p:txBody>
      </p:sp>
      <p:sp>
        <p:nvSpPr>
          <p:cNvPr id="27" name="Text Placeholder 2"/>
          <p:cNvSpPr>
            <a:spLocks noGrp="1"/>
          </p:cNvSpPr>
          <p:nvPr>
            <p:ph type="body" sz="quarter" idx="19" hasCustomPrompt="1"/>
          </p:nvPr>
        </p:nvSpPr>
        <p:spPr>
          <a:xfrm>
            <a:off x="293763" y="1435952"/>
            <a:ext cx="11604472" cy="584775"/>
          </a:xfrm>
        </p:spPr>
        <p:txBody>
          <a:bodyPr wrap="square" numCol="1">
            <a:spAutoFit/>
          </a:bodyPr>
          <a:lstStyle>
            <a:lvl1pPr marL="0" indent="0" algn="ctr" defTabSz="896386">
              <a:buNone/>
              <a:defRPr sz="3200" b="0" i="0">
                <a:latin typeface="+mj-lt"/>
              </a:defRPr>
            </a:lvl1pPr>
          </a:lstStyle>
          <a:p>
            <a:pPr defTabSz="896386"/>
            <a:r>
              <a:rPr lang="en-GB" err="1">
                <a:solidFill>
                  <a:srgbClr val="737373"/>
                </a:solidFill>
                <a:latin typeface="+mj-lt"/>
              </a:rPr>
              <a:t>Excepteur</a:t>
            </a:r>
            <a:r>
              <a:rPr lang="en-GB">
                <a:solidFill>
                  <a:srgbClr val="737373"/>
                </a:solidFill>
                <a:latin typeface="+mj-lt"/>
              </a:rPr>
              <a:t> </a:t>
            </a:r>
            <a:r>
              <a:rPr lang="en-GB" err="1">
                <a:solidFill>
                  <a:srgbClr val="737373"/>
                </a:solidFill>
                <a:latin typeface="+mj-lt"/>
              </a:rPr>
              <a:t>sint</a:t>
            </a:r>
            <a:r>
              <a:rPr lang="en-GB">
                <a:solidFill>
                  <a:srgbClr val="737373"/>
                </a:solidFill>
                <a:latin typeface="+mj-lt"/>
              </a:rPr>
              <a:t> </a:t>
            </a:r>
            <a:r>
              <a:rPr lang="en-GB" err="1">
                <a:solidFill>
                  <a:srgbClr val="737373"/>
                </a:solidFill>
                <a:latin typeface="+mj-lt"/>
              </a:rPr>
              <a:t>occaecat</a:t>
            </a:r>
            <a:r>
              <a:rPr lang="en-GB">
                <a:solidFill>
                  <a:srgbClr val="737373"/>
                </a:solidFill>
                <a:latin typeface="+mj-lt"/>
              </a:rPr>
              <a:t> </a:t>
            </a:r>
            <a:r>
              <a:rPr lang="en-GB" err="1">
                <a:solidFill>
                  <a:srgbClr val="737373"/>
                </a:solidFill>
                <a:latin typeface="+mj-lt"/>
              </a:rPr>
              <a:t>cupidatat</a:t>
            </a:r>
            <a:r>
              <a:rPr lang="en-GB">
                <a:solidFill>
                  <a:srgbClr val="737373"/>
                </a:solidFill>
                <a:latin typeface="+mj-lt"/>
              </a:rPr>
              <a:t> non provident.</a:t>
            </a:r>
            <a:endParaRPr lang="en-GB" sz="1400" kern="0">
              <a:solidFill>
                <a:srgbClr val="737373"/>
              </a:solidFill>
              <a:latin typeface="+mj-lt"/>
            </a:endParaRPr>
          </a:p>
        </p:txBody>
      </p:sp>
      <p:sp>
        <p:nvSpPr>
          <p:cNvPr id="28" name="Text Placeholder 2"/>
          <p:cNvSpPr>
            <a:spLocks noGrp="1"/>
          </p:cNvSpPr>
          <p:nvPr>
            <p:ph type="body" sz="quarter" idx="20" hasCustomPrompt="1"/>
          </p:nvPr>
        </p:nvSpPr>
        <p:spPr>
          <a:xfrm>
            <a:off x="2045603" y="6189922"/>
            <a:ext cx="8100793" cy="286232"/>
          </a:xfrm>
        </p:spPr>
        <p:txBody>
          <a:bodyPr wrap="square" numCol="1">
            <a:spAutoFit/>
          </a:bodyPr>
          <a:lstStyle>
            <a:lvl1pPr marL="0" indent="0" algn="ctr" defTabSz="896386">
              <a:lnSpc>
                <a:spcPct val="90000"/>
              </a:lnSpc>
              <a:buNone/>
              <a:defRPr sz="1050" b="0" i="0">
                <a:latin typeface="+mj-lt"/>
              </a:defRPr>
            </a:lvl1pPr>
          </a:lstStyle>
          <a:p>
            <a:pPr algn="ctr" defTabSz="896386">
              <a:lnSpc>
                <a:spcPct val="90000"/>
              </a:lnSpc>
            </a:pPr>
            <a:r>
              <a:rPr lang="en-GB" sz="1400" kern="0">
                <a:solidFill>
                  <a:srgbClr val="737373"/>
                </a:solidFill>
              </a:rPr>
              <a:t>Source: Lorem ipsum </a:t>
            </a:r>
            <a:r>
              <a:rPr lang="en-GB" sz="1400" kern="0" err="1">
                <a:solidFill>
                  <a:srgbClr val="737373"/>
                </a:solidFill>
              </a:rPr>
              <a:t>dolor</a:t>
            </a:r>
            <a:r>
              <a:rPr lang="en-GB" sz="1400" kern="0">
                <a:solidFill>
                  <a:srgbClr val="737373"/>
                </a:solidFill>
              </a:rPr>
              <a:t> sit </a:t>
            </a:r>
            <a:r>
              <a:rPr lang="en-GB" sz="1400" kern="0" err="1">
                <a:solidFill>
                  <a:srgbClr val="737373"/>
                </a:solidFill>
              </a:rPr>
              <a:t>amet</a:t>
            </a:r>
            <a:r>
              <a:rPr lang="en-GB" sz="1400" kern="0">
                <a:solidFill>
                  <a:srgbClr val="737373"/>
                </a:solidFill>
              </a:rPr>
              <a:t>, </a:t>
            </a:r>
            <a:r>
              <a:rPr lang="en-GB" sz="1400" kern="0" err="1">
                <a:solidFill>
                  <a:srgbClr val="737373"/>
                </a:solidFill>
              </a:rPr>
              <a:t>consectetur</a:t>
            </a:r>
            <a:r>
              <a:rPr lang="en-GB" sz="1400" kern="0">
                <a:solidFill>
                  <a:srgbClr val="737373"/>
                </a:solidFill>
              </a:rPr>
              <a:t> </a:t>
            </a:r>
            <a:r>
              <a:rPr lang="en-GB" sz="1400" kern="0" err="1">
                <a:solidFill>
                  <a:srgbClr val="737373"/>
                </a:solidFill>
              </a:rPr>
              <a:t>adipiscing</a:t>
            </a:r>
            <a:r>
              <a:rPr lang="en-GB" sz="1400" kern="0">
                <a:solidFill>
                  <a:srgbClr val="737373"/>
                </a:solidFill>
              </a:rPr>
              <a:t> </a:t>
            </a:r>
            <a:r>
              <a:rPr lang="en-GB" sz="1400" kern="0" err="1">
                <a:solidFill>
                  <a:srgbClr val="737373"/>
                </a:solidFill>
              </a:rPr>
              <a:t>elit</a:t>
            </a:r>
            <a:r>
              <a:rPr lang="en-GB" sz="1400" kern="0">
                <a:solidFill>
                  <a:srgbClr val="737373"/>
                </a:solidFill>
              </a:rPr>
              <a:t>, </a:t>
            </a:r>
            <a:r>
              <a:rPr lang="en-GB" sz="1400" kern="0" err="1">
                <a:solidFill>
                  <a:srgbClr val="737373"/>
                </a:solidFill>
              </a:rPr>
              <a:t>sed</a:t>
            </a:r>
            <a:r>
              <a:rPr lang="en-GB" sz="1400" kern="0">
                <a:solidFill>
                  <a:srgbClr val="737373"/>
                </a:solidFill>
              </a:rPr>
              <a:t> do </a:t>
            </a:r>
            <a:r>
              <a:rPr lang="en-GB" sz="1400" kern="0" err="1">
                <a:solidFill>
                  <a:srgbClr val="737373"/>
                </a:solidFill>
              </a:rPr>
              <a:t>eiusmod</a:t>
            </a:r>
            <a:r>
              <a:rPr lang="en-GB" sz="1400" kern="0">
                <a:solidFill>
                  <a:srgbClr val="737373"/>
                </a:solidFill>
              </a:rPr>
              <a:t> </a:t>
            </a:r>
            <a:r>
              <a:rPr lang="en-GB" sz="1400" kern="0" err="1">
                <a:solidFill>
                  <a:srgbClr val="737373"/>
                </a:solidFill>
              </a:rPr>
              <a:t>tempor</a:t>
            </a:r>
            <a:endParaRPr lang="en-GB" sz="1400" kern="0">
              <a:solidFill>
                <a:srgbClr val="737373"/>
              </a:solidFill>
            </a:endParaRPr>
          </a:p>
        </p:txBody>
      </p:sp>
    </p:spTree>
    <p:extLst>
      <p:ext uri="{BB962C8B-B14F-4D97-AF65-F5344CB8AC3E}">
        <p14:creationId xmlns:p14="http://schemas.microsoft.com/office/powerpoint/2010/main" val="326341289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vider_Gray">
    <p:spTree>
      <p:nvGrpSpPr>
        <p:cNvPr id="1" name=""/>
        <p:cNvGrpSpPr/>
        <p:nvPr/>
      </p:nvGrpSpPr>
      <p:grpSpPr>
        <a:xfrm>
          <a:off x="0" y="0"/>
          <a:ext cx="0" cy="0"/>
          <a:chOff x="0" y="0"/>
          <a:chExt cx="0" cy="0"/>
        </a:xfrm>
      </p:grpSpPr>
      <p:pic>
        <p:nvPicPr>
          <p:cNvPr id="21" name="Picture 20"/>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6167489" y="895"/>
            <a:ext cx="6024510" cy="6341091"/>
          </a:xfrm>
          <a:prstGeom prst="rect">
            <a:avLst/>
          </a:prstGeom>
        </p:spPr>
      </p:pic>
      <p:sp>
        <p:nvSpPr>
          <p:cNvPr id="23" name="Title 1"/>
          <p:cNvSpPr>
            <a:spLocks noGrp="1"/>
          </p:cNvSpPr>
          <p:nvPr>
            <p:ph type="title"/>
          </p:nvPr>
        </p:nvSpPr>
        <p:spPr>
          <a:xfrm>
            <a:off x="409714" y="1446987"/>
            <a:ext cx="5370976" cy="978729"/>
          </a:xfrm>
        </p:spPr>
        <p:txBody>
          <a:bodyPr wrap="square">
            <a:spAutoFit/>
          </a:bodyPr>
          <a:lstStyle>
            <a:lvl1pPr>
              <a:defRPr sz="3200"/>
            </a:lvl1pPr>
          </a:lstStyle>
          <a:p>
            <a:r>
              <a:rPr lang="en-GB" err="1">
                <a:solidFill>
                  <a:srgbClr val="737373"/>
                </a:solidFill>
                <a:latin typeface="Segoe UI Semilight" panose="020B0402040204020203" pitchFamily="34" charset="0"/>
                <a:cs typeface="Segoe UI Semilight" panose="020B0402040204020203" pitchFamily="34" charset="0"/>
              </a:rPr>
              <a:t>Sed</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ut</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perspiciatis</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unde</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omnis</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iste</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natus</a:t>
            </a:r>
            <a:r>
              <a:rPr lang="en-GB">
                <a:solidFill>
                  <a:srgbClr val="737373"/>
                </a:solidFill>
                <a:latin typeface="Segoe UI Semilight" panose="020B0402040204020203" pitchFamily="34" charset="0"/>
                <a:cs typeface="Segoe UI Semilight" panose="020B0402040204020203" pitchFamily="34" charset="0"/>
              </a:rPr>
              <a:t> error sit </a:t>
            </a:r>
            <a:r>
              <a:rPr lang="en-GB" err="1">
                <a:solidFill>
                  <a:srgbClr val="737373"/>
                </a:solidFill>
                <a:latin typeface="Segoe UI Semilight" panose="020B0402040204020203" pitchFamily="34" charset="0"/>
                <a:cs typeface="Segoe UI Semilight" panose="020B0402040204020203" pitchFamily="34" charset="0"/>
              </a:rPr>
              <a:t>voluptatem</a:t>
            </a:r>
            <a:endParaRPr lang="en-GB">
              <a:solidFill>
                <a:srgbClr val="737373"/>
              </a:solidFill>
              <a:latin typeface="Segoe UI Semilight" panose="020B0402040204020203" pitchFamily="34" charset="0"/>
              <a:cs typeface="Segoe UI Semilight" panose="020B0402040204020203" pitchFamily="34" charset="0"/>
            </a:endParaRPr>
          </a:p>
        </p:txBody>
      </p:sp>
      <p:sp>
        <p:nvSpPr>
          <p:cNvPr id="24" name="Text Placeholder 2"/>
          <p:cNvSpPr>
            <a:spLocks noGrp="1"/>
          </p:cNvSpPr>
          <p:nvPr>
            <p:ph type="body" sz="quarter" idx="10" hasCustomPrompt="1"/>
          </p:nvPr>
        </p:nvSpPr>
        <p:spPr>
          <a:xfrm>
            <a:off x="409713" y="2762097"/>
            <a:ext cx="5497360" cy="4170372"/>
          </a:xfrm>
        </p:spPr>
        <p:txBody>
          <a:bodyPr wrap="none" numCol="2">
            <a:spAutoFit/>
          </a:bodyPr>
          <a:lstStyle>
            <a:lvl1pPr marL="177697" indent="-177697">
              <a:buFont typeface="Arial" charset="0"/>
              <a:buChar char="•"/>
              <a:defRPr sz="1400"/>
            </a:lvl1pPr>
          </a:lstStyle>
          <a:p>
            <a:r>
              <a:rPr lang="en-GB" b="1">
                <a:solidFill>
                  <a:srgbClr val="737373"/>
                </a:solidFill>
                <a:latin typeface="Segoe UI Semibold" panose="020B0702040204020203" pitchFamily="34" charset="0"/>
                <a:cs typeface="Segoe UI Semibold" panose="020B0702040204020203" pitchFamily="34" charset="0"/>
              </a:rPr>
              <a:t>Lorem ipsum </a:t>
            </a:r>
            <a:r>
              <a:rPr lang="en-GB" b="1" err="1">
                <a:solidFill>
                  <a:srgbClr val="737373"/>
                </a:solidFill>
                <a:latin typeface="Segoe UI Semibold" panose="020B0702040204020203" pitchFamily="34" charset="0"/>
                <a:cs typeface="Segoe UI Semibold" panose="020B0702040204020203" pitchFamily="34" charset="0"/>
              </a:rPr>
              <a:t>dolor</a:t>
            </a:r>
            <a:r>
              <a:rPr lang="en-GB" b="1">
                <a:solidFill>
                  <a:srgbClr val="737373"/>
                </a:solidFill>
                <a:latin typeface="Segoe UI Semibold" panose="020B0702040204020203" pitchFamily="34" charset="0"/>
                <a:cs typeface="Segoe UI Semibold" panose="020B0702040204020203" pitchFamily="34" charset="0"/>
              </a:rPr>
              <a:t> sit </a:t>
            </a:r>
            <a:r>
              <a:rPr lang="en-GB" b="1" err="1">
                <a:solidFill>
                  <a:srgbClr val="737373"/>
                </a:solidFill>
                <a:latin typeface="Segoe UI Semibold" panose="020B0702040204020203" pitchFamily="34" charset="0"/>
                <a:cs typeface="Segoe UI Semibold" panose="020B0702040204020203" pitchFamily="34" charset="0"/>
              </a:rPr>
              <a:t>amet</a:t>
            </a:r>
            <a:endParaRPr lang="en-GB" b="1">
              <a:solidFill>
                <a:srgbClr val="737373"/>
              </a:solidFill>
              <a:latin typeface="Segoe UI Semibold" panose="020B0702040204020203" pitchFamily="34" charset="0"/>
              <a:cs typeface="Segoe UI Semibold" panose="020B0702040204020203" pitchFamily="34" charset="0"/>
            </a:endParaRPr>
          </a:p>
          <a:p>
            <a:pPr marL="177697" indent="-177697">
              <a:buFont typeface="Arial" charset="0"/>
              <a:buChar char="•"/>
            </a:pPr>
            <a:r>
              <a:rPr lang="en-GB" err="1">
                <a:solidFill>
                  <a:srgbClr val="737373"/>
                </a:solidFill>
                <a:latin typeface="+mj-lt"/>
              </a:rPr>
              <a:t>Consectetur</a:t>
            </a:r>
            <a:r>
              <a:rPr lang="en-GB">
                <a:solidFill>
                  <a:srgbClr val="737373"/>
                </a:solidFill>
                <a:latin typeface="+mj-lt"/>
              </a:rPr>
              <a:t> </a:t>
            </a:r>
            <a:r>
              <a:rPr lang="en-GB" err="1">
                <a:solidFill>
                  <a:srgbClr val="737373"/>
                </a:solidFill>
                <a:latin typeface="+mj-lt"/>
              </a:rPr>
              <a:t>adipiscing</a:t>
            </a:r>
            <a:r>
              <a:rPr lang="en-GB">
                <a:solidFill>
                  <a:srgbClr val="737373"/>
                </a:solidFill>
                <a:latin typeface="+mj-lt"/>
              </a:rPr>
              <a:t> </a:t>
            </a:r>
            <a:r>
              <a:rPr lang="en-GB" err="1">
                <a:solidFill>
                  <a:srgbClr val="737373"/>
                </a:solidFill>
                <a:latin typeface="+mj-lt"/>
              </a:rPr>
              <a:t>elit</a:t>
            </a:r>
            <a:r>
              <a:rPr lang="en-GB">
                <a:solidFill>
                  <a:srgbClr val="737373"/>
                </a:solidFill>
                <a:latin typeface="+mj-lt"/>
              </a:rPr>
              <a:t>, </a:t>
            </a:r>
            <a:r>
              <a:rPr lang="en-GB" err="1">
                <a:solidFill>
                  <a:srgbClr val="737373"/>
                </a:solidFill>
                <a:latin typeface="+mj-lt"/>
              </a:rPr>
              <a:t>sed</a:t>
            </a:r>
            <a:r>
              <a:rPr lang="en-GB">
                <a:solidFill>
                  <a:srgbClr val="737373"/>
                </a:solidFill>
                <a:latin typeface="+mj-lt"/>
              </a:rPr>
              <a:t> do </a:t>
            </a:r>
            <a:r>
              <a:rPr lang="en-GB" err="1">
                <a:solidFill>
                  <a:srgbClr val="737373"/>
                </a:solidFill>
                <a:latin typeface="+mj-lt"/>
              </a:rPr>
              <a:t>eiusmod</a:t>
            </a:r>
            <a:r>
              <a:rPr lang="en-GB">
                <a:solidFill>
                  <a:srgbClr val="737373"/>
                </a:solidFill>
                <a:latin typeface="+mj-lt"/>
              </a:rPr>
              <a:t> </a:t>
            </a:r>
            <a:r>
              <a:rPr lang="en-GB" err="1">
                <a:solidFill>
                  <a:srgbClr val="737373"/>
                </a:solidFill>
                <a:latin typeface="+mj-lt"/>
              </a:rPr>
              <a:t>tempor</a:t>
            </a:r>
            <a:endParaRPr lang="en-GB">
              <a:solidFill>
                <a:srgbClr val="737373"/>
              </a:solidFill>
              <a:latin typeface="+mj-lt"/>
            </a:endParaRPr>
          </a:p>
          <a:p>
            <a:pPr marL="177697" indent="-177697">
              <a:buFont typeface="Arial" charset="0"/>
              <a:buChar char="•"/>
            </a:pPr>
            <a:r>
              <a:rPr lang="en-GB" err="1">
                <a:solidFill>
                  <a:srgbClr val="737373"/>
                </a:solidFill>
                <a:latin typeface="+mj-lt"/>
              </a:rPr>
              <a:t>Incididunt</a:t>
            </a:r>
            <a:r>
              <a:rPr lang="en-GB">
                <a:solidFill>
                  <a:srgbClr val="737373"/>
                </a:solidFill>
                <a:latin typeface="+mj-lt"/>
              </a:rPr>
              <a:t>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labore</a:t>
            </a:r>
            <a:r>
              <a:rPr lang="en-GB">
                <a:solidFill>
                  <a:srgbClr val="737373"/>
                </a:solidFill>
                <a:latin typeface="+mj-lt"/>
              </a:rPr>
              <a:t> et </a:t>
            </a:r>
            <a:r>
              <a:rPr lang="en-GB" err="1">
                <a:solidFill>
                  <a:srgbClr val="737373"/>
                </a:solidFill>
                <a:latin typeface="+mj-lt"/>
              </a:rPr>
              <a:t>dolore</a:t>
            </a:r>
            <a:r>
              <a:rPr lang="en-GB">
                <a:solidFill>
                  <a:srgbClr val="737373"/>
                </a:solidFill>
                <a:latin typeface="+mj-lt"/>
              </a:rPr>
              <a:t> magna </a:t>
            </a:r>
            <a:r>
              <a:rPr lang="en-GB" err="1">
                <a:solidFill>
                  <a:srgbClr val="737373"/>
                </a:solidFill>
                <a:latin typeface="+mj-lt"/>
              </a:rPr>
              <a:t>aliqua</a:t>
            </a:r>
            <a:r>
              <a:rPr lang="en-GB">
                <a:solidFill>
                  <a:srgbClr val="737373"/>
                </a:solidFill>
                <a:latin typeface="+mj-lt"/>
              </a:rPr>
              <a:t>. </a:t>
            </a:r>
          </a:p>
          <a:p>
            <a:pPr marL="177697" indent="-177697">
              <a:buFont typeface="Arial" charset="0"/>
              <a:buChar char="•"/>
            </a:pP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enim</a:t>
            </a:r>
            <a:r>
              <a:rPr lang="en-GB">
                <a:solidFill>
                  <a:srgbClr val="737373"/>
                </a:solidFill>
                <a:latin typeface="+mj-lt"/>
              </a:rPr>
              <a:t> ad minim </a:t>
            </a:r>
            <a:r>
              <a:rPr lang="en-GB" err="1">
                <a:solidFill>
                  <a:srgbClr val="737373"/>
                </a:solidFill>
                <a:latin typeface="+mj-lt"/>
              </a:rPr>
              <a:t>veniam</a:t>
            </a:r>
            <a:r>
              <a:rPr lang="en-GB">
                <a:solidFill>
                  <a:srgbClr val="737373"/>
                </a:solidFill>
                <a:latin typeface="+mj-lt"/>
              </a:rPr>
              <a:t>, </a:t>
            </a:r>
            <a:r>
              <a:rPr lang="en-GB" err="1">
                <a:solidFill>
                  <a:srgbClr val="737373"/>
                </a:solidFill>
                <a:latin typeface="+mj-lt"/>
              </a:rPr>
              <a:t>quis</a:t>
            </a:r>
            <a:r>
              <a:rPr lang="en-GB">
                <a:solidFill>
                  <a:srgbClr val="737373"/>
                </a:solidFill>
                <a:latin typeface="+mj-lt"/>
              </a:rPr>
              <a:t> </a:t>
            </a:r>
            <a:r>
              <a:rPr lang="en-GB" err="1">
                <a:solidFill>
                  <a:srgbClr val="737373"/>
                </a:solidFill>
                <a:latin typeface="+mj-lt"/>
              </a:rPr>
              <a:t>nostrud</a:t>
            </a:r>
            <a:r>
              <a:rPr lang="en-GB">
                <a:solidFill>
                  <a:srgbClr val="737373"/>
                </a:solidFill>
                <a:latin typeface="+mj-lt"/>
              </a:rPr>
              <a:t> exercitation </a:t>
            </a:r>
            <a:r>
              <a:rPr lang="en-GB" err="1">
                <a:solidFill>
                  <a:srgbClr val="737373"/>
                </a:solidFill>
                <a:latin typeface="+mj-lt"/>
              </a:rPr>
              <a:t>ullamco</a:t>
            </a:r>
            <a:r>
              <a:rPr lang="en-GB">
                <a:solidFill>
                  <a:srgbClr val="737373"/>
                </a:solidFill>
                <a:latin typeface="+mj-lt"/>
              </a:rPr>
              <a:t> </a:t>
            </a:r>
            <a:r>
              <a:rPr lang="en-GB" err="1">
                <a:solidFill>
                  <a:srgbClr val="737373"/>
                </a:solidFill>
                <a:latin typeface="+mj-lt"/>
              </a:rPr>
              <a:t>laboris</a:t>
            </a:r>
            <a:r>
              <a:rPr lang="en-GB">
                <a:solidFill>
                  <a:srgbClr val="737373"/>
                </a:solidFill>
                <a:latin typeface="+mj-lt"/>
              </a:rPr>
              <a:t> nisi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aliquip</a:t>
            </a:r>
            <a:r>
              <a:rPr lang="en-GB">
                <a:solidFill>
                  <a:srgbClr val="737373"/>
                </a:solidFill>
                <a:latin typeface="+mj-lt"/>
              </a:rPr>
              <a:t> ex ea.</a:t>
            </a:r>
          </a:p>
          <a:p>
            <a:pPr marL="177697" indent="-177697">
              <a:buFont typeface="Arial" charset="0"/>
              <a:buChar char="•"/>
            </a:pPr>
            <a:endParaRPr lang="en-GB">
              <a:solidFill>
                <a:srgbClr val="737373"/>
              </a:solidFill>
              <a:latin typeface="+mj-lt"/>
            </a:endParaRPr>
          </a:p>
          <a:p>
            <a:pPr marL="177697" indent="-177697">
              <a:buFont typeface="Arial" charset="0"/>
              <a:buChar char="•"/>
            </a:pPr>
            <a:endParaRPr lang="en-GB">
              <a:solidFill>
                <a:srgbClr val="737373"/>
              </a:solidFill>
              <a:latin typeface="+mj-lt"/>
            </a:endParaRPr>
          </a:p>
          <a:p>
            <a:pPr marL="177697" indent="-177697">
              <a:buFont typeface="Arial" charset="0"/>
              <a:buChar char="•"/>
            </a:pPr>
            <a:endParaRPr lang="en-GB">
              <a:solidFill>
                <a:srgbClr val="737373"/>
              </a:solidFill>
              <a:latin typeface="+mj-lt"/>
            </a:endParaRPr>
          </a:p>
          <a:p>
            <a:pPr marL="177697" indent="-177697">
              <a:buFont typeface="Arial" charset="0"/>
              <a:buChar char="•"/>
            </a:pPr>
            <a:endParaRPr lang="en-GB">
              <a:solidFill>
                <a:srgbClr val="737373"/>
              </a:solidFill>
              <a:latin typeface="+mj-lt"/>
            </a:endParaRPr>
          </a:p>
          <a:p>
            <a:endParaRPr lang="en-GB">
              <a:latin typeface="+mj-lt"/>
            </a:endParaRPr>
          </a:p>
          <a:p>
            <a:endParaRPr lang="en-GB">
              <a:latin typeface="+mj-lt"/>
            </a:endParaRPr>
          </a:p>
          <a:p>
            <a:endParaRPr lang="en-GB">
              <a:latin typeface="+mj-lt"/>
            </a:endParaRPr>
          </a:p>
          <a:p>
            <a:pPr lvl="0"/>
            <a:r>
              <a:rPr lang="en-GB" b="1" err="1">
                <a:solidFill>
                  <a:srgbClr val="737373"/>
                </a:solidFill>
                <a:latin typeface="Segoe UI Semibold" panose="020B0702040204020203" pitchFamily="34" charset="0"/>
                <a:cs typeface="Segoe UI Semibold" panose="020B0702040204020203" pitchFamily="34" charset="0"/>
              </a:rPr>
              <a:t>Sed</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ut</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perspiciatis</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unde</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omnis</a:t>
            </a:r>
            <a:endParaRPr lang="en-GB" b="1">
              <a:solidFill>
                <a:srgbClr val="737373"/>
              </a:solidFill>
              <a:latin typeface="Segoe UI Semibold" panose="020B0702040204020203" pitchFamily="34" charset="0"/>
              <a:cs typeface="Segoe UI Semibold" panose="020B0702040204020203" pitchFamily="34" charset="0"/>
            </a:endParaRPr>
          </a:p>
          <a:p>
            <a:pPr marL="177697" indent="-177697">
              <a:buFont typeface="Arial" charset="0"/>
              <a:buChar char="•"/>
            </a:pPr>
            <a:r>
              <a:rPr lang="en-GB" err="1">
                <a:solidFill>
                  <a:srgbClr val="737373"/>
                </a:solidFill>
                <a:latin typeface="+mj-lt"/>
              </a:rPr>
              <a:t>Consectetur</a:t>
            </a:r>
            <a:r>
              <a:rPr lang="en-GB">
                <a:solidFill>
                  <a:srgbClr val="737373"/>
                </a:solidFill>
                <a:latin typeface="+mj-lt"/>
              </a:rPr>
              <a:t> </a:t>
            </a:r>
            <a:r>
              <a:rPr lang="en-GB" err="1">
                <a:solidFill>
                  <a:srgbClr val="737373"/>
                </a:solidFill>
                <a:latin typeface="+mj-lt"/>
              </a:rPr>
              <a:t>adipiscing</a:t>
            </a:r>
            <a:r>
              <a:rPr lang="en-GB">
                <a:solidFill>
                  <a:srgbClr val="737373"/>
                </a:solidFill>
                <a:latin typeface="+mj-lt"/>
              </a:rPr>
              <a:t> </a:t>
            </a:r>
            <a:r>
              <a:rPr lang="en-GB" err="1">
                <a:solidFill>
                  <a:srgbClr val="737373"/>
                </a:solidFill>
                <a:latin typeface="+mj-lt"/>
              </a:rPr>
              <a:t>elit</a:t>
            </a:r>
            <a:r>
              <a:rPr lang="en-GB">
                <a:solidFill>
                  <a:srgbClr val="737373"/>
                </a:solidFill>
                <a:latin typeface="+mj-lt"/>
              </a:rPr>
              <a:t> </a:t>
            </a:r>
          </a:p>
          <a:p>
            <a:pPr marL="177697" indent="-177697">
              <a:buFont typeface="Arial" charset="0"/>
              <a:buChar char="•"/>
            </a:pPr>
            <a:r>
              <a:rPr lang="en-GB" err="1">
                <a:solidFill>
                  <a:srgbClr val="737373"/>
                </a:solidFill>
                <a:latin typeface="+mj-lt"/>
              </a:rPr>
              <a:t>Sed</a:t>
            </a:r>
            <a:r>
              <a:rPr lang="en-GB">
                <a:solidFill>
                  <a:srgbClr val="737373"/>
                </a:solidFill>
                <a:latin typeface="+mj-lt"/>
              </a:rPr>
              <a:t> do </a:t>
            </a:r>
            <a:r>
              <a:rPr lang="en-GB" err="1">
                <a:solidFill>
                  <a:srgbClr val="737373"/>
                </a:solidFill>
                <a:latin typeface="+mj-lt"/>
              </a:rPr>
              <a:t>eiusmod</a:t>
            </a:r>
            <a:r>
              <a:rPr lang="en-GB">
                <a:solidFill>
                  <a:srgbClr val="737373"/>
                </a:solidFill>
                <a:latin typeface="+mj-lt"/>
              </a:rPr>
              <a:t> </a:t>
            </a:r>
            <a:r>
              <a:rPr lang="en-GB" err="1">
                <a:solidFill>
                  <a:srgbClr val="737373"/>
                </a:solidFill>
                <a:latin typeface="+mj-lt"/>
              </a:rPr>
              <a:t>tempor</a:t>
            </a:r>
            <a:r>
              <a:rPr lang="en-GB">
                <a:solidFill>
                  <a:srgbClr val="737373"/>
                </a:solidFill>
                <a:latin typeface="+mj-lt"/>
              </a:rPr>
              <a:t> </a:t>
            </a:r>
            <a:r>
              <a:rPr lang="en-GB" err="1">
                <a:solidFill>
                  <a:srgbClr val="737373"/>
                </a:solidFill>
                <a:latin typeface="+mj-lt"/>
              </a:rPr>
              <a:t>incididunt</a:t>
            </a:r>
            <a:r>
              <a:rPr lang="en-GB">
                <a:solidFill>
                  <a:srgbClr val="737373"/>
                </a:solidFill>
                <a:latin typeface="+mj-lt"/>
              </a:rPr>
              <a:t>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labore</a:t>
            </a:r>
            <a:r>
              <a:rPr lang="en-GB">
                <a:solidFill>
                  <a:srgbClr val="737373"/>
                </a:solidFill>
                <a:latin typeface="+mj-lt"/>
              </a:rPr>
              <a:t> et </a:t>
            </a:r>
            <a:r>
              <a:rPr lang="en-GB" err="1">
                <a:solidFill>
                  <a:srgbClr val="737373"/>
                </a:solidFill>
                <a:latin typeface="+mj-lt"/>
              </a:rPr>
              <a:t>dolore</a:t>
            </a:r>
            <a:r>
              <a:rPr lang="en-GB">
                <a:solidFill>
                  <a:srgbClr val="737373"/>
                </a:solidFill>
                <a:latin typeface="+mj-lt"/>
              </a:rPr>
              <a:t> magna </a:t>
            </a:r>
            <a:r>
              <a:rPr lang="en-GB" err="1">
                <a:solidFill>
                  <a:srgbClr val="737373"/>
                </a:solidFill>
                <a:latin typeface="+mj-lt"/>
              </a:rPr>
              <a:t>aliqua</a:t>
            </a:r>
            <a:r>
              <a:rPr lang="en-GB">
                <a:solidFill>
                  <a:srgbClr val="737373"/>
                </a:solidFill>
                <a:latin typeface="+mj-lt"/>
              </a:rPr>
              <a:t>. </a:t>
            </a:r>
          </a:p>
          <a:p>
            <a:pPr marL="177697" indent="-177697">
              <a:buFont typeface="Arial" charset="0"/>
              <a:buChar char="•"/>
            </a:pP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enim</a:t>
            </a:r>
            <a:r>
              <a:rPr lang="en-GB">
                <a:solidFill>
                  <a:srgbClr val="737373"/>
                </a:solidFill>
                <a:latin typeface="+mj-lt"/>
              </a:rPr>
              <a:t> ad minim </a:t>
            </a:r>
            <a:r>
              <a:rPr lang="en-GB" err="1">
                <a:solidFill>
                  <a:srgbClr val="737373"/>
                </a:solidFill>
                <a:latin typeface="+mj-lt"/>
              </a:rPr>
              <a:t>veniam</a:t>
            </a:r>
            <a:r>
              <a:rPr lang="en-GB">
                <a:solidFill>
                  <a:srgbClr val="737373"/>
                </a:solidFill>
                <a:latin typeface="+mj-lt"/>
              </a:rPr>
              <a:t>, </a:t>
            </a:r>
            <a:r>
              <a:rPr lang="en-GB" err="1">
                <a:solidFill>
                  <a:srgbClr val="737373"/>
                </a:solidFill>
                <a:latin typeface="+mj-lt"/>
              </a:rPr>
              <a:t>quis</a:t>
            </a:r>
            <a:r>
              <a:rPr lang="en-GB">
                <a:solidFill>
                  <a:srgbClr val="737373"/>
                </a:solidFill>
                <a:latin typeface="+mj-lt"/>
              </a:rPr>
              <a:t> </a:t>
            </a:r>
            <a:r>
              <a:rPr lang="en-GB" err="1">
                <a:solidFill>
                  <a:srgbClr val="737373"/>
                </a:solidFill>
                <a:latin typeface="+mj-lt"/>
              </a:rPr>
              <a:t>nostrud</a:t>
            </a:r>
            <a:r>
              <a:rPr lang="en-GB">
                <a:solidFill>
                  <a:srgbClr val="737373"/>
                </a:solidFill>
                <a:latin typeface="+mj-lt"/>
              </a:rPr>
              <a:t> exercitation </a:t>
            </a:r>
            <a:r>
              <a:rPr lang="en-GB" err="1">
                <a:solidFill>
                  <a:srgbClr val="737373"/>
                </a:solidFill>
                <a:latin typeface="+mj-lt"/>
              </a:rPr>
              <a:t>ullamco</a:t>
            </a:r>
            <a:r>
              <a:rPr lang="en-GB">
                <a:solidFill>
                  <a:srgbClr val="737373"/>
                </a:solidFill>
                <a:latin typeface="+mj-lt"/>
              </a:rPr>
              <a:t> </a:t>
            </a:r>
            <a:r>
              <a:rPr lang="en-GB" err="1">
                <a:solidFill>
                  <a:srgbClr val="737373"/>
                </a:solidFill>
                <a:latin typeface="+mj-lt"/>
              </a:rPr>
              <a:t>laboris</a:t>
            </a:r>
            <a:r>
              <a:rPr lang="en-GB">
                <a:solidFill>
                  <a:srgbClr val="737373"/>
                </a:solidFill>
                <a:latin typeface="+mj-lt"/>
              </a:rPr>
              <a:t> nisi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aliquip</a:t>
            </a:r>
            <a:r>
              <a:rPr lang="en-GB">
                <a:solidFill>
                  <a:srgbClr val="737373"/>
                </a:solidFill>
                <a:latin typeface="+mj-lt"/>
              </a:rPr>
              <a:t> ex </a:t>
            </a:r>
            <a:r>
              <a:rPr lang="en-GB" err="1">
                <a:solidFill>
                  <a:srgbClr val="737373"/>
                </a:solidFill>
                <a:latin typeface="+mj-lt"/>
              </a:rPr>
              <a:t>ea</a:t>
            </a:r>
            <a:r>
              <a:rPr lang="en-GB">
                <a:solidFill>
                  <a:srgbClr val="737373"/>
                </a:solidFill>
                <a:latin typeface="+mj-lt"/>
              </a:rPr>
              <a:t> </a:t>
            </a:r>
            <a:r>
              <a:rPr lang="en-GB" err="1">
                <a:solidFill>
                  <a:srgbClr val="737373"/>
                </a:solidFill>
                <a:latin typeface="+mj-lt"/>
              </a:rPr>
              <a:t>commodo</a:t>
            </a:r>
            <a:r>
              <a:rPr lang="en-GB">
                <a:solidFill>
                  <a:srgbClr val="737373"/>
                </a:solidFill>
                <a:latin typeface="+mj-lt"/>
              </a:rPr>
              <a:t> </a:t>
            </a:r>
            <a:r>
              <a:rPr lang="en-GB" err="1">
                <a:solidFill>
                  <a:srgbClr val="737373"/>
                </a:solidFill>
                <a:latin typeface="+mj-lt"/>
              </a:rPr>
              <a:t>consequat</a:t>
            </a:r>
            <a:r>
              <a:rPr lang="en-GB">
                <a:solidFill>
                  <a:srgbClr val="737373"/>
                </a:solidFill>
                <a:latin typeface="+mj-lt"/>
              </a:rPr>
              <a:t>. </a:t>
            </a:r>
          </a:p>
          <a:p>
            <a:pPr marL="177697" indent="-177697">
              <a:buFont typeface="Arial" charset="0"/>
              <a:buChar char="•"/>
            </a:pPr>
            <a:r>
              <a:rPr lang="en-GB" err="1">
                <a:solidFill>
                  <a:srgbClr val="737373"/>
                </a:solidFill>
                <a:latin typeface="+mj-lt"/>
              </a:rPr>
              <a:t>Duis</a:t>
            </a:r>
            <a:r>
              <a:rPr lang="en-GB">
                <a:solidFill>
                  <a:srgbClr val="737373"/>
                </a:solidFill>
                <a:latin typeface="+mj-lt"/>
              </a:rPr>
              <a:t> </a:t>
            </a:r>
            <a:r>
              <a:rPr lang="en-GB" err="1">
                <a:solidFill>
                  <a:srgbClr val="737373"/>
                </a:solidFill>
                <a:latin typeface="+mj-lt"/>
              </a:rPr>
              <a:t>aute</a:t>
            </a:r>
            <a:r>
              <a:rPr lang="en-GB">
                <a:solidFill>
                  <a:srgbClr val="737373"/>
                </a:solidFill>
                <a:latin typeface="+mj-lt"/>
              </a:rPr>
              <a:t> </a:t>
            </a:r>
            <a:r>
              <a:rPr lang="en-GB" err="1">
                <a:solidFill>
                  <a:srgbClr val="737373"/>
                </a:solidFill>
                <a:latin typeface="+mj-lt"/>
              </a:rPr>
              <a:t>irure</a:t>
            </a:r>
            <a:r>
              <a:rPr lang="en-GB">
                <a:solidFill>
                  <a:srgbClr val="737373"/>
                </a:solidFill>
                <a:latin typeface="+mj-lt"/>
              </a:rPr>
              <a:t> </a:t>
            </a:r>
            <a:r>
              <a:rPr lang="en-GB" err="1">
                <a:solidFill>
                  <a:srgbClr val="737373"/>
                </a:solidFill>
                <a:latin typeface="+mj-lt"/>
              </a:rPr>
              <a:t>dolor</a:t>
            </a:r>
            <a:r>
              <a:rPr lang="en-GB">
                <a:solidFill>
                  <a:srgbClr val="737373"/>
                </a:solidFill>
                <a:latin typeface="+mj-lt"/>
              </a:rPr>
              <a:t> in </a:t>
            </a:r>
            <a:r>
              <a:rPr lang="en-GB" err="1">
                <a:solidFill>
                  <a:srgbClr val="737373"/>
                </a:solidFill>
                <a:latin typeface="+mj-lt"/>
              </a:rPr>
              <a:t>reprehenderit</a:t>
            </a:r>
            <a:r>
              <a:rPr lang="en-GB">
                <a:solidFill>
                  <a:srgbClr val="737373"/>
                </a:solidFill>
                <a:latin typeface="+mj-lt"/>
              </a:rPr>
              <a:t> in </a:t>
            </a:r>
            <a:r>
              <a:rPr lang="en-GB" err="1">
                <a:solidFill>
                  <a:srgbClr val="737373"/>
                </a:solidFill>
                <a:latin typeface="+mj-lt"/>
              </a:rPr>
              <a:t>voluptate</a:t>
            </a:r>
            <a:r>
              <a:rPr lang="en-GB">
                <a:solidFill>
                  <a:srgbClr val="737373"/>
                </a:solidFill>
                <a:latin typeface="+mj-lt"/>
              </a:rPr>
              <a:t> </a:t>
            </a:r>
            <a:r>
              <a:rPr lang="en-GB" err="1">
                <a:solidFill>
                  <a:srgbClr val="737373"/>
                </a:solidFill>
                <a:latin typeface="+mj-lt"/>
              </a:rPr>
              <a:t>velit</a:t>
            </a:r>
            <a:r>
              <a:rPr lang="en-GB">
                <a:solidFill>
                  <a:srgbClr val="737373"/>
                </a:solidFill>
                <a:latin typeface="+mj-lt"/>
              </a:rPr>
              <a:t> </a:t>
            </a:r>
            <a:r>
              <a:rPr lang="en-GB" err="1">
                <a:solidFill>
                  <a:srgbClr val="737373"/>
                </a:solidFill>
                <a:latin typeface="+mj-lt"/>
              </a:rPr>
              <a:t>esse</a:t>
            </a:r>
            <a:r>
              <a:rPr lang="en-GB">
                <a:solidFill>
                  <a:srgbClr val="737373"/>
                </a:solidFill>
                <a:latin typeface="+mj-lt"/>
              </a:rPr>
              <a:t> </a:t>
            </a:r>
            <a:r>
              <a:rPr lang="en-GB" err="1">
                <a:solidFill>
                  <a:srgbClr val="737373"/>
                </a:solidFill>
                <a:latin typeface="+mj-lt"/>
              </a:rPr>
              <a:t>cillum</a:t>
            </a:r>
            <a:r>
              <a:rPr lang="en-GB">
                <a:solidFill>
                  <a:srgbClr val="737373"/>
                </a:solidFill>
                <a:latin typeface="+mj-lt"/>
              </a:rPr>
              <a:t> </a:t>
            </a:r>
            <a:r>
              <a:rPr lang="en-GB" err="1">
                <a:solidFill>
                  <a:srgbClr val="737373"/>
                </a:solidFill>
                <a:latin typeface="+mj-lt"/>
              </a:rPr>
              <a:t>dolore</a:t>
            </a:r>
            <a:r>
              <a:rPr lang="en-GB">
                <a:solidFill>
                  <a:srgbClr val="737373"/>
                </a:solidFill>
                <a:latin typeface="+mj-lt"/>
              </a:rPr>
              <a:t> </a:t>
            </a:r>
            <a:r>
              <a:rPr lang="en-GB" err="1">
                <a:solidFill>
                  <a:srgbClr val="737373"/>
                </a:solidFill>
                <a:latin typeface="+mj-lt"/>
              </a:rPr>
              <a:t>eu</a:t>
            </a:r>
            <a:r>
              <a:rPr lang="en-GB">
                <a:solidFill>
                  <a:srgbClr val="737373"/>
                </a:solidFill>
                <a:latin typeface="+mj-lt"/>
              </a:rPr>
              <a:t> </a:t>
            </a:r>
            <a:r>
              <a:rPr lang="en-GB" err="1">
                <a:solidFill>
                  <a:srgbClr val="737373"/>
                </a:solidFill>
                <a:latin typeface="+mj-lt"/>
              </a:rPr>
              <a:t>fugiat</a:t>
            </a:r>
            <a:r>
              <a:rPr lang="en-GB">
                <a:solidFill>
                  <a:srgbClr val="737373"/>
                </a:solidFill>
                <a:latin typeface="+mj-lt"/>
              </a:rPr>
              <a:t> </a:t>
            </a:r>
            <a:r>
              <a:rPr lang="en-GB" err="1">
                <a:solidFill>
                  <a:srgbClr val="737373"/>
                </a:solidFill>
                <a:latin typeface="+mj-lt"/>
              </a:rPr>
              <a:t>nulla</a:t>
            </a:r>
            <a:r>
              <a:rPr lang="en-GB">
                <a:solidFill>
                  <a:srgbClr val="737373"/>
                </a:solidFill>
                <a:latin typeface="+mj-lt"/>
              </a:rPr>
              <a:t> </a:t>
            </a:r>
            <a:r>
              <a:rPr lang="en-GB" err="1">
                <a:solidFill>
                  <a:srgbClr val="737373"/>
                </a:solidFill>
                <a:latin typeface="+mj-lt"/>
              </a:rPr>
              <a:t>pariatur</a:t>
            </a:r>
            <a:r>
              <a:rPr lang="en-GB">
                <a:solidFill>
                  <a:srgbClr val="737373"/>
                </a:solidFill>
                <a:latin typeface="+mj-lt"/>
              </a:rPr>
              <a:t>. </a:t>
            </a:r>
          </a:p>
        </p:txBody>
      </p:sp>
    </p:spTree>
    <p:extLst>
      <p:ext uri="{BB962C8B-B14F-4D97-AF65-F5344CB8AC3E}">
        <p14:creationId xmlns:p14="http://schemas.microsoft.com/office/powerpoint/2010/main" val="356162731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Divider_Gray">
    <p:spTree>
      <p:nvGrpSpPr>
        <p:cNvPr id="1" name=""/>
        <p:cNvGrpSpPr/>
        <p:nvPr/>
      </p:nvGrpSpPr>
      <p:grpSpPr>
        <a:xfrm>
          <a:off x="0" y="0"/>
          <a:ext cx="0" cy="0"/>
          <a:chOff x="0" y="0"/>
          <a:chExt cx="0" cy="0"/>
        </a:xfrm>
      </p:grpSpPr>
      <p:sp>
        <p:nvSpPr>
          <p:cNvPr id="11" name="Title 1"/>
          <p:cNvSpPr>
            <a:spLocks noGrp="1"/>
          </p:cNvSpPr>
          <p:nvPr>
            <p:ph type="title"/>
          </p:nvPr>
        </p:nvSpPr>
        <p:spPr>
          <a:xfrm>
            <a:off x="6109092" y="1435025"/>
            <a:ext cx="5370976" cy="978729"/>
          </a:xfrm>
        </p:spPr>
        <p:txBody>
          <a:bodyPr wrap="square">
            <a:spAutoFit/>
          </a:bodyPr>
          <a:lstStyle>
            <a:lvl1pPr>
              <a:defRPr sz="3200"/>
            </a:lvl1pPr>
          </a:lstStyle>
          <a:p>
            <a:r>
              <a:rPr lang="en-GB" err="1">
                <a:solidFill>
                  <a:srgbClr val="737373"/>
                </a:solidFill>
                <a:latin typeface="Segoe UI Semilight" panose="020B0402040204020203" pitchFamily="34" charset="0"/>
                <a:cs typeface="Segoe UI Semilight" panose="020B0402040204020203" pitchFamily="34" charset="0"/>
              </a:rPr>
              <a:t>Sed</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ut</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perspiciatis</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unde</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omnis</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iste</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natus</a:t>
            </a:r>
            <a:r>
              <a:rPr lang="en-GB">
                <a:solidFill>
                  <a:srgbClr val="737373"/>
                </a:solidFill>
                <a:latin typeface="Segoe UI Semilight" panose="020B0402040204020203" pitchFamily="34" charset="0"/>
                <a:cs typeface="Segoe UI Semilight" panose="020B0402040204020203" pitchFamily="34" charset="0"/>
              </a:rPr>
              <a:t> error sit </a:t>
            </a:r>
            <a:r>
              <a:rPr lang="en-GB" err="1">
                <a:solidFill>
                  <a:srgbClr val="737373"/>
                </a:solidFill>
                <a:latin typeface="Segoe UI Semilight" panose="020B0402040204020203" pitchFamily="34" charset="0"/>
                <a:cs typeface="Segoe UI Semilight" panose="020B0402040204020203" pitchFamily="34" charset="0"/>
              </a:rPr>
              <a:t>voluptatem</a:t>
            </a:r>
            <a:endParaRPr lang="en-GB">
              <a:solidFill>
                <a:srgbClr val="737373"/>
              </a:solidFill>
              <a:latin typeface="Segoe UI Semilight" panose="020B0402040204020203" pitchFamily="34" charset="0"/>
              <a:cs typeface="Segoe UI Semilight" panose="020B0402040204020203" pitchFamily="34" charset="0"/>
            </a:endParaRPr>
          </a:p>
        </p:txBody>
      </p:sp>
      <p:sp>
        <p:nvSpPr>
          <p:cNvPr id="12" name="Text Placeholder 2"/>
          <p:cNvSpPr>
            <a:spLocks noGrp="1"/>
          </p:cNvSpPr>
          <p:nvPr>
            <p:ph type="body" sz="quarter" idx="10" hasCustomPrompt="1"/>
          </p:nvPr>
        </p:nvSpPr>
        <p:spPr>
          <a:xfrm>
            <a:off x="6109092" y="2750135"/>
            <a:ext cx="5497360" cy="4170372"/>
          </a:xfrm>
        </p:spPr>
        <p:txBody>
          <a:bodyPr wrap="none" numCol="2">
            <a:spAutoFit/>
          </a:bodyPr>
          <a:lstStyle>
            <a:lvl1pPr marL="177697" indent="-177697">
              <a:buFont typeface="Arial" charset="0"/>
              <a:buChar char="•"/>
              <a:defRPr sz="1400"/>
            </a:lvl1pPr>
          </a:lstStyle>
          <a:p>
            <a:r>
              <a:rPr lang="en-GB" b="1">
                <a:solidFill>
                  <a:srgbClr val="737373"/>
                </a:solidFill>
                <a:latin typeface="Segoe UI Semibold" panose="020B0702040204020203" pitchFamily="34" charset="0"/>
                <a:cs typeface="Segoe UI Semibold" panose="020B0702040204020203" pitchFamily="34" charset="0"/>
              </a:rPr>
              <a:t>Lorem ipsum </a:t>
            </a:r>
            <a:r>
              <a:rPr lang="en-GB" b="1" err="1">
                <a:solidFill>
                  <a:srgbClr val="737373"/>
                </a:solidFill>
                <a:latin typeface="Segoe UI Semibold" panose="020B0702040204020203" pitchFamily="34" charset="0"/>
                <a:cs typeface="Segoe UI Semibold" panose="020B0702040204020203" pitchFamily="34" charset="0"/>
              </a:rPr>
              <a:t>dolor</a:t>
            </a:r>
            <a:r>
              <a:rPr lang="en-GB" b="1">
                <a:solidFill>
                  <a:srgbClr val="737373"/>
                </a:solidFill>
                <a:latin typeface="Segoe UI Semibold" panose="020B0702040204020203" pitchFamily="34" charset="0"/>
                <a:cs typeface="Segoe UI Semibold" panose="020B0702040204020203" pitchFamily="34" charset="0"/>
              </a:rPr>
              <a:t> sit </a:t>
            </a:r>
            <a:r>
              <a:rPr lang="en-GB" b="1" err="1">
                <a:solidFill>
                  <a:srgbClr val="737373"/>
                </a:solidFill>
                <a:latin typeface="Segoe UI Semibold" panose="020B0702040204020203" pitchFamily="34" charset="0"/>
                <a:cs typeface="Segoe UI Semibold" panose="020B0702040204020203" pitchFamily="34" charset="0"/>
              </a:rPr>
              <a:t>amet</a:t>
            </a:r>
            <a:endParaRPr lang="en-GB" b="1">
              <a:solidFill>
                <a:srgbClr val="737373"/>
              </a:solidFill>
              <a:latin typeface="Segoe UI Semibold" panose="020B0702040204020203" pitchFamily="34" charset="0"/>
              <a:cs typeface="Segoe UI Semibold" panose="020B0702040204020203" pitchFamily="34" charset="0"/>
            </a:endParaRPr>
          </a:p>
          <a:p>
            <a:pPr marL="177697" indent="-177697">
              <a:buFont typeface="Arial" charset="0"/>
              <a:buChar char="•"/>
            </a:pPr>
            <a:r>
              <a:rPr lang="en-GB" err="1">
                <a:solidFill>
                  <a:srgbClr val="737373"/>
                </a:solidFill>
                <a:latin typeface="+mj-lt"/>
              </a:rPr>
              <a:t>Consectetur</a:t>
            </a:r>
            <a:r>
              <a:rPr lang="en-GB">
                <a:solidFill>
                  <a:srgbClr val="737373"/>
                </a:solidFill>
                <a:latin typeface="+mj-lt"/>
              </a:rPr>
              <a:t> </a:t>
            </a:r>
            <a:r>
              <a:rPr lang="en-GB" err="1">
                <a:solidFill>
                  <a:srgbClr val="737373"/>
                </a:solidFill>
                <a:latin typeface="+mj-lt"/>
              </a:rPr>
              <a:t>adipiscing</a:t>
            </a:r>
            <a:r>
              <a:rPr lang="en-GB">
                <a:solidFill>
                  <a:srgbClr val="737373"/>
                </a:solidFill>
                <a:latin typeface="+mj-lt"/>
              </a:rPr>
              <a:t> </a:t>
            </a:r>
            <a:r>
              <a:rPr lang="en-GB" err="1">
                <a:solidFill>
                  <a:srgbClr val="737373"/>
                </a:solidFill>
                <a:latin typeface="+mj-lt"/>
              </a:rPr>
              <a:t>elit</a:t>
            </a:r>
            <a:r>
              <a:rPr lang="en-GB">
                <a:solidFill>
                  <a:srgbClr val="737373"/>
                </a:solidFill>
                <a:latin typeface="+mj-lt"/>
              </a:rPr>
              <a:t>, </a:t>
            </a:r>
            <a:r>
              <a:rPr lang="en-GB" err="1">
                <a:solidFill>
                  <a:srgbClr val="737373"/>
                </a:solidFill>
                <a:latin typeface="+mj-lt"/>
              </a:rPr>
              <a:t>sed</a:t>
            </a:r>
            <a:r>
              <a:rPr lang="en-GB">
                <a:solidFill>
                  <a:srgbClr val="737373"/>
                </a:solidFill>
                <a:latin typeface="+mj-lt"/>
              </a:rPr>
              <a:t> do </a:t>
            </a:r>
            <a:r>
              <a:rPr lang="en-GB" err="1">
                <a:solidFill>
                  <a:srgbClr val="737373"/>
                </a:solidFill>
                <a:latin typeface="+mj-lt"/>
              </a:rPr>
              <a:t>eiusmod</a:t>
            </a:r>
            <a:r>
              <a:rPr lang="en-GB">
                <a:solidFill>
                  <a:srgbClr val="737373"/>
                </a:solidFill>
                <a:latin typeface="+mj-lt"/>
              </a:rPr>
              <a:t> </a:t>
            </a:r>
            <a:r>
              <a:rPr lang="en-GB" err="1">
                <a:solidFill>
                  <a:srgbClr val="737373"/>
                </a:solidFill>
                <a:latin typeface="+mj-lt"/>
              </a:rPr>
              <a:t>tempor</a:t>
            </a:r>
            <a:endParaRPr lang="en-GB">
              <a:solidFill>
                <a:srgbClr val="737373"/>
              </a:solidFill>
              <a:latin typeface="+mj-lt"/>
            </a:endParaRPr>
          </a:p>
          <a:p>
            <a:pPr marL="177697" indent="-177697">
              <a:buFont typeface="Arial" charset="0"/>
              <a:buChar char="•"/>
            </a:pPr>
            <a:r>
              <a:rPr lang="en-GB" err="1">
                <a:solidFill>
                  <a:srgbClr val="737373"/>
                </a:solidFill>
                <a:latin typeface="+mj-lt"/>
              </a:rPr>
              <a:t>Incididunt</a:t>
            </a:r>
            <a:r>
              <a:rPr lang="en-GB">
                <a:solidFill>
                  <a:srgbClr val="737373"/>
                </a:solidFill>
                <a:latin typeface="+mj-lt"/>
              </a:rPr>
              <a:t>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labore</a:t>
            </a:r>
            <a:r>
              <a:rPr lang="en-GB">
                <a:solidFill>
                  <a:srgbClr val="737373"/>
                </a:solidFill>
                <a:latin typeface="+mj-lt"/>
              </a:rPr>
              <a:t> et </a:t>
            </a:r>
            <a:r>
              <a:rPr lang="en-GB" err="1">
                <a:solidFill>
                  <a:srgbClr val="737373"/>
                </a:solidFill>
                <a:latin typeface="+mj-lt"/>
              </a:rPr>
              <a:t>dolore</a:t>
            </a:r>
            <a:r>
              <a:rPr lang="en-GB">
                <a:solidFill>
                  <a:srgbClr val="737373"/>
                </a:solidFill>
                <a:latin typeface="+mj-lt"/>
              </a:rPr>
              <a:t> magna </a:t>
            </a:r>
            <a:r>
              <a:rPr lang="en-GB" err="1">
                <a:solidFill>
                  <a:srgbClr val="737373"/>
                </a:solidFill>
                <a:latin typeface="+mj-lt"/>
              </a:rPr>
              <a:t>aliqua</a:t>
            </a:r>
            <a:r>
              <a:rPr lang="en-GB">
                <a:solidFill>
                  <a:srgbClr val="737373"/>
                </a:solidFill>
                <a:latin typeface="+mj-lt"/>
              </a:rPr>
              <a:t>. </a:t>
            </a:r>
          </a:p>
          <a:p>
            <a:pPr marL="177697" indent="-177697">
              <a:buFont typeface="Arial" charset="0"/>
              <a:buChar char="•"/>
            </a:pP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enim</a:t>
            </a:r>
            <a:r>
              <a:rPr lang="en-GB">
                <a:solidFill>
                  <a:srgbClr val="737373"/>
                </a:solidFill>
                <a:latin typeface="+mj-lt"/>
              </a:rPr>
              <a:t> ad minim </a:t>
            </a:r>
            <a:r>
              <a:rPr lang="en-GB" err="1">
                <a:solidFill>
                  <a:srgbClr val="737373"/>
                </a:solidFill>
                <a:latin typeface="+mj-lt"/>
              </a:rPr>
              <a:t>veniam</a:t>
            </a:r>
            <a:r>
              <a:rPr lang="en-GB">
                <a:solidFill>
                  <a:srgbClr val="737373"/>
                </a:solidFill>
                <a:latin typeface="+mj-lt"/>
              </a:rPr>
              <a:t>, </a:t>
            </a:r>
            <a:r>
              <a:rPr lang="en-GB" err="1">
                <a:solidFill>
                  <a:srgbClr val="737373"/>
                </a:solidFill>
                <a:latin typeface="+mj-lt"/>
              </a:rPr>
              <a:t>quis</a:t>
            </a:r>
            <a:r>
              <a:rPr lang="en-GB">
                <a:solidFill>
                  <a:srgbClr val="737373"/>
                </a:solidFill>
                <a:latin typeface="+mj-lt"/>
              </a:rPr>
              <a:t> </a:t>
            </a:r>
            <a:r>
              <a:rPr lang="en-GB" err="1">
                <a:solidFill>
                  <a:srgbClr val="737373"/>
                </a:solidFill>
                <a:latin typeface="+mj-lt"/>
              </a:rPr>
              <a:t>nostrud</a:t>
            </a:r>
            <a:r>
              <a:rPr lang="en-GB">
                <a:solidFill>
                  <a:srgbClr val="737373"/>
                </a:solidFill>
                <a:latin typeface="+mj-lt"/>
              </a:rPr>
              <a:t> exercitation </a:t>
            </a:r>
            <a:r>
              <a:rPr lang="en-GB" err="1">
                <a:solidFill>
                  <a:srgbClr val="737373"/>
                </a:solidFill>
                <a:latin typeface="+mj-lt"/>
              </a:rPr>
              <a:t>ullamco</a:t>
            </a:r>
            <a:r>
              <a:rPr lang="en-GB">
                <a:solidFill>
                  <a:srgbClr val="737373"/>
                </a:solidFill>
                <a:latin typeface="+mj-lt"/>
              </a:rPr>
              <a:t> </a:t>
            </a:r>
            <a:r>
              <a:rPr lang="en-GB" err="1">
                <a:solidFill>
                  <a:srgbClr val="737373"/>
                </a:solidFill>
                <a:latin typeface="+mj-lt"/>
              </a:rPr>
              <a:t>laboris</a:t>
            </a:r>
            <a:r>
              <a:rPr lang="en-GB">
                <a:solidFill>
                  <a:srgbClr val="737373"/>
                </a:solidFill>
                <a:latin typeface="+mj-lt"/>
              </a:rPr>
              <a:t> nisi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aliquip</a:t>
            </a:r>
            <a:r>
              <a:rPr lang="en-GB">
                <a:solidFill>
                  <a:srgbClr val="737373"/>
                </a:solidFill>
                <a:latin typeface="+mj-lt"/>
              </a:rPr>
              <a:t> ex ea.</a:t>
            </a:r>
          </a:p>
          <a:p>
            <a:pPr marL="177697" indent="-177697">
              <a:buFont typeface="Arial" charset="0"/>
              <a:buChar char="•"/>
            </a:pPr>
            <a:endParaRPr lang="en-GB">
              <a:solidFill>
                <a:srgbClr val="737373"/>
              </a:solidFill>
              <a:latin typeface="+mj-lt"/>
            </a:endParaRPr>
          </a:p>
          <a:p>
            <a:pPr marL="177697" indent="-177697">
              <a:buFont typeface="Arial" charset="0"/>
              <a:buChar char="•"/>
            </a:pPr>
            <a:endParaRPr lang="en-GB">
              <a:solidFill>
                <a:srgbClr val="737373"/>
              </a:solidFill>
              <a:latin typeface="+mj-lt"/>
            </a:endParaRPr>
          </a:p>
          <a:p>
            <a:pPr marL="177697" indent="-177697">
              <a:buFont typeface="Arial" charset="0"/>
              <a:buChar char="•"/>
            </a:pPr>
            <a:endParaRPr lang="en-GB">
              <a:solidFill>
                <a:srgbClr val="737373"/>
              </a:solidFill>
              <a:latin typeface="+mj-lt"/>
            </a:endParaRPr>
          </a:p>
          <a:p>
            <a:pPr marL="177697" indent="-177697">
              <a:buFont typeface="Arial" charset="0"/>
              <a:buChar char="•"/>
            </a:pPr>
            <a:endParaRPr lang="en-GB">
              <a:solidFill>
                <a:srgbClr val="737373"/>
              </a:solidFill>
              <a:latin typeface="+mj-lt"/>
            </a:endParaRPr>
          </a:p>
          <a:p>
            <a:endParaRPr lang="en-GB">
              <a:latin typeface="+mj-lt"/>
            </a:endParaRPr>
          </a:p>
          <a:p>
            <a:endParaRPr lang="en-GB">
              <a:latin typeface="+mj-lt"/>
            </a:endParaRPr>
          </a:p>
          <a:p>
            <a:endParaRPr lang="en-GB">
              <a:latin typeface="+mj-lt"/>
            </a:endParaRPr>
          </a:p>
          <a:p>
            <a:pPr lvl="0"/>
            <a:r>
              <a:rPr lang="en-GB" b="1" err="1">
                <a:solidFill>
                  <a:srgbClr val="737373"/>
                </a:solidFill>
                <a:latin typeface="Segoe UI Semibold" panose="020B0702040204020203" pitchFamily="34" charset="0"/>
                <a:cs typeface="Segoe UI Semibold" panose="020B0702040204020203" pitchFamily="34" charset="0"/>
              </a:rPr>
              <a:t>Sed</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ut</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perspiciatis</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unde</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omnis</a:t>
            </a:r>
            <a:endParaRPr lang="en-GB" b="1">
              <a:solidFill>
                <a:srgbClr val="737373"/>
              </a:solidFill>
              <a:latin typeface="Segoe UI Semibold" panose="020B0702040204020203" pitchFamily="34" charset="0"/>
              <a:cs typeface="Segoe UI Semibold" panose="020B0702040204020203" pitchFamily="34" charset="0"/>
            </a:endParaRPr>
          </a:p>
          <a:p>
            <a:pPr marL="177697" indent="-177697">
              <a:buFont typeface="Arial" charset="0"/>
              <a:buChar char="•"/>
            </a:pPr>
            <a:r>
              <a:rPr lang="en-GB" err="1">
                <a:solidFill>
                  <a:srgbClr val="737373"/>
                </a:solidFill>
                <a:latin typeface="+mj-lt"/>
              </a:rPr>
              <a:t>Consectetur</a:t>
            </a:r>
            <a:r>
              <a:rPr lang="en-GB">
                <a:solidFill>
                  <a:srgbClr val="737373"/>
                </a:solidFill>
                <a:latin typeface="+mj-lt"/>
              </a:rPr>
              <a:t> </a:t>
            </a:r>
            <a:r>
              <a:rPr lang="en-GB" err="1">
                <a:solidFill>
                  <a:srgbClr val="737373"/>
                </a:solidFill>
                <a:latin typeface="+mj-lt"/>
              </a:rPr>
              <a:t>adipiscing</a:t>
            </a:r>
            <a:r>
              <a:rPr lang="en-GB">
                <a:solidFill>
                  <a:srgbClr val="737373"/>
                </a:solidFill>
                <a:latin typeface="+mj-lt"/>
              </a:rPr>
              <a:t> </a:t>
            </a:r>
            <a:r>
              <a:rPr lang="en-GB" err="1">
                <a:solidFill>
                  <a:srgbClr val="737373"/>
                </a:solidFill>
                <a:latin typeface="+mj-lt"/>
              </a:rPr>
              <a:t>elit</a:t>
            </a:r>
            <a:r>
              <a:rPr lang="en-GB">
                <a:solidFill>
                  <a:srgbClr val="737373"/>
                </a:solidFill>
                <a:latin typeface="+mj-lt"/>
              </a:rPr>
              <a:t> </a:t>
            </a:r>
          </a:p>
          <a:p>
            <a:pPr marL="177697" indent="-177697">
              <a:buFont typeface="Arial" charset="0"/>
              <a:buChar char="•"/>
            </a:pPr>
            <a:r>
              <a:rPr lang="en-GB" err="1">
                <a:solidFill>
                  <a:srgbClr val="737373"/>
                </a:solidFill>
                <a:latin typeface="+mj-lt"/>
              </a:rPr>
              <a:t>Sed</a:t>
            </a:r>
            <a:r>
              <a:rPr lang="en-GB">
                <a:solidFill>
                  <a:srgbClr val="737373"/>
                </a:solidFill>
                <a:latin typeface="+mj-lt"/>
              </a:rPr>
              <a:t> do </a:t>
            </a:r>
            <a:r>
              <a:rPr lang="en-GB" err="1">
                <a:solidFill>
                  <a:srgbClr val="737373"/>
                </a:solidFill>
                <a:latin typeface="+mj-lt"/>
              </a:rPr>
              <a:t>eiusmod</a:t>
            </a:r>
            <a:r>
              <a:rPr lang="en-GB">
                <a:solidFill>
                  <a:srgbClr val="737373"/>
                </a:solidFill>
                <a:latin typeface="+mj-lt"/>
              </a:rPr>
              <a:t> </a:t>
            </a:r>
            <a:r>
              <a:rPr lang="en-GB" err="1">
                <a:solidFill>
                  <a:srgbClr val="737373"/>
                </a:solidFill>
                <a:latin typeface="+mj-lt"/>
              </a:rPr>
              <a:t>tempor</a:t>
            </a:r>
            <a:r>
              <a:rPr lang="en-GB">
                <a:solidFill>
                  <a:srgbClr val="737373"/>
                </a:solidFill>
                <a:latin typeface="+mj-lt"/>
              </a:rPr>
              <a:t> </a:t>
            </a:r>
            <a:r>
              <a:rPr lang="en-GB" err="1">
                <a:solidFill>
                  <a:srgbClr val="737373"/>
                </a:solidFill>
                <a:latin typeface="+mj-lt"/>
              </a:rPr>
              <a:t>incididunt</a:t>
            </a:r>
            <a:r>
              <a:rPr lang="en-GB">
                <a:solidFill>
                  <a:srgbClr val="737373"/>
                </a:solidFill>
                <a:latin typeface="+mj-lt"/>
              </a:rPr>
              <a:t>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labore</a:t>
            </a:r>
            <a:r>
              <a:rPr lang="en-GB">
                <a:solidFill>
                  <a:srgbClr val="737373"/>
                </a:solidFill>
                <a:latin typeface="+mj-lt"/>
              </a:rPr>
              <a:t> et </a:t>
            </a:r>
            <a:r>
              <a:rPr lang="en-GB" err="1">
                <a:solidFill>
                  <a:srgbClr val="737373"/>
                </a:solidFill>
                <a:latin typeface="+mj-lt"/>
              </a:rPr>
              <a:t>dolore</a:t>
            </a:r>
            <a:r>
              <a:rPr lang="en-GB">
                <a:solidFill>
                  <a:srgbClr val="737373"/>
                </a:solidFill>
                <a:latin typeface="+mj-lt"/>
              </a:rPr>
              <a:t> magna </a:t>
            </a:r>
            <a:r>
              <a:rPr lang="en-GB" err="1">
                <a:solidFill>
                  <a:srgbClr val="737373"/>
                </a:solidFill>
                <a:latin typeface="+mj-lt"/>
              </a:rPr>
              <a:t>aliqua</a:t>
            </a:r>
            <a:r>
              <a:rPr lang="en-GB">
                <a:solidFill>
                  <a:srgbClr val="737373"/>
                </a:solidFill>
                <a:latin typeface="+mj-lt"/>
              </a:rPr>
              <a:t>. </a:t>
            </a:r>
          </a:p>
          <a:p>
            <a:pPr marL="177697" indent="-177697">
              <a:buFont typeface="Arial" charset="0"/>
              <a:buChar char="•"/>
            </a:pP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enim</a:t>
            </a:r>
            <a:r>
              <a:rPr lang="en-GB">
                <a:solidFill>
                  <a:srgbClr val="737373"/>
                </a:solidFill>
                <a:latin typeface="+mj-lt"/>
              </a:rPr>
              <a:t> ad minim </a:t>
            </a:r>
            <a:r>
              <a:rPr lang="en-GB" err="1">
                <a:solidFill>
                  <a:srgbClr val="737373"/>
                </a:solidFill>
                <a:latin typeface="+mj-lt"/>
              </a:rPr>
              <a:t>veniam</a:t>
            </a:r>
            <a:r>
              <a:rPr lang="en-GB">
                <a:solidFill>
                  <a:srgbClr val="737373"/>
                </a:solidFill>
                <a:latin typeface="+mj-lt"/>
              </a:rPr>
              <a:t>, </a:t>
            </a:r>
            <a:r>
              <a:rPr lang="en-GB" err="1">
                <a:solidFill>
                  <a:srgbClr val="737373"/>
                </a:solidFill>
                <a:latin typeface="+mj-lt"/>
              </a:rPr>
              <a:t>quis</a:t>
            </a:r>
            <a:r>
              <a:rPr lang="en-GB">
                <a:solidFill>
                  <a:srgbClr val="737373"/>
                </a:solidFill>
                <a:latin typeface="+mj-lt"/>
              </a:rPr>
              <a:t> </a:t>
            </a:r>
            <a:r>
              <a:rPr lang="en-GB" err="1">
                <a:solidFill>
                  <a:srgbClr val="737373"/>
                </a:solidFill>
                <a:latin typeface="+mj-lt"/>
              </a:rPr>
              <a:t>nostrud</a:t>
            </a:r>
            <a:r>
              <a:rPr lang="en-GB">
                <a:solidFill>
                  <a:srgbClr val="737373"/>
                </a:solidFill>
                <a:latin typeface="+mj-lt"/>
              </a:rPr>
              <a:t> exercitation </a:t>
            </a:r>
            <a:r>
              <a:rPr lang="en-GB" err="1">
                <a:solidFill>
                  <a:srgbClr val="737373"/>
                </a:solidFill>
                <a:latin typeface="+mj-lt"/>
              </a:rPr>
              <a:t>ullamco</a:t>
            </a:r>
            <a:r>
              <a:rPr lang="en-GB">
                <a:solidFill>
                  <a:srgbClr val="737373"/>
                </a:solidFill>
                <a:latin typeface="+mj-lt"/>
              </a:rPr>
              <a:t> </a:t>
            </a:r>
            <a:r>
              <a:rPr lang="en-GB" err="1">
                <a:solidFill>
                  <a:srgbClr val="737373"/>
                </a:solidFill>
                <a:latin typeface="+mj-lt"/>
              </a:rPr>
              <a:t>laboris</a:t>
            </a:r>
            <a:r>
              <a:rPr lang="en-GB">
                <a:solidFill>
                  <a:srgbClr val="737373"/>
                </a:solidFill>
                <a:latin typeface="+mj-lt"/>
              </a:rPr>
              <a:t> nisi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aliquip</a:t>
            </a:r>
            <a:r>
              <a:rPr lang="en-GB">
                <a:solidFill>
                  <a:srgbClr val="737373"/>
                </a:solidFill>
                <a:latin typeface="+mj-lt"/>
              </a:rPr>
              <a:t> ex </a:t>
            </a:r>
            <a:r>
              <a:rPr lang="en-GB" err="1">
                <a:solidFill>
                  <a:srgbClr val="737373"/>
                </a:solidFill>
                <a:latin typeface="+mj-lt"/>
              </a:rPr>
              <a:t>ea</a:t>
            </a:r>
            <a:r>
              <a:rPr lang="en-GB">
                <a:solidFill>
                  <a:srgbClr val="737373"/>
                </a:solidFill>
                <a:latin typeface="+mj-lt"/>
              </a:rPr>
              <a:t> </a:t>
            </a:r>
            <a:r>
              <a:rPr lang="en-GB" err="1">
                <a:solidFill>
                  <a:srgbClr val="737373"/>
                </a:solidFill>
                <a:latin typeface="+mj-lt"/>
              </a:rPr>
              <a:t>commodo</a:t>
            </a:r>
            <a:r>
              <a:rPr lang="en-GB">
                <a:solidFill>
                  <a:srgbClr val="737373"/>
                </a:solidFill>
                <a:latin typeface="+mj-lt"/>
              </a:rPr>
              <a:t> </a:t>
            </a:r>
            <a:r>
              <a:rPr lang="en-GB" err="1">
                <a:solidFill>
                  <a:srgbClr val="737373"/>
                </a:solidFill>
                <a:latin typeface="+mj-lt"/>
              </a:rPr>
              <a:t>consequat</a:t>
            </a:r>
            <a:r>
              <a:rPr lang="en-GB">
                <a:solidFill>
                  <a:srgbClr val="737373"/>
                </a:solidFill>
                <a:latin typeface="+mj-lt"/>
              </a:rPr>
              <a:t>. </a:t>
            </a:r>
          </a:p>
          <a:p>
            <a:pPr marL="177697" indent="-177697">
              <a:buFont typeface="Arial" charset="0"/>
              <a:buChar char="•"/>
            </a:pPr>
            <a:r>
              <a:rPr lang="en-GB" err="1">
                <a:solidFill>
                  <a:srgbClr val="737373"/>
                </a:solidFill>
                <a:latin typeface="+mj-lt"/>
              </a:rPr>
              <a:t>Duis</a:t>
            </a:r>
            <a:r>
              <a:rPr lang="en-GB">
                <a:solidFill>
                  <a:srgbClr val="737373"/>
                </a:solidFill>
                <a:latin typeface="+mj-lt"/>
              </a:rPr>
              <a:t> </a:t>
            </a:r>
            <a:r>
              <a:rPr lang="en-GB" err="1">
                <a:solidFill>
                  <a:srgbClr val="737373"/>
                </a:solidFill>
                <a:latin typeface="+mj-lt"/>
              </a:rPr>
              <a:t>aute</a:t>
            </a:r>
            <a:r>
              <a:rPr lang="en-GB">
                <a:solidFill>
                  <a:srgbClr val="737373"/>
                </a:solidFill>
                <a:latin typeface="+mj-lt"/>
              </a:rPr>
              <a:t> </a:t>
            </a:r>
            <a:r>
              <a:rPr lang="en-GB" err="1">
                <a:solidFill>
                  <a:srgbClr val="737373"/>
                </a:solidFill>
                <a:latin typeface="+mj-lt"/>
              </a:rPr>
              <a:t>irure</a:t>
            </a:r>
            <a:r>
              <a:rPr lang="en-GB">
                <a:solidFill>
                  <a:srgbClr val="737373"/>
                </a:solidFill>
                <a:latin typeface="+mj-lt"/>
              </a:rPr>
              <a:t> </a:t>
            </a:r>
            <a:r>
              <a:rPr lang="en-GB" err="1">
                <a:solidFill>
                  <a:srgbClr val="737373"/>
                </a:solidFill>
                <a:latin typeface="+mj-lt"/>
              </a:rPr>
              <a:t>dolor</a:t>
            </a:r>
            <a:r>
              <a:rPr lang="en-GB">
                <a:solidFill>
                  <a:srgbClr val="737373"/>
                </a:solidFill>
                <a:latin typeface="+mj-lt"/>
              </a:rPr>
              <a:t> in </a:t>
            </a:r>
            <a:r>
              <a:rPr lang="en-GB" err="1">
                <a:solidFill>
                  <a:srgbClr val="737373"/>
                </a:solidFill>
                <a:latin typeface="+mj-lt"/>
              </a:rPr>
              <a:t>reprehenderit</a:t>
            </a:r>
            <a:r>
              <a:rPr lang="en-GB">
                <a:solidFill>
                  <a:srgbClr val="737373"/>
                </a:solidFill>
                <a:latin typeface="+mj-lt"/>
              </a:rPr>
              <a:t> in </a:t>
            </a:r>
            <a:r>
              <a:rPr lang="en-GB" err="1">
                <a:solidFill>
                  <a:srgbClr val="737373"/>
                </a:solidFill>
                <a:latin typeface="+mj-lt"/>
              </a:rPr>
              <a:t>voluptate</a:t>
            </a:r>
            <a:r>
              <a:rPr lang="en-GB">
                <a:solidFill>
                  <a:srgbClr val="737373"/>
                </a:solidFill>
                <a:latin typeface="+mj-lt"/>
              </a:rPr>
              <a:t> </a:t>
            </a:r>
            <a:r>
              <a:rPr lang="en-GB" err="1">
                <a:solidFill>
                  <a:srgbClr val="737373"/>
                </a:solidFill>
                <a:latin typeface="+mj-lt"/>
              </a:rPr>
              <a:t>velit</a:t>
            </a:r>
            <a:r>
              <a:rPr lang="en-GB">
                <a:solidFill>
                  <a:srgbClr val="737373"/>
                </a:solidFill>
                <a:latin typeface="+mj-lt"/>
              </a:rPr>
              <a:t> </a:t>
            </a:r>
            <a:r>
              <a:rPr lang="en-GB" err="1">
                <a:solidFill>
                  <a:srgbClr val="737373"/>
                </a:solidFill>
                <a:latin typeface="+mj-lt"/>
              </a:rPr>
              <a:t>esse</a:t>
            </a:r>
            <a:r>
              <a:rPr lang="en-GB">
                <a:solidFill>
                  <a:srgbClr val="737373"/>
                </a:solidFill>
                <a:latin typeface="+mj-lt"/>
              </a:rPr>
              <a:t> </a:t>
            </a:r>
            <a:r>
              <a:rPr lang="en-GB" err="1">
                <a:solidFill>
                  <a:srgbClr val="737373"/>
                </a:solidFill>
                <a:latin typeface="+mj-lt"/>
              </a:rPr>
              <a:t>cillum</a:t>
            </a:r>
            <a:r>
              <a:rPr lang="en-GB">
                <a:solidFill>
                  <a:srgbClr val="737373"/>
                </a:solidFill>
                <a:latin typeface="+mj-lt"/>
              </a:rPr>
              <a:t> </a:t>
            </a:r>
            <a:r>
              <a:rPr lang="en-GB" err="1">
                <a:solidFill>
                  <a:srgbClr val="737373"/>
                </a:solidFill>
                <a:latin typeface="+mj-lt"/>
              </a:rPr>
              <a:t>dolore</a:t>
            </a:r>
            <a:r>
              <a:rPr lang="en-GB">
                <a:solidFill>
                  <a:srgbClr val="737373"/>
                </a:solidFill>
                <a:latin typeface="+mj-lt"/>
              </a:rPr>
              <a:t> </a:t>
            </a:r>
            <a:r>
              <a:rPr lang="en-GB" err="1">
                <a:solidFill>
                  <a:srgbClr val="737373"/>
                </a:solidFill>
                <a:latin typeface="+mj-lt"/>
              </a:rPr>
              <a:t>eu</a:t>
            </a:r>
            <a:r>
              <a:rPr lang="en-GB">
                <a:solidFill>
                  <a:srgbClr val="737373"/>
                </a:solidFill>
                <a:latin typeface="+mj-lt"/>
              </a:rPr>
              <a:t> </a:t>
            </a:r>
            <a:r>
              <a:rPr lang="en-GB" err="1">
                <a:solidFill>
                  <a:srgbClr val="737373"/>
                </a:solidFill>
                <a:latin typeface="+mj-lt"/>
              </a:rPr>
              <a:t>fugiat</a:t>
            </a:r>
            <a:r>
              <a:rPr lang="en-GB">
                <a:solidFill>
                  <a:srgbClr val="737373"/>
                </a:solidFill>
                <a:latin typeface="+mj-lt"/>
              </a:rPr>
              <a:t> </a:t>
            </a:r>
            <a:r>
              <a:rPr lang="en-GB" err="1">
                <a:solidFill>
                  <a:srgbClr val="737373"/>
                </a:solidFill>
                <a:latin typeface="+mj-lt"/>
              </a:rPr>
              <a:t>nulla</a:t>
            </a:r>
            <a:r>
              <a:rPr lang="en-GB">
                <a:solidFill>
                  <a:srgbClr val="737373"/>
                </a:solidFill>
                <a:latin typeface="+mj-lt"/>
              </a:rPr>
              <a:t> </a:t>
            </a:r>
            <a:r>
              <a:rPr lang="en-GB" err="1">
                <a:solidFill>
                  <a:srgbClr val="737373"/>
                </a:solidFill>
                <a:latin typeface="+mj-lt"/>
              </a:rPr>
              <a:t>pariatur</a:t>
            </a:r>
            <a:r>
              <a:rPr lang="en-GB">
                <a:solidFill>
                  <a:srgbClr val="737373"/>
                </a:solidFill>
                <a:latin typeface="+mj-lt"/>
              </a:rPr>
              <a:t>. </a:t>
            </a:r>
          </a:p>
        </p:txBody>
      </p:sp>
      <p:sp>
        <p:nvSpPr>
          <p:cNvPr id="4" name="Picture Placeholder 3"/>
          <p:cNvSpPr>
            <a:spLocks noGrp="1"/>
          </p:cNvSpPr>
          <p:nvPr>
            <p:ph type="pic" sz="quarter" idx="11"/>
          </p:nvPr>
        </p:nvSpPr>
        <p:spPr>
          <a:xfrm>
            <a:off x="0" y="0"/>
            <a:ext cx="5548170" cy="6858000"/>
          </a:xfrm>
        </p:spPr>
        <p:txBody>
          <a:bodyPr/>
          <a:lstStyle>
            <a:lvl1pPr>
              <a:defRPr>
                <a:solidFill>
                  <a:schemeClr val="bg1">
                    <a:alpha val="99000"/>
                  </a:schemeClr>
                </a:solidFill>
              </a:defRPr>
            </a:lvl1pPr>
          </a:lstStyle>
          <a:p>
            <a:endParaRPr lang="en-US" dirty="0"/>
          </a:p>
        </p:txBody>
      </p:sp>
    </p:spTree>
    <p:extLst>
      <p:ext uri="{BB962C8B-B14F-4D97-AF65-F5344CB8AC3E}">
        <p14:creationId xmlns:p14="http://schemas.microsoft.com/office/powerpoint/2010/main" val="90003657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Divider_Gray">
    <p:spTree>
      <p:nvGrpSpPr>
        <p:cNvPr id="1" name=""/>
        <p:cNvGrpSpPr/>
        <p:nvPr/>
      </p:nvGrpSpPr>
      <p:grpSpPr>
        <a:xfrm>
          <a:off x="0" y="0"/>
          <a:ext cx="0" cy="0"/>
          <a:chOff x="0" y="0"/>
          <a:chExt cx="0" cy="0"/>
        </a:xfrm>
      </p:grpSpPr>
      <p:sp>
        <p:nvSpPr>
          <p:cNvPr id="8" name="Title 1"/>
          <p:cNvSpPr>
            <a:spLocks noGrp="1"/>
          </p:cNvSpPr>
          <p:nvPr>
            <p:ph type="title"/>
          </p:nvPr>
        </p:nvSpPr>
        <p:spPr>
          <a:xfrm>
            <a:off x="409714" y="1446987"/>
            <a:ext cx="5370976" cy="978729"/>
          </a:xfrm>
        </p:spPr>
        <p:txBody>
          <a:bodyPr wrap="square">
            <a:spAutoFit/>
          </a:bodyPr>
          <a:lstStyle>
            <a:lvl1pPr>
              <a:defRPr sz="3200"/>
            </a:lvl1pPr>
          </a:lstStyle>
          <a:p>
            <a:r>
              <a:rPr lang="en-GB" err="1">
                <a:solidFill>
                  <a:srgbClr val="737373"/>
                </a:solidFill>
                <a:latin typeface="Segoe UI Semilight" panose="020B0402040204020203" pitchFamily="34" charset="0"/>
                <a:cs typeface="Segoe UI Semilight" panose="020B0402040204020203" pitchFamily="34" charset="0"/>
              </a:rPr>
              <a:t>Sed</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ut</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perspiciatis</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unde</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omnis</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iste</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natus</a:t>
            </a:r>
            <a:r>
              <a:rPr lang="en-GB">
                <a:solidFill>
                  <a:srgbClr val="737373"/>
                </a:solidFill>
                <a:latin typeface="Segoe UI Semilight" panose="020B0402040204020203" pitchFamily="34" charset="0"/>
                <a:cs typeface="Segoe UI Semilight" panose="020B0402040204020203" pitchFamily="34" charset="0"/>
              </a:rPr>
              <a:t> error sit </a:t>
            </a:r>
            <a:r>
              <a:rPr lang="en-GB" err="1">
                <a:solidFill>
                  <a:srgbClr val="737373"/>
                </a:solidFill>
                <a:latin typeface="Segoe UI Semilight" panose="020B0402040204020203" pitchFamily="34" charset="0"/>
                <a:cs typeface="Segoe UI Semilight" panose="020B0402040204020203" pitchFamily="34" charset="0"/>
              </a:rPr>
              <a:t>voluptatem</a:t>
            </a:r>
            <a:endParaRPr lang="en-GB">
              <a:solidFill>
                <a:srgbClr val="737373"/>
              </a:solidFill>
              <a:latin typeface="Segoe UI Semilight" panose="020B0402040204020203" pitchFamily="34" charset="0"/>
              <a:cs typeface="Segoe UI Semilight" panose="020B0402040204020203" pitchFamily="34" charset="0"/>
            </a:endParaRPr>
          </a:p>
        </p:txBody>
      </p:sp>
      <p:sp>
        <p:nvSpPr>
          <p:cNvPr id="9" name="Text Placeholder 2"/>
          <p:cNvSpPr>
            <a:spLocks noGrp="1"/>
          </p:cNvSpPr>
          <p:nvPr>
            <p:ph type="body" sz="quarter" idx="10"/>
          </p:nvPr>
        </p:nvSpPr>
        <p:spPr>
          <a:xfrm>
            <a:off x="409714" y="2762098"/>
            <a:ext cx="5526221" cy="3585597"/>
          </a:xfrm>
        </p:spPr>
        <p:txBody>
          <a:bodyPr wrap="none" numCol="2">
            <a:spAutoFit/>
          </a:bodyPr>
          <a:lstStyle>
            <a:lvl1pPr marL="177697" indent="-177697">
              <a:buFont typeface="Arial" charset="0"/>
              <a:buChar char="•"/>
              <a:defRPr sz="1400"/>
            </a:lvl1pPr>
          </a:lstStyle>
          <a:p>
            <a:r>
              <a:rPr lang="en-GB" b="1">
                <a:solidFill>
                  <a:srgbClr val="737373"/>
                </a:solidFill>
                <a:latin typeface="Segoe UI Semibold" panose="020B0702040204020203" pitchFamily="34" charset="0"/>
                <a:cs typeface="Segoe UI Semibold" panose="020B0702040204020203" pitchFamily="34" charset="0"/>
              </a:rPr>
              <a:t>Lorem ipsum </a:t>
            </a:r>
            <a:r>
              <a:rPr lang="en-GB" b="1" err="1">
                <a:solidFill>
                  <a:srgbClr val="737373"/>
                </a:solidFill>
                <a:latin typeface="Segoe UI Semibold" panose="020B0702040204020203" pitchFamily="34" charset="0"/>
                <a:cs typeface="Segoe UI Semibold" panose="020B0702040204020203" pitchFamily="34" charset="0"/>
              </a:rPr>
              <a:t>dolor</a:t>
            </a:r>
            <a:r>
              <a:rPr lang="en-GB" b="1">
                <a:solidFill>
                  <a:srgbClr val="737373"/>
                </a:solidFill>
                <a:latin typeface="Segoe UI Semibold" panose="020B0702040204020203" pitchFamily="34" charset="0"/>
                <a:cs typeface="Segoe UI Semibold" panose="020B0702040204020203" pitchFamily="34" charset="0"/>
              </a:rPr>
              <a:t> sit </a:t>
            </a:r>
            <a:r>
              <a:rPr lang="en-GB" b="1" err="1">
                <a:solidFill>
                  <a:srgbClr val="737373"/>
                </a:solidFill>
                <a:latin typeface="Segoe UI Semibold" panose="020B0702040204020203" pitchFamily="34" charset="0"/>
                <a:cs typeface="Segoe UI Semibold" panose="020B0702040204020203" pitchFamily="34" charset="0"/>
              </a:rPr>
              <a:t>amet</a:t>
            </a:r>
            <a:endParaRPr lang="en-GB" b="1">
              <a:solidFill>
                <a:srgbClr val="737373"/>
              </a:solidFill>
              <a:latin typeface="Segoe UI Semibold" panose="020B0702040204020203" pitchFamily="34" charset="0"/>
              <a:cs typeface="Segoe UI Semibold" panose="020B0702040204020203" pitchFamily="34" charset="0"/>
            </a:endParaRPr>
          </a:p>
          <a:p>
            <a:pPr marL="177697" indent="-177697">
              <a:buFont typeface="Arial" charset="0"/>
              <a:buChar char="•"/>
            </a:pPr>
            <a:r>
              <a:rPr lang="en-GB" err="1">
                <a:solidFill>
                  <a:srgbClr val="737373"/>
                </a:solidFill>
                <a:latin typeface="+mj-lt"/>
              </a:rPr>
              <a:t>Consectetur</a:t>
            </a:r>
            <a:r>
              <a:rPr lang="en-GB">
                <a:solidFill>
                  <a:srgbClr val="737373"/>
                </a:solidFill>
                <a:latin typeface="+mj-lt"/>
              </a:rPr>
              <a:t> </a:t>
            </a:r>
            <a:r>
              <a:rPr lang="en-GB" err="1">
                <a:solidFill>
                  <a:srgbClr val="737373"/>
                </a:solidFill>
                <a:latin typeface="+mj-lt"/>
              </a:rPr>
              <a:t>adipiscing</a:t>
            </a:r>
            <a:r>
              <a:rPr lang="en-GB">
                <a:solidFill>
                  <a:srgbClr val="737373"/>
                </a:solidFill>
                <a:latin typeface="+mj-lt"/>
              </a:rPr>
              <a:t> </a:t>
            </a:r>
            <a:r>
              <a:rPr lang="en-GB" err="1">
                <a:solidFill>
                  <a:srgbClr val="737373"/>
                </a:solidFill>
                <a:latin typeface="+mj-lt"/>
              </a:rPr>
              <a:t>elit</a:t>
            </a:r>
            <a:r>
              <a:rPr lang="en-GB">
                <a:solidFill>
                  <a:srgbClr val="737373"/>
                </a:solidFill>
                <a:latin typeface="+mj-lt"/>
              </a:rPr>
              <a:t>, </a:t>
            </a:r>
            <a:r>
              <a:rPr lang="en-GB" err="1">
                <a:solidFill>
                  <a:srgbClr val="737373"/>
                </a:solidFill>
                <a:latin typeface="+mj-lt"/>
              </a:rPr>
              <a:t>sed</a:t>
            </a:r>
            <a:r>
              <a:rPr lang="en-GB">
                <a:solidFill>
                  <a:srgbClr val="737373"/>
                </a:solidFill>
                <a:latin typeface="+mj-lt"/>
              </a:rPr>
              <a:t> do </a:t>
            </a:r>
            <a:r>
              <a:rPr lang="en-GB" err="1">
                <a:solidFill>
                  <a:srgbClr val="737373"/>
                </a:solidFill>
                <a:latin typeface="+mj-lt"/>
              </a:rPr>
              <a:t>eiusmod</a:t>
            </a:r>
            <a:r>
              <a:rPr lang="en-GB">
                <a:solidFill>
                  <a:srgbClr val="737373"/>
                </a:solidFill>
                <a:latin typeface="+mj-lt"/>
              </a:rPr>
              <a:t> </a:t>
            </a:r>
            <a:r>
              <a:rPr lang="en-GB" err="1">
                <a:solidFill>
                  <a:srgbClr val="737373"/>
                </a:solidFill>
                <a:latin typeface="+mj-lt"/>
              </a:rPr>
              <a:t>tempor</a:t>
            </a:r>
            <a:endParaRPr lang="en-GB">
              <a:solidFill>
                <a:srgbClr val="737373"/>
              </a:solidFill>
              <a:latin typeface="+mj-lt"/>
            </a:endParaRPr>
          </a:p>
          <a:p>
            <a:pPr marL="177697" indent="-177697">
              <a:buFont typeface="Arial" charset="0"/>
              <a:buChar char="•"/>
            </a:pPr>
            <a:r>
              <a:rPr lang="en-GB" err="1">
                <a:solidFill>
                  <a:srgbClr val="737373"/>
                </a:solidFill>
                <a:latin typeface="+mj-lt"/>
              </a:rPr>
              <a:t>Incididunt</a:t>
            </a:r>
            <a:r>
              <a:rPr lang="en-GB">
                <a:solidFill>
                  <a:srgbClr val="737373"/>
                </a:solidFill>
                <a:latin typeface="+mj-lt"/>
              </a:rPr>
              <a:t>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labore</a:t>
            </a:r>
            <a:r>
              <a:rPr lang="en-GB">
                <a:solidFill>
                  <a:srgbClr val="737373"/>
                </a:solidFill>
                <a:latin typeface="+mj-lt"/>
              </a:rPr>
              <a:t> et </a:t>
            </a:r>
            <a:r>
              <a:rPr lang="en-GB" err="1">
                <a:solidFill>
                  <a:srgbClr val="737373"/>
                </a:solidFill>
                <a:latin typeface="+mj-lt"/>
              </a:rPr>
              <a:t>dolore</a:t>
            </a:r>
            <a:r>
              <a:rPr lang="en-GB">
                <a:solidFill>
                  <a:srgbClr val="737373"/>
                </a:solidFill>
                <a:latin typeface="+mj-lt"/>
              </a:rPr>
              <a:t> magna </a:t>
            </a:r>
            <a:r>
              <a:rPr lang="en-GB" err="1">
                <a:solidFill>
                  <a:srgbClr val="737373"/>
                </a:solidFill>
                <a:latin typeface="+mj-lt"/>
              </a:rPr>
              <a:t>aliqua</a:t>
            </a:r>
            <a:r>
              <a:rPr lang="en-GB">
                <a:solidFill>
                  <a:srgbClr val="737373"/>
                </a:solidFill>
                <a:latin typeface="+mj-lt"/>
              </a:rPr>
              <a:t>. </a:t>
            </a:r>
          </a:p>
          <a:p>
            <a:pPr marL="177697" indent="-177697">
              <a:buFont typeface="Arial" charset="0"/>
              <a:buChar char="•"/>
            </a:pP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enim</a:t>
            </a:r>
            <a:r>
              <a:rPr lang="en-GB">
                <a:solidFill>
                  <a:srgbClr val="737373"/>
                </a:solidFill>
                <a:latin typeface="+mj-lt"/>
              </a:rPr>
              <a:t> ad minim </a:t>
            </a:r>
            <a:r>
              <a:rPr lang="en-GB" err="1">
                <a:solidFill>
                  <a:srgbClr val="737373"/>
                </a:solidFill>
                <a:latin typeface="+mj-lt"/>
              </a:rPr>
              <a:t>veniam</a:t>
            </a:r>
            <a:r>
              <a:rPr lang="en-GB">
                <a:solidFill>
                  <a:srgbClr val="737373"/>
                </a:solidFill>
                <a:latin typeface="+mj-lt"/>
              </a:rPr>
              <a:t>, </a:t>
            </a:r>
            <a:r>
              <a:rPr lang="en-GB" err="1">
                <a:solidFill>
                  <a:srgbClr val="737373"/>
                </a:solidFill>
                <a:latin typeface="+mj-lt"/>
              </a:rPr>
              <a:t>quis</a:t>
            </a:r>
            <a:r>
              <a:rPr lang="en-GB">
                <a:solidFill>
                  <a:srgbClr val="737373"/>
                </a:solidFill>
                <a:latin typeface="+mj-lt"/>
              </a:rPr>
              <a:t> </a:t>
            </a:r>
            <a:r>
              <a:rPr lang="en-GB" err="1">
                <a:solidFill>
                  <a:srgbClr val="737373"/>
                </a:solidFill>
                <a:latin typeface="+mj-lt"/>
              </a:rPr>
              <a:t>nostrud</a:t>
            </a:r>
            <a:r>
              <a:rPr lang="en-GB">
                <a:solidFill>
                  <a:srgbClr val="737373"/>
                </a:solidFill>
                <a:latin typeface="+mj-lt"/>
              </a:rPr>
              <a:t> exercitation </a:t>
            </a:r>
            <a:r>
              <a:rPr lang="en-GB" err="1">
                <a:solidFill>
                  <a:srgbClr val="737373"/>
                </a:solidFill>
                <a:latin typeface="+mj-lt"/>
              </a:rPr>
              <a:t>ullamco</a:t>
            </a:r>
            <a:r>
              <a:rPr lang="en-GB">
                <a:solidFill>
                  <a:srgbClr val="737373"/>
                </a:solidFill>
                <a:latin typeface="+mj-lt"/>
              </a:rPr>
              <a:t> </a:t>
            </a:r>
            <a:r>
              <a:rPr lang="en-GB" err="1">
                <a:solidFill>
                  <a:srgbClr val="737373"/>
                </a:solidFill>
                <a:latin typeface="+mj-lt"/>
              </a:rPr>
              <a:t>laboris</a:t>
            </a:r>
            <a:r>
              <a:rPr lang="en-GB">
                <a:solidFill>
                  <a:srgbClr val="737373"/>
                </a:solidFill>
                <a:latin typeface="+mj-lt"/>
              </a:rPr>
              <a:t> nisi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aliquip</a:t>
            </a:r>
            <a:r>
              <a:rPr lang="en-GB">
                <a:solidFill>
                  <a:srgbClr val="737373"/>
                </a:solidFill>
                <a:latin typeface="+mj-lt"/>
              </a:rPr>
              <a:t> ex ea.</a:t>
            </a:r>
          </a:p>
          <a:p>
            <a:endParaRPr lang="en-GB">
              <a:latin typeface="+mj-lt"/>
            </a:endParaRPr>
          </a:p>
          <a:p>
            <a:endParaRPr lang="en-GB">
              <a:latin typeface="+mj-lt"/>
            </a:endParaRPr>
          </a:p>
          <a:p>
            <a:endParaRPr lang="en-GB">
              <a:latin typeface="+mj-lt"/>
            </a:endParaRPr>
          </a:p>
          <a:p>
            <a:endParaRPr lang="en-GB">
              <a:latin typeface="+mj-lt"/>
            </a:endParaRPr>
          </a:p>
          <a:p>
            <a:endParaRPr lang="en-GB">
              <a:latin typeface="+mj-lt"/>
            </a:endParaRPr>
          </a:p>
          <a:p>
            <a:pPr lvl="0"/>
            <a:r>
              <a:rPr lang="en-GB" b="1" err="1">
                <a:solidFill>
                  <a:srgbClr val="737373"/>
                </a:solidFill>
                <a:latin typeface="Segoe UI Semibold" panose="020B0702040204020203" pitchFamily="34" charset="0"/>
                <a:cs typeface="Segoe UI Semibold" panose="020B0702040204020203" pitchFamily="34" charset="0"/>
              </a:rPr>
              <a:t>Sed</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ut</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perspiciatis</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unde</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omnis</a:t>
            </a:r>
            <a:endParaRPr lang="en-GB" b="1">
              <a:solidFill>
                <a:srgbClr val="737373"/>
              </a:solidFill>
              <a:latin typeface="Segoe UI Semibold" panose="020B0702040204020203" pitchFamily="34" charset="0"/>
              <a:cs typeface="Segoe UI Semibold" panose="020B0702040204020203" pitchFamily="34" charset="0"/>
            </a:endParaRPr>
          </a:p>
          <a:p>
            <a:pPr marL="177697" indent="-177697">
              <a:buFont typeface="Arial" charset="0"/>
              <a:buChar char="•"/>
            </a:pPr>
            <a:r>
              <a:rPr lang="en-GB" err="1">
                <a:solidFill>
                  <a:srgbClr val="737373"/>
                </a:solidFill>
                <a:latin typeface="+mj-lt"/>
              </a:rPr>
              <a:t>Consectetur</a:t>
            </a:r>
            <a:r>
              <a:rPr lang="en-GB">
                <a:solidFill>
                  <a:srgbClr val="737373"/>
                </a:solidFill>
                <a:latin typeface="+mj-lt"/>
              </a:rPr>
              <a:t> </a:t>
            </a:r>
            <a:r>
              <a:rPr lang="en-GB" err="1">
                <a:solidFill>
                  <a:srgbClr val="737373"/>
                </a:solidFill>
                <a:latin typeface="+mj-lt"/>
              </a:rPr>
              <a:t>adipiscing</a:t>
            </a:r>
            <a:r>
              <a:rPr lang="en-GB">
                <a:solidFill>
                  <a:srgbClr val="737373"/>
                </a:solidFill>
                <a:latin typeface="+mj-lt"/>
              </a:rPr>
              <a:t> </a:t>
            </a:r>
            <a:r>
              <a:rPr lang="en-GB" err="1">
                <a:solidFill>
                  <a:srgbClr val="737373"/>
                </a:solidFill>
                <a:latin typeface="+mj-lt"/>
              </a:rPr>
              <a:t>elit</a:t>
            </a:r>
            <a:r>
              <a:rPr lang="en-GB">
                <a:solidFill>
                  <a:srgbClr val="737373"/>
                </a:solidFill>
                <a:latin typeface="+mj-lt"/>
              </a:rPr>
              <a:t> </a:t>
            </a:r>
          </a:p>
          <a:p>
            <a:pPr marL="177697" indent="-177697">
              <a:buFont typeface="Arial" charset="0"/>
              <a:buChar char="•"/>
            </a:pPr>
            <a:r>
              <a:rPr lang="en-GB" err="1">
                <a:solidFill>
                  <a:srgbClr val="737373"/>
                </a:solidFill>
                <a:latin typeface="+mj-lt"/>
              </a:rPr>
              <a:t>Sed</a:t>
            </a:r>
            <a:r>
              <a:rPr lang="en-GB">
                <a:solidFill>
                  <a:srgbClr val="737373"/>
                </a:solidFill>
                <a:latin typeface="+mj-lt"/>
              </a:rPr>
              <a:t> do </a:t>
            </a:r>
            <a:r>
              <a:rPr lang="en-GB" err="1">
                <a:solidFill>
                  <a:srgbClr val="737373"/>
                </a:solidFill>
                <a:latin typeface="+mj-lt"/>
              </a:rPr>
              <a:t>eiusmod</a:t>
            </a:r>
            <a:r>
              <a:rPr lang="en-GB">
                <a:solidFill>
                  <a:srgbClr val="737373"/>
                </a:solidFill>
                <a:latin typeface="+mj-lt"/>
              </a:rPr>
              <a:t> </a:t>
            </a:r>
            <a:r>
              <a:rPr lang="en-GB" err="1">
                <a:solidFill>
                  <a:srgbClr val="737373"/>
                </a:solidFill>
                <a:latin typeface="+mj-lt"/>
              </a:rPr>
              <a:t>tempor</a:t>
            </a:r>
            <a:r>
              <a:rPr lang="en-GB">
                <a:solidFill>
                  <a:srgbClr val="737373"/>
                </a:solidFill>
                <a:latin typeface="+mj-lt"/>
              </a:rPr>
              <a:t> </a:t>
            </a:r>
            <a:r>
              <a:rPr lang="en-GB" err="1">
                <a:solidFill>
                  <a:srgbClr val="737373"/>
                </a:solidFill>
                <a:latin typeface="+mj-lt"/>
              </a:rPr>
              <a:t>incididunt</a:t>
            </a:r>
            <a:r>
              <a:rPr lang="en-GB">
                <a:solidFill>
                  <a:srgbClr val="737373"/>
                </a:solidFill>
                <a:latin typeface="+mj-lt"/>
              </a:rPr>
              <a:t>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labore</a:t>
            </a:r>
            <a:r>
              <a:rPr lang="en-GB">
                <a:solidFill>
                  <a:srgbClr val="737373"/>
                </a:solidFill>
                <a:latin typeface="+mj-lt"/>
              </a:rPr>
              <a:t> et </a:t>
            </a:r>
            <a:r>
              <a:rPr lang="en-GB" err="1">
                <a:solidFill>
                  <a:srgbClr val="737373"/>
                </a:solidFill>
                <a:latin typeface="+mj-lt"/>
              </a:rPr>
              <a:t>dolore</a:t>
            </a:r>
            <a:r>
              <a:rPr lang="en-GB">
                <a:solidFill>
                  <a:srgbClr val="737373"/>
                </a:solidFill>
                <a:latin typeface="+mj-lt"/>
              </a:rPr>
              <a:t> magna </a:t>
            </a:r>
            <a:r>
              <a:rPr lang="en-GB" err="1">
                <a:solidFill>
                  <a:srgbClr val="737373"/>
                </a:solidFill>
                <a:latin typeface="+mj-lt"/>
              </a:rPr>
              <a:t>aliqua</a:t>
            </a:r>
            <a:r>
              <a:rPr lang="en-GB">
                <a:solidFill>
                  <a:srgbClr val="737373"/>
                </a:solidFill>
                <a:latin typeface="+mj-lt"/>
              </a:rPr>
              <a:t>. </a:t>
            </a:r>
          </a:p>
          <a:p>
            <a:pPr marL="177697" indent="-177697">
              <a:buFont typeface="Arial" charset="0"/>
              <a:buChar char="•"/>
            </a:pP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enim</a:t>
            </a:r>
            <a:r>
              <a:rPr lang="en-GB">
                <a:solidFill>
                  <a:srgbClr val="737373"/>
                </a:solidFill>
                <a:latin typeface="+mj-lt"/>
              </a:rPr>
              <a:t> ad minim </a:t>
            </a:r>
            <a:r>
              <a:rPr lang="en-GB" err="1">
                <a:solidFill>
                  <a:srgbClr val="737373"/>
                </a:solidFill>
                <a:latin typeface="+mj-lt"/>
              </a:rPr>
              <a:t>veniam</a:t>
            </a:r>
            <a:r>
              <a:rPr lang="en-GB">
                <a:solidFill>
                  <a:srgbClr val="737373"/>
                </a:solidFill>
                <a:latin typeface="+mj-lt"/>
              </a:rPr>
              <a:t>, </a:t>
            </a:r>
            <a:r>
              <a:rPr lang="en-GB" err="1">
                <a:solidFill>
                  <a:srgbClr val="737373"/>
                </a:solidFill>
                <a:latin typeface="+mj-lt"/>
              </a:rPr>
              <a:t>quis</a:t>
            </a:r>
            <a:r>
              <a:rPr lang="en-GB">
                <a:solidFill>
                  <a:srgbClr val="737373"/>
                </a:solidFill>
                <a:latin typeface="+mj-lt"/>
              </a:rPr>
              <a:t> </a:t>
            </a:r>
            <a:r>
              <a:rPr lang="en-GB" err="1">
                <a:solidFill>
                  <a:srgbClr val="737373"/>
                </a:solidFill>
                <a:latin typeface="+mj-lt"/>
              </a:rPr>
              <a:t>nostrud</a:t>
            </a:r>
            <a:r>
              <a:rPr lang="en-GB">
                <a:solidFill>
                  <a:srgbClr val="737373"/>
                </a:solidFill>
                <a:latin typeface="+mj-lt"/>
              </a:rPr>
              <a:t> exercitation </a:t>
            </a:r>
            <a:r>
              <a:rPr lang="en-GB" err="1">
                <a:solidFill>
                  <a:srgbClr val="737373"/>
                </a:solidFill>
                <a:latin typeface="+mj-lt"/>
              </a:rPr>
              <a:t>ullamco</a:t>
            </a:r>
            <a:r>
              <a:rPr lang="en-GB">
                <a:solidFill>
                  <a:srgbClr val="737373"/>
                </a:solidFill>
                <a:latin typeface="+mj-lt"/>
              </a:rPr>
              <a:t> </a:t>
            </a:r>
            <a:r>
              <a:rPr lang="en-GB" err="1">
                <a:solidFill>
                  <a:srgbClr val="737373"/>
                </a:solidFill>
                <a:latin typeface="+mj-lt"/>
              </a:rPr>
              <a:t>laboris</a:t>
            </a:r>
            <a:r>
              <a:rPr lang="en-GB">
                <a:solidFill>
                  <a:srgbClr val="737373"/>
                </a:solidFill>
                <a:latin typeface="+mj-lt"/>
              </a:rPr>
              <a:t> nisi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aliquip</a:t>
            </a:r>
            <a:r>
              <a:rPr lang="en-GB">
                <a:solidFill>
                  <a:srgbClr val="737373"/>
                </a:solidFill>
                <a:latin typeface="+mj-lt"/>
              </a:rPr>
              <a:t> ex </a:t>
            </a:r>
            <a:r>
              <a:rPr lang="en-GB" err="1">
                <a:solidFill>
                  <a:srgbClr val="737373"/>
                </a:solidFill>
                <a:latin typeface="+mj-lt"/>
              </a:rPr>
              <a:t>ea</a:t>
            </a:r>
            <a:r>
              <a:rPr lang="en-GB">
                <a:solidFill>
                  <a:srgbClr val="737373"/>
                </a:solidFill>
                <a:latin typeface="+mj-lt"/>
              </a:rPr>
              <a:t> </a:t>
            </a:r>
            <a:r>
              <a:rPr lang="en-GB" err="1">
                <a:solidFill>
                  <a:srgbClr val="737373"/>
                </a:solidFill>
                <a:latin typeface="+mj-lt"/>
              </a:rPr>
              <a:t>commodo</a:t>
            </a:r>
            <a:r>
              <a:rPr lang="en-GB">
                <a:solidFill>
                  <a:srgbClr val="737373"/>
                </a:solidFill>
                <a:latin typeface="+mj-lt"/>
              </a:rPr>
              <a:t> </a:t>
            </a:r>
            <a:r>
              <a:rPr lang="en-GB" err="1">
                <a:solidFill>
                  <a:srgbClr val="737373"/>
                </a:solidFill>
                <a:latin typeface="+mj-lt"/>
              </a:rPr>
              <a:t>consequat</a:t>
            </a:r>
            <a:r>
              <a:rPr lang="en-GB">
                <a:solidFill>
                  <a:srgbClr val="737373"/>
                </a:solidFill>
                <a:latin typeface="+mj-lt"/>
              </a:rPr>
              <a:t>. </a:t>
            </a:r>
          </a:p>
          <a:p>
            <a:pPr marL="177697" indent="-177697">
              <a:buFont typeface="Arial" charset="0"/>
              <a:buChar char="•"/>
            </a:pPr>
            <a:r>
              <a:rPr lang="en-GB" err="1">
                <a:solidFill>
                  <a:srgbClr val="737373"/>
                </a:solidFill>
                <a:latin typeface="+mj-lt"/>
              </a:rPr>
              <a:t>Duis</a:t>
            </a:r>
            <a:r>
              <a:rPr lang="en-GB">
                <a:solidFill>
                  <a:srgbClr val="737373"/>
                </a:solidFill>
                <a:latin typeface="+mj-lt"/>
              </a:rPr>
              <a:t> </a:t>
            </a:r>
            <a:r>
              <a:rPr lang="en-GB" err="1">
                <a:solidFill>
                  <a:srgbClr val="737373"/>
                </a:solidFill>
                <a:latin typeface="+mj-lt"/>
              </a:rPr>
              <a:t>aute</a:t>
            </a:r>
            <a:r>
              <a:rPr lang="en-GB">
                <a:solidFill>
                  <a:srgbClr val="737373"/>
                </a:solidFill>
                <a:latin typeface="+mj-lt"/>
              </a:rPr>
              <a:t> </a:t>
            </a:r>
            <a:r>
              <a:rPr lang="en-GB" err="1">
                <a:solidFill>
                  <a:srgbClr val="737373"/>
                </a:solidFill>
                <a:latin typeface="+mj-lt"/>
              </a:rPr>
              <a:t>irure</a:t>
            </a:r>
            <a:r>
              <a:rPr lang="en-GB">
                <a:solidFill>
                  <a:srgbClr val="737373"/>
                </a:solidFill>
                <a:latin typeface="+mj-lt"/>
              </a:rPr>
              <a:t> </a:t>
            </a:r>
            <a:r>
              <a:rPr lang="en-GB" err="1">
                <a:solidFill>
                  <a:srgbClr val="737373"/>
                </a:solidFill>
                <a:latin typeface="+mj-lt"/>
              </a:rPr>
              <a:t>dolor</a:t>
            </a:r>
            <a:r>
              <a:rPr lang="en-GB">
                <a:solidFill>
                  <a:srgbClr val="737373"/>
                </a:solidFill>
                <a:latin typeface="+mj-lt"/>
              </a:rPr>
              <a:t> in </a:t>
            </a:r>
            <a:r>
              <a:rPr lang="en-GB" err="1">
                <a:solidFill>
                  <a:srgbClr val="737373"/>
                </a:solidFill>
                <a:latin typeface="+mj-lt"/>
              </a:rPr>
              <a:t>reprehenderit</a:t>
            </a:r>
            <a:r>
              <a:rPr lang="en-GB">
                <a:solidFill>
                  <a:srgbClr val="737373"/>
                </a:solidFill>
                <a:latin typeface="+mj-lt"/>
              </a:rPr>
              <a:t> in </a:t>
            </a:r>
            <a:r>
              <a:rPr lang="en-GB" err="1">
                <a:solidFill>
                  <a:srgbClr val="737373"/>
                </a:solidFill>
                <a:latin typeface="+mj-lt"/>
              </a:rPr>
              <a:t>voluptate</a:t>
            </a:r>
            <a:r>
              <a:rPr lang="en-GB">
                <a:solidFill>
                  <a:srgbClr val="737373"/>
                </a:solidFill>
                <a:latin typeface="+mj-lt"/>
              </a:rPr>
              <a:t> </a:t>
            </a:r>
            <a:r>
              <a:rPr lang="en-GB" err="1">
                <a:solidFill>
                  <a:srgbClr val="737373"/>
                </a:solidFill>
                <a:latin typeface="+mj-lt"/>
              </a:rPr>
              <a:t>velit</a:t>
            </a:r>
            <a:r>
              <a:rPr lang="en-GB">
                <a:solidFill>
                  <a:srgbClr val="737373"/>
                </a:solidFill>
                <a:latin typeface="+mj-lt"/>
              </a:rPr>
              <a:t> </a:t>
            </a:r>
            <a:r>
              <a:rPr lang="en-GB" err="1">
                <a:solidFill>
                  <a:srgbClr val="737373"/>
                </a:solidFill>
                <a:latin typeface="+mj-lt"/>
              </a:rPr>
              <a:t>esse</a:t>
            </a:r>
            <a:r>
              <a:rPr lang="en-GB">
                <a:solidFill>
                  <a:srgbClr val="737373"/>
                </a:solidFill>
                <a:latin typeface="+mj-lt"/>
              </a:rPr>
              <a:t> </a:t>
            </a:r>
            <a:r>
              <a:rPr lang="en-GB" err="1">
                <a:solidFill>
                  <a:srgbClr val="737373"/>
                </a:solidFill>
                <a:latin typeface="+mj-lt"/>
              </a:rPr>
              <a:t>cillum</a:t>
            </a:r>
            <a:r>
              <a:rPr lang="en-GB">
                <a:solidFill>
                  <a:srgbClr val="737373"/>
                </a:solidFill>
                <a:latin typeface="+mj-lt"/>
              </a:rPr>
              <a:t> </a:t>
            </a:r>
            <a:r>
              <a:rPr lang="en-GB" err="1">
                <a:solidFill>
                  <a:srgbClr val="737373"/>
                </a:solidFill>
                <a:latin typeface="+mj-lt"/>
              </a:rPr>
              <a:t>dolore</a:t>
            </a:r>
            <a:r>
              <a:rPr lang="en-GB">
                <a:solidFill>
                  <a:srgbClr val="737373"/>
                </a:solidFill>
                <a:latin typeface="+mj-lt"/>
              </a:rPr>
              <a:t> </a:t>
            </a:r>
            <a:r>
              <a:rPr lang="en-GB" err="1">
                <a:solidFill>
                  <a:srgbClr val="737373"/>
                </a:solidFill>
                <a:latin typeface="+mj-lt"/>
              </a:rPr>
              <a:t>eu</a:t>
            </a:r>
            <a:r>
              <a:rPr lang="en-GB">
                <a:solidFill>
                  <a:srgbClr val="737373"/>
                </a:solidFill>
                <a:latin typeface="+mj-lt"/>
              </a:rPr>
              <a:t> </a:t>
            </a:r>
            <a:r>
              <a:rPr lang="en-GB" err="1">
                <a:solidFill>
                  <a:srgbClr val="737373"/>
                </a:solidFill>
                <a:latin typeface="+mj-lt"/>
              </a:rPr>
              <a:t>fugiat</a:t>
            </a:r>
            <a:r>
              <a:rPr lang="en-GB">
                <a:solidFill>
                  <a:srgbClr val="737373"/>
                </a:solidFill>
                <a:latin typeface="+mj-lt"/>
              </a:rPr>
              <a:t> </a:t>
            </a:r>
            <a:r>
              <a:rPr lang="en-GB" err="1">
                <a:solidFill>
                  <a:srgbClr val="737373"/>
                </a:solidFill>
                <a:latin typeface="+mj-lt"/>
              </a:rPr>
              <a:t>nulla</a:t>
            </a:r>
            <a:r>
              <a:rPr lang="en-GB">
                <a:solidFill>
                  <a:srgbClr val="737373"/>
                </a:solidFill>
                <a:latin typeface="+mj-lt"/>
              </a:rPr>
              <a:t> </a:t>
            </a:r>
            <a:r>
              <a:rPr lang="en-GB" err="1">
                <a:solidFill>
                  <a:srgbClr val="737373"/>
                </a:solidFill>
                <a:latin typeface="+mj-lt"/>
              </a:rPr>
              <a:t>pariatur</a:t>
            </a:r>
            <a:r>
              <a:rPr lang="en-GB">
                <a:solidFill>
                  <a:srgbClr val="737373"/>
                </a:solidFill>
                <a:latin typeface="+mj-lt"/>
              </a:rPr>
              <a:t>. </a:t>
            </a:r>
          </a:p>
        </p:txBody>
      </p:sp>
      <p:sp>
        <p:nvSpPr>
          <p:cNvPr id="12" name="Chart Placeholder 11"/>
          <p:cNvSpPr>
            <a:spLocks noGrp="1"/>
          </p:cNvSpPr>
          <p:nvPr>
            <p:ph type="chart" sz="quarter" idx="11"/>
          </p:nvPr>
        </p:nvSpPr>
        <p:spPr>
          <a:xfrm>
            <a:off x="6777216" y="1446987"/>
            <a:ext cx="4889186" cy="4614863"/>
          </a:xfrm>
        </p:spPr>
        <p:txBody>
          <a:bodyPr/>
          <a:lstStyle/>
          <a:p>
            <a:endParaRPr lang="en-US" dirty="0"/>
          </a:p>
        </p:txBody>
      </p:sp>
    </p:spTree>
    <p:extLst>
      <p:ext uri="{BB962C8B-B14F-4D97-AF65-F5344CB8AC3E}">
        <p14:creationId xmlns:p14="http://schemas.microsoft.com/office/powerpoint/2010/main" val="42024014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nfidential">
    <p:bg>
      <p:bgPr>
        <a:solidFill>
          <a:srgbClr val="737373"/>
        </a:solidFill>
        <a:effectLst/>
      </p:bgPr>
    </p:bg>
    <p:spTree>
      <p:nvGrpSpPr>
        <p:cNvPr id="1" name=""/>
        <p:cNvGrpSpPr/>
        <p:nvPr/>
      </p:nvGrpSpPr>
      <p:grpSpPr>
        <a:xfrm>
          <a:off x="0" y="0"/>
          <a:ext cx="0" cy="0"/>
          <a:chOff x="0" y="0"/>
          <a:chExt cx="0" cy="0"/>
        </a:xfrm>
      </p:grpSpPr>
      <p:sp>
        <p:nvSpPr>
          <p:cNvPr id="3" name="Title 1"/>
          <p:cNvSpPr txBox="1">
            <a:spLocks/>
          </p:cNvSpPr>
          <p:nvPr userDrawn="1"/>
        </p:nvSpPr>
        <p:spPr>
          <a:xfrm>
            <a:off x="3677607" y="3013502"/>
            <a:ext cx="4836784" cy="777240"/>
          </a:xfrm>
          <a:prstGeom prst="rect">
            <a:avLst/>
          </a:prstGeom>
          <a:ln w="19050">
            <a:solidFill>
              <a:schemeClr val="bg1"/>
            </a:solidFill>
          </a:ln>
        </p:spPr>
        <p:txBody>
          <a:bodyPr tIns="73152" anchor="ctr"/>
          <a:lstStyle>
            <a:lvl1pPr algn="ctr" defTabSz="914211" rtl="0" eaLnBrk="1" latinLnBrk="0" hangingPunct="1">
              <a:lnSpc>
                <a:spcPct val="90000"/>
              </a:lnSpc>
              <a:spcBef>
                <a:spcPct val="0"/>
              </a:spcBef>
              <a:buNone/>
              <a:defRPr lang="en-US" sz="4800" b="1" kern="0" cap="none" spc="100" baseline="0">
                <a:ln w="3175">
                  <a:noFill/>
                </a:ln>
                <a:solidFill>
                  <a:schemeClr val="bg1">
                    <a:alpha val="99000"/>
                  </a:schemeClr>
                </a:solidFill>
                <a:effectLst/>
                <a:latin typeface="+mj-lt"/>
                <a:ea typeface="+mn-ea"/>
                <a:cs typeface="Arial" charset="0"/>
              </a:defRPr>
            </a:lvl1pPr>
          </a:lstStyle>
          <a:p>
            <a:r>
              <a:rPr lang="en-US" sz="4800" dirty="0"/>
              <a:t>CONFIDENTIAL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2798" y="6073963"/>
            <a:ext cx="2289485" cy="713420"/>
          </a:xfrm>
          <a:prstGeom prst="rect">
            <a:avLst/>
          </a:prstGeom>
        </p:spPr>
      </p:pic>
    </p:spTree>
    <p:extLst>
      <p:ext uri="{BB962C8B-B14F-4D97-AF65-F5344CB8AC3E}">
        <p14:creationId xmlns:p14="http://schemas.microsoft.com/office/powerpoint/2010/main" val="270345079"/>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icrosof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3531" y="4598151"/>
            <a:ext cx="1711497" cy="365760"/>
          </a:xfrm>
          <a:prstGeom prst="rect">
            <a:avLst/>
          </a:prstGeom>
        </p:spPr>
      </p:pic>
      <p:sp>
        <p:nvSpPr>
          <p:cNvPr id="5" name="Text Box 3"/>
          <p:cNvSpPr txBox="1">
            <a:spLocks noChangeArrowheads="1"/>
          </p:cNvSpPr>
          <p:nvPr userDrawn="1"/>
        </p:nvSpPr>
        <p:spPr bwMode="blackWhite">
          <a:xfrm>
            <a:off x="562121" y="5340317"/>
            <a:ext cx="11067756" cy="851469"/>
          </a:xfrm>
          <a:prstGeom prst="rect">
            <a:avLst/>
          </a:prstGeom>
          <a:noFill/>
          <a:ln w="12700">
            <a:noFill/>
            <a:miter lim="800000"/>
            <a:headEnd type="none" w="sm" len="sm"/>
            <a:tailEnd type="none" w="sm" len="sm"/>
          </a:ln>
          <a:effectLst/>
        </p:spPr>
        <p:txBody>
          <a:bodyPr vert="horz" wrap="square" lIns="91393" tIns="45697" rIns="91393" bIns="45697" numCol="1" anchor="t" anchorCtr="0" compatLnSpc="1">
            <a:prstTxWarp prst="textNoShape">
              <a:avLst/>
            </a:prstTxWarp>
            <a:spAutoFit/>
          </a:bodyPr>
          <a:lstStyle/>
          <a:p>
            <a:pPr algn="l" defTabSz="913795" eaLnBrk="0" hangingPunct="0">
              <a:spcAft>
                <a:spcPts val="800"/>
              </a:spcAft>
            </a:pPr>
            <a:r>
              <a:rPr lang="en-US" sz="900" dirty="0">
                <a:solidFill>
                  <a:srgbClr val="737373">
                    <a:alpha val="99000"/>
                  </a:srgbClr>
                </a:solidFill>
                <a:cs typeface="Arial" charset="0"/>
              </a:rPr>
              <a:t>© 2019 Microsoft </a:t>
            </a:r>
          </a:p>
          <a:p>
            <a:pPr algn="l" defTabSz="913795" eaLnBrk="0" hangingPunct="0">
              <a:spcAft>
                <a:spcPts val="800"/>
              </a:spcAft>
            </a:pPr>
            <a:r>
              <a:rPr lang="en-US" sz="900" dirty="0">
                <a:solidFill>
                  <a:srgbClr val="737373">
                    <a:alpha val="99000"/>
                  </a:srgbClr>
                </a:solidFill>
                <a:cs typeface="Arial" charset="0"/>
              </a:rPr>
              <a:t>The information herein is for informational purposes only and represents the current view of Microsoft Corporation as of the date of this presentation. Because Microsoft must respond to changing </a:t>
            </a:r>
            <a:br>
              <a:rPr lang="en-US" sz="900" dirty="0">
                <a:solidFill>
                  <a:srgbClr val="737373">
                    <a:alpha val="99000"/>
                  </a:srgbClr>
                </a:solidFill>
                <a:cs typeface="Arial" charset="0"/>
              </a:rPr>
            </a:br>
            <a:r>
              <a:rPr lang="en-US" sz="900" dirty="0">
                <a:solidFill>
                  <a:srgbClr val="737373">
                    <a:alpha val="99000"/>
                  </a:srgbClr>
                </a:solidFill>
                <a:cs typeface="Arial" charset="0"/>
              </a:rPr>
              <a:t>market conditions, it should not be interpreted to be a commitment on the part of Microsoft, and Microsoft cannot guarantee the accuracy of any information provided after the date of this presentation.  </a:t>
            </a:r>
          </a:p>
          <a:p>
            <a:pPr algn="l" defTabSz="913795" eaLnBrk="0" hangingPunct="0">
              <a:spcAft>
                <a:spcPts val="800"/>
              </a:spcAft>
            </a:pPr>
            <a:r>
              <a:rPr lang="en-US" sz="900" dirty="0">
                <a:solidFill>
                  <a:srgbClr val="737373">
                    <a:alpha val="99000"/>
                  </a:srgbClr>
                </a:solidFill>
                <a:cs typeface="Arial" charset="0"/>
              </a:rPr>
              <a:t>Microsoft makes no warranties, express, implied or statutory, as to the information in this presentation.</a:t>
            </a:r>
          </a:p>
        </p:txBody>
      </p:sp>
    </p:spTree>
    <p:extLst>
      <p:ext uri="{BB962C8B-B14F-4D97-AF65-F5344CB8AC3E}">
        <p14:creationId xmlns:p14="http://schemas.microsoft.com/office/powerpoint/2010/main" val="11536589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Image Full Bleed">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2B0B6FF9-6B95-453A-92EE-13FE3BD35AE4}"/>
              </a:ext>
            </a:extLst>
          </p:cNvPr>
          <p:cNvSpPr>
            <a:spLocks noGrp="1"/>
          </p:cNvSpPr>
          <p:nvPr>
            <p:ph type="pic" sz="quarter" idx="12" hasCustomPrompt="1"/>
          </p:nvPr>
        </p:nvSpPr>
        <p:spPr>
          <a:xfrm>
            <a:off x="2" y="0"/>
            <a:ext cx="12192000" cy="6858000"/>
          </a:xfrm>
          <a:prstGeom prst="rect">
            <a:avLst/>
          </a:prstGeom>
          <a:solidFill>
            <a:schemeClr val="bg2">
              <a:alpha val="81000"/>
            </a:schemeClr>
          </a:solidFill>
        </p:spPr>
        <p:txBody>
          <a:bodyPr bIns="548640" anchor="ctr"/>
          <a:lstStyle>
            <a:lvl1pPr marL="0" indent="0" algn="l">
              <a:buNone/>
              <a:defRPr sz="1999">
                <a:latin typeface="Segoe UI Light" panose="020B0502040204020203" pitchFamily="34" charset="0"/>
                <a:cs typeface="Segoe UI Light" panose="020B0502040204020203" pitchFamily="34" charset="0"/>
              </a:defRPr>
            </a:lvl1pPr>
          </a:lstStyle>
          <a:p>
            <a:r>
              <a:rPr lang="en-US" dirty="0"/>
              <a:t>        Click icon to insert a photo</a:t>
            </a:r>
          </a:p>
          <a:p>
            <a:endParaRPr lang="en-US" dirty="0"/>
          </a:p>
        </p:txBody>
      </p:sp>
      <p:sp>
        <p:nvSpPr>
          <p:cNvPr id="9" name="Content Placeholder 6">
            <a:extLst>
              <a:ext uri="{FF2B5EF4-FFF2-40B4-BE49-F238E27FC236}">
                <a16:creationId xmlns:a16="http://schemas.microsoft.com/office/drawing/2014/main" id="{A3923364-5E1E-448B-AAD6-B257F7313233}"/>
              </a:ext>
            </a:extLst>
          </p:cNvPr>
          <p:cNvSpPr>
            <a:spLocks noGrp="1"/>
          </p:cNvSpPr>
          <p:nvPr>
            <p:ph sz="quarter" idx="13"/>
          </p:nvPr>
        </p:nvSpPr>
        <p:spPr>
          <a:xfrm>
            <a:off x="6918292" y="1717597"/>
            <a:ext cx="4546204" cy="492314"/>
          </a:xfrm>
          <a:prstGeom prst="rect">
            <a:avLst/>
          </a:prstGeom>
        </p:spPr>
        <p:txBody>
          <a:bodyPr lIns="0" tIns="0" rIns="0" bIns="0">
            <a:spAutoFit/>
          </a:bodyPr>
          <a:lstStyle>
            <a:lvl1pPr marL="0" indent="0">
              <a:buNone/>
              <a:defRPr sz="3199">
                <a:solidFill>
                  <a:schemeClr val="tx2"/>
                </a:solidFill>
                <a:latin typeface="Segoe UI Semibold" panose="020B0702040204020203" pitchFamily="34" charset="0"/>
                <a:cs typeface="Segoe UI Semibold" panose="020B0702040204020203" pitchFamily="34" charset="0"/>
              </a:defRPr>
            </a:lvl1pPr>
          </a:lstStyle>
          <a:p>
            <a:pPr lvl="0"/>
            <a:r>
              <a:rPr lang="en-US"/>
              <a:t>Edit Master text styles</a:t>
            </a:r>
          </a:p>
        </p:txBody>
      </p:sp>
      <p:sp>
        <p:nvSpPr>
          <p:cNvPr id="12" name="Content Placeholder 10">
            <a:extLst>
              <a:ext uri="{FF2B5EF4-FFF2-40B4-BE49-F238E27FC236}">
                <a16:creationId xmlns:a16="http://schemas.microsoft.com/office/drawing/2014/main" id="{7D245258-493F-4E5C-AB6A-6AB135FCFD40}"/>
              </a:ext>
            </a:extLst>
          </p:cNvPr>
          <p:cNvSpPr>
            <a:spLocks noGrp="1"/>
          </p:cNvSpPr>
          <p:nvPr>
            <p:ph sz="quarter" idx="14" hasCustomPrompt="1"/>
          </p:nvPr>
        </p:nvSpPr>
        <p:spPr>
          <a:xfrm>
            <a:off x="6918292" y="2460259"/>
            <a:ext cx="4546204" cy="1010148"/>
          </a:xfrm>
          <a:prstGeom prst="rect">
            <a:avLst/>
          </a:prstGeom>
        </p:spPr>
        <p:txBody>
          <a:bodyPr wrap="square" lIns="0" tIns="0" rIns="0" bIns="0">
            <a:spAutoFit/>
          </a:bodyPr>
          <a:lstStyle>
            <a:lvl1pPr marL="0" indent="0">
              <a:lnSpc>
                <a:spcPct val="120000"/>
              </a:lnSpc>
              <a:spcBef>
                <a:spcPts val="0"/>
              </a:spcBef>
              <a:spcAft>
                <a:spcPts val="1200"/>
              </a:spcAft>
              <a:buNone/>
              <a:defRPr sz="1400">
                <a:solidFill>
                  <a:schemeClr val="tx2"/>
                </a:solidFill>
              </a:defRPr>
            </a:lvl1pPr>
          </a:lstStyle>
          <a:p>
            <a:pPr lvl="0"/>
            <a:r>
              <a:rPr lang="en-US"/>
              <a:t>Lorem ipsum dolor sit amet, consectetuer adipiscing elit. Maecenas porttitor congue massa. Fusce posuere, magna sed pulvinar ultricies, purus lectus malesuada libero, sit amet commodo magna eros quis </a:t>
            </a:r>
            <a:r>
              <a:rPr lang="en-US" err="1"/>
              <a:t>urna</a:t>
            </a:r>
            <a:r>
              <a:rPr lang="en-US"/>
              <a:t>.</a:t>
            </a:r>
          </a:p>
        </p:txBody>
      </p:sp>
    </p:spTree>
    <p:extLst>
      <p:ext uri="{BB962C8B-B14F-4D97-AF65-F5344CB8AC3E}">
        <p14:creationId xmlns:p14="http://schemas.microsoft.com/office/powerpoint/2010/main" val="4260381330"/>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9B6E0AA-E4F2-41D6-A6A5-5FB77A4F23EC}"/>
              </a:ext>
            </a:extLst>
          </p:cNvPr>
          <p:cNvSpPr>
            <a:spLocks noGrp="1"/>
          </p:cNvSpPr>
          <p:nvPr>
            <p:ph type="body" sz="quarter" idx="10"/>
          </p:nvPr>
        </p:nvSpPr>
        <p:spPr>
          <a:xfrm>
            <a:off x="457201" y="470851"/>
            <a:ext cx="11368215" cy="706270"/>
          </a:xfrm>
          <a:prstGeom prst="rect">
            <a:avLst/>
          </a:prstGeom>
        </p:spPr>
        <p:txBody>
          <a:bodyPr lIns="0" tIns="0" rIns="0" bIns="0"/>
          <a:lstStyle>
            <a:lvl1pPr marL="0" indent="0">
              <a:buNone/>
              <a:defRPr sz="3799">
                <a:solidFill>
                  <a:schemeClr val="accent2"/>
                </a:solidFill>
                <a:latin typeface="Segoe UI Semibold" panose="020B0702040204020203" pitchFamily="34" charset="0"/>
                <a:cs typeface="Segoe UI Semibold" panose="020B0702040204020203" pitchFamily="34" charset="0"/>
              </a:defRPr>
            </a:lvl1pPr>
            <a:lvl2pPr marL="457063" indent="0">
              <a:buNone/>
              <a:defRPr sz="4399">
                <a:latin typeface="Segoe UI Light" panose="020B0502040204020203" pitchFamily="34" charset="0"/>
                <a:cs typeface="Segoe UI Light" panose="020B0502040204020203" pitchFamily="34" charset="0"/>
              </a:defRPr>
            </a:lvl2pPr>
            <a:lvl3pPr marL="914126" indent="0">
              <a:buNone/>
              <a:defRPr sz="3999">
                <a:latin typeface="Segoe UI Light" panose="020B0502040204020203" pitchFamily="34" charset="0"/>
                <a:cs typeface="Segoe UI Light" panose="020B0502040204020203" pitchFamily="34" charset="0"/>
              </a:defRPr>
            </a:lvl3pPr>
            <a:lvl4pPr marL="1371189" indent="0">
              <a:buNone/>
              <a:defRPr sz="3599">
                <a:latin typeface="Segoe UI Light" panose="020B0502040204020203" pitchFamily="34" charset="0"/>
                <a:cs typeface="Segoe UI Light" panose="020B0502040204020203" pitchFamily="34" charset="0"/>
              </a:defRPr>
            </a:lvl4pPr>
            <a:lvl5pPr marL="1828251" indent="0">
              <a:buNone/>
              <a:defRPr sz="3599">
                <a:latin typeface="Segoe UI Light" panose="020B0502040204020203" pitchFamily="34" charset="0"/>
                <a:cs typeface="Segoe UI Light" panose="020B0502040204020203" pitchFamily="34" charset="0"/>
              </a:defRPr>
            </a:lvl5pPr>
          </a:lstStyle>
          <a:p>
            <a:pPr lvl="0"/>
            <a:r>
              <a:rPr lang="en-US"/>
              <a:t>Edit Master text styles</a:t>
            </a:r>
          </a:p>
        </p:txBody>
      </p:sp>
      <p:sp>
        <p:nvSpPr>
          <p:cNvPr id="4" name="Text Placeholder 8">
            <a:extLst>
              <a:ext uri="{FF2B5EF4-FFF2-40B4-BE49-F238E27FC236}">
                <a16:creationId xmlns:a16="http://schemas.microsoft.com/office/drawing/2014/main" id="{E2DD3153-995F-4CD5-B6FB-A010A6FBAB63}"/>
              </a:ext>
            </a:extLst>
          </p:cNvPr>
          <p:cNvSpPr>
            <a:spLocks noGrp="1"/>
          </p:cNvSpPr>
          <p:nvPr>
            <p:ph type="body" sz="quarter" idx="13"/>
          </p:nvPr>
        </p:nvSpPr>
        <p:spPr>
          <a:xfrm>
            <a:off x="457200" y="1183301"/>
            <a:ext cx="11368214" cy="375029"/>
          </a:xfrm>
          <a:prstGeom prst="rect">
            <a:avLst/>
          </a:prstGeom>
        </p:spPr>
        <p:txBody>
          <a:bodyPr lIns="0" tIns="0" rIns="0" bIns="0"/>
          <a:lstStyle>
            <a:lvl1pPr marL="0" marR="0" indent="0" algn="l" defTabSz="914126" rtl="0" eaLnBrk="1" fontAlgn="auto" latinLnBrk="0" hangingPunct="1">
              <a:lnSpc>
                <a:spcPct val="100000"/>
              </a:lnSpc>
              <a:spcBef>
                <a:spcPts val="0"/>
              </a:spcBef>
              <a:spcAft>
                <a:spcPts val="1200"/>
              </a:spcAft>
              <a:buClrTx/>
              <a:buSzTx/>
              <a:buFont typeface="+mj-lt"/>
              <a:buNone/>
              <a:tabLst/>
              <a:defRPr sz="1999" b="0">
                <a:solidFill>
                  <a:schemeClr val="accent3"/>
                </a:solidFill>
                <a:latin typeface="Segoe UI Light" panose="020B0502040204020203" pitchFamily="34" charset="0"/>
                <a:cs typeface="Segoe UI Light" panose="020B0502040204020203" pitchFamily="34" charset="0"/>
              </a:defRPr>
            </a:lvl1pPr>
            <a:lvl2pPr>
              <a:defRPr sz="1999"/>
            </a:lvl2pPr>
            <a:lvl3pPr>
              <a:defRPr sz="1799"/>
            </a:lvl3pPr>
            <a:lvl4pPr>
              <a:defRPr sz="1600"/>
            </a:lvl4pPr>
            <a:lvl5pPr>
              <a:defRPr sz="1600"/>
            </a:lvl5pPr>
          </a:lstStyle>
          <a:p>
            <a:pPr lvl="0"/>
            <a:r>
              <a:rPr lang="en-US"/>
              <a:t>Edit Master text styles</a:t>
            </a:r>
          </a:p>
        </p:txBody>
      </p:sp>
    </p:spTree>
    <p:extLst>
      <p:ext uri="{BB962C8B-B14F-4D97-AF65-F5344CB8AC3E}">
        <p14:creationId xmlns:p14="http://schemas.microsoft.com/office/powerpoint/2010/main" val="3593863656"/>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798888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Divider_Gray">
    <p:spTree>
      <p:nvGrpSpPr>
        <p:cNvPr id="1" name=""/>
        <p:cNvGrpSpPr/>
        <p:nvPr/>
      </p:nvGrpSpPr>
      <p:grpSpPr>
        <a:xfrm>
          <a:off x="0" y="0"/>
          <a:ext cx="0" cy="0"/>
          <a:chOff x="0" y="0"/>
          <a:chExt cx="0" cy="0"/>
        </a:xfrm>
      </p:grpSpPr>
      <p:sp>
        <p:nvSpPr>
          <p:cNvPr id="23" name="Title 1"/>
          <p:cNvSpPr>
            <a:spLocks noGrp="1"/>
          </p:cNvSpPr>
          <p:nvPr>
            <p:ph type="title"/>
          </p:nvPr>
        </p:nvSpPr>
        <p:spPr>
          <a:xfrm>
            <a:off x="409714" y="1446987"/>
            <a:ext cx="5370976" cy="978729"/>
          </a:xfrm>
        </p:spPr>
        <p:txBody>
          <a:bodyPr wrap="square">
            <a:spAutoFit/>
          </a:bodyPr>
          <a:lstStyle>
            <a:lvl1pPr>
              <a:defRPr sz="3200"/>
            </a:lvl1pPr>
          </a:lstStyle>
          <a:p>
            <a:r>
              <a:rPr lang="en-GB" err="1">
                <a:solidFill>
                  <a:srgbClr val="737373"/>
                </a:solidFill>
                <a:latin typeface="Segoe UI Semilight" panose="020B0402040204020203" pitchFamily="34" charset="0"/>
                <a:cs typeface="Segoe UI Semilight" panose="020B0402040204020203" pitchFamily="34" charset="0"/>
              </a:rPr>
              <a:t>Sed</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ut</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perspiciatis</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unde</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omnis</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iste</a:t>
            </a:r>
            <a:r>
              <a:rPr lang="en-GB">
                <a:solidFill>
                  <a:srgbClr val="737373"/>
                </a:solidFill>
                <a:latin typeface="Segoe UI Semilight" panose="020B0402040204020203" pitchFamily="34" charset="0"/>
                <a:cs typeface="Segoe UI Semilight" panose="020B0402040204020203" pitchFamily="34" charset="0"/>
              </a:rPr>
              <a:t> </a:t>
            </a:r>
            <a:r>
              <a:rPr lang="en-GB" err="1">
                <a:solidFill>
                  <a:srgbClr val="737373"/>
                </a:solidFill>
                <a:latin typeface="Segoe UI Semilight" panose="020B0402040204020203" pitchFamily="34" charset="0"/>
                <a:cs typeface="Segoe UI Semilight" panose="020B0402040204020203" pitchFamily="34" charset="0"/>
              </a:rPr>
              <a:t>natus</a:t>
            </a:r>
            <a:r>
              <a:rPr lang="en-GB">
                <a:solidFill>
                  <a:srgbClr val="737373"/>
                </a:solidFill>
                <a:latin typeface="Segoe UI Semilight" panose="020B0402040204020203" pitchFamily="34" charset="0"/>
                <a:cs typeface="Segoe UI Semilight" panose="020B0402040204020203" pitchFamily="34" charset="0"/>
              </a:rPr>
              <a:t> error sit </a:t>
            </a:r>
            <a:r>
              <a:rPr lang="en-GB" err="1">
                <a:solidFill>
                  <a:srgbClr val="737373"/>
                </a:solidFill>
                <a:latin typeface="Segoe UI Semilight" panose="020B0402040204020203" pitchFamily="34" charset="0"/>
                <a:cs typeface="Segoe UI Semilight" panose="020B0402040204020203" pitchFamily="34" charset="0"/>
              </a:rPr>
              <a:t>voluptatem</a:t>
            </a:r>
            <a:endParaRPr lang="en-GB">
              <a:solidFill>
                <a:srgbClr val="737373"/>
              </a:solidFill>
              <a:latin typeface="Segoe UI Semilight" panose="020B0402040204020203" pitchFamily="34" charset="0"/>
              <a:cs typeface="Segoe UI Semilight" panose="020B0402040204020203" pitchFamily="34" charset="0"/>
            </a:endParaRPr>
          </a:p>
        </p:txBody>
      </p:sp>
      <p:sp>
        <p:nvSpPr>
          <p:cNvPr id="24" name="Text Placeholder 2"/>
          <p:cNvSpPr>
            <a:spLocks noGrp="1"/>
          </p:cNvSpPr>
          <p:nvPr>
            <p:ph type="body" sz="quarter" idx="10" hasCustomPrompt="1"/>
          </p:nvPr>
        </p:nvSpPr>
        <p:spPr>
          <a:xfrm>
            <a:off x="409713" y="2762097"/>
            <a:ext cx="5497360" cy="4170372"/>
          </a:xfrm>
        </p:spPr>
        <p:txBody>
          <a:bodyPr wrap="none" numCol="2">
            <a:spAutoFit/>
          </a:bodyPr>
          <a:lstStyle>
            <a:lvl1pPr marL="177697" indent="-177697">
              <a:buFont typeface="Arial" charset="0"/>
              <a:buChar char="•"/>
              <a:defRPr sz="1400"/>
            </a:lvl1pPr>
          </a:lstStyle>
          <a:p>
            <a:r>
              <a:rPr lang="en-GB" b="1">
                <a:solidFill>
                  <a:srgbClr val="737373"/>
                </a:solidFill>
                <a:latin typeface="Segoe UI Semibold" panose="020B0702040204020203" pitchFamily="34" charset="0"/>
                <a:cs typeface="Segoe UI Semibold" panose="020B0702040204020203" pitchFamily="34" charset="0"/>
              </a:rPr>
              <a:t>Lorem ipsum </a:t>
            </a:r>
            <a:r>
              <a:rPr lang="en-GB" b="1" err="1">
                <a:solidFill>
                  <a:srgbClr val="737373"/>
                </a:solidFill>
                <a:latin typeface="Segoe UI Semibold" panose="020B0702040204020203" pitchFamily="34" charset="0"/>
                <a:cs typeface="Segoe UI Semibold" panose="020B0702040204020203" pitchFamily="34" charset="0"/>
              </a:rPr>
              <a:t>dolor</a:t>
            </a:r>
            <a:r>
              <a:rPr lang="en-GB" b="1">
                <a:solidFill>
                  <a:srgbClr val="737373"/>
                </a:solidFill>
                <a:latin typeface="Segoe UI Semibold" panose="020B0702040204020203" pitchFamily="34" charset="0"/>
                <a:cs typeface="Segoe UI Semibold" panose="020B0702040204020203" pitchFamily="34" charset="0"/>
              </a:rPr>
              <a:t> sit </a:t>
            </a:r>
            <a:r>
              <a:rPr lang="en-GB" b="1" err="1">
                <a:solidFill>
                  <a:srgbClr val="737373"/>
                </a:solidFill>
                <a:latin typeface="Segoe UI Semibold" panose="020B0702040204020203" pitchFamily="34" charset="0"/>
                <a:cs typeface="Segoe UI Semibold" panose="020B0702040204020203" pitchFamily="34" charset="0"/>
              </a:rPr>
              <a:t>amet</a:t>
            </a:r>
            <a:endParaRPr lang="en-GB" b="1">
              <a:solidFill>
                <a:srgbClr val="737373"/>
              </a:solidFill>
              <a:latin typeface="Segoe UI Semibold" panose="020B0702040204020203" pitchFamily="34" charset="0"/>
              <a:cs typeface="Segoe UI Semibold" panose="020B0702040204020203" pitchFamily="34" charset="0"/>
            </a:endParaRPr>
          </a:p>
          <a:p>
            <a:pPr marL="177697" indent="-177697">
              <a:buFont typeface="Arial" charset="0"/>
              <a:buChar char="•"/>
            </a:pPr>
            <a:r>
              <a:rPr lang="en-GB" err="1">
                <a:solidFill>
                  <a:srgbClr val="737373"/>
                </a:solidFill>
                <a:latin typeface="+mj-lt"/>
              </a:rPr>
              <a:t>Consectetur</a:t>
            </a:r>
            <a:r>
              <a:rPr lang="en-GB">
                <a:solidFill>
                  <a:srgbClr val="737373"/>
                </a:solidFill>
                <a:latin typeface="+mj-lt"/>
              </a:rPr>
              <a:t> </a:t>
            </a:r>
            <a:r>
              <a:rPr lang="en-GB" err="1">
                <a:solidFill>
                  <a:srgbClr val="737373"/>
                </a:solidFill>
                <a:latin typeface="+mj-lt"/>
              </a:rPr>
              <a:t>adipiscing</a:t>
            </a:r>
            <a:r>
              <a:rPr lang="en-GB">
                <a:solidFill>
                  <a:srgbClr val="737373"/>
                </a:solidFill>
                <a:latin typeface="+mj-lt"/>
              </a:rPr>
              <a:t> </a:t>
            </a:r>
            <a:r>
              <a:rPr lang="en-GB" err="1">
                <a:solidFill>
                  <a:srgbClr val="737373"/>
                </a:solidFill>
                <a:latin typeface="+mj-lt"/>
              </a:rPr>
              <a:t>elit</a:t>
            </a:r>
            <a:r>
              <a:rPr lang="en-GB">
                <a:solidFill>
                  <a:srgbClr val="737373"/>
                </a:solidFill>
                <a:latin typeface="+mj-lt"/>
              </a:rPr>
              <a:t>, </a:t>
            </a:r>
            <a:r>
              <a:rPr lang="en-GB" err="1">
                <a:solidFill>
                  <a:srgbClr val="737373"/>
                </a:solidFill>
                <a:latin typeface="+mj-lt"/>
              </a:rPr>
              <a:t>sed</a:t>
            </a:r>
            <a:r>
              <a:rPr lang="en-GB">
                <a:solidFill>
                  <a:srgbClr val="737373"/>
                </a:solidFill>
                <a:latin typeface="+mj-lt"/>
              </a:rPr>
              <a:t> do </a:t>
            </a:r>
            <a:r>
              <a:rPr lang="en-GB" err="1">
                <a:solidFill>
                  <a:srgbClr val="737373"/>
                </a:solidFill>
                <a:latin typeface="+mj-lt"/>
              </a:rPr>
              <a:t>eiusmod</a:t>
            </a:r>
            <a:r>
              <a:rPr lang="en-GB">
                <a:solidFill>
                  <a:srgbClr val="737373"/>
                </a:solidFill>
                <a:latin typeface="+mj-lt"/>
              </a:rPr>
              <a:t> </a:t>
            </a:r>
            <a:r>
              <a:rPr lang="en-GB" err="1">
                <a:solidFill>
                  <a:srgbClr val="737373"/>
                </a:solidFill>
                <a:latin typeface="+mj-lt"/>
              </a:rPr>
              <a:t>tempor</a:t>
            </a:r>
            <a:endParaRPr lang="en-GB">
              <a:solidFill>
                <a:srgbClr val="737373"/>
              </a:solidFill>
              <a:latin typeface="+mj-lt"/>
            </a:endParaRPr>
          </a:p>
          <a:p>
            <a:pPr marL="177697" indent="-177697">
              <a:buFont typeface="Arial" charset="0"/>
              <a:buChar char="•"/>
            </a:pPr>
            <a:r>
              <a:rPr lang="en-GB" err="1">
                <a:solidFill>
                  <a:srgbClr val="737373"/>
                </a:solidFill>
                <a:latin typeface="+mj-lt"/>
              </a:rPr>
              <a:t>Incididunt</a:t>
            </a:r>
            <a:r>
              <a:rPr lang="en-GB">
                <a:solidFill>
                  <a:srgbClr val="737373"/>
                </a:solidFill>
                <a:latin typeface="+mj-lt"/>
              </a:rPr>
              <a:t>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labore</a:t>
            </a:r>
            <a:r>
              <a:rPr lang="en-GB">
                <a:solidFill>
                  <a:srgbClr val="737373"/>
                </a:solidFill>
                <a:latin typeface="+mj-lt"/>
              </a:rPr>
              <a:t> et </a:t>
            </a:r>
            <a:r>
              <a:rPr lang="en-GB" err="1">
                <a:solidFill>
                  <a:srgbClr val="737373"/>
                </a:solidFill>
                <a:latin typeface="+mj-lt"/>
              </a:rPr>
              <a:t>dolore</a:t>
            </a:r>
            <a:r>
              <a:rPr lang="en-GB">
                <a:solidFill>
                  <a:srgbClr val="737373"/>
                </a:solidFill>
                <a:latin typeface="+mj-lt"/>
              </a:rPr>
              <a:t> magna </a:t>
            </a:r>
            <a:r>
              <a:rPr lang="en-GB" err="1">
                <a:solidFill>
                  <a:srgbClr val="737373"/>
                </a:solidFill>
                <a:latin typeface="+mj-lt"/>
              </a:rPr>
              <a:t>aliqua</a:t>
            </a:r>
            <a:r>
              <a:rPr lang="en-GB">
                <a:solidFill>
                  <a:srgbClr val="737373"/>
                </a:solidFill>
                <a:latin typeface="+mj-lt"/>
              </a:rPr>
              <a:t>. </a:t>
            </a:r>
          </a:p>
          <a:p>
            <a:pPr marL="177697" indent="-177697">
              <a:buFont typeface="Arial" charset="0"/>
              <a:buChar char="•"/>
            </a:pP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enim</a:t>
            </a:r>
            <a:r>
              <a:rPr lang="en-GB">
                <a:solidFill>
                  <a:srgbClr val="737373"/>
                </a:solidFill>
                <a:latin typeface="+mj-lt"/>
              </a:rPr>
              <a:t> ad minim </a:t>
            </a:r>
            <a:r>
              <a:rPr lang="en-GB" err="1">
                <a:solidFill>
                  <a:srgbClr val="737373"/>
                </a:solidFill>
                <a:latin typeface="+mj-lt"/>
              </a:rPr>
              <a:t>veniam</a:t>
            </a:r>
            <a:r>
              <a:rPr lang="en-GB">
                <a:solidFill>
                  <a:srgbClr val="737373"/>
                </a:solidFill>
                <a:latin typeface="+mj-lt"/>
              </a:rPr>
              <a:t>, </a:t>
            </a:r>
            <a:r>
              <a:rPr lang="en-GB" err="1">
                <a:solidFill>
                  <a:srgbClr val="737373"/>
                </a:solidFill>
                <a:latin typeface="+mj-lt"/>
              </a:rPr>
              <a:t>quis</a:t>
            </a:r>
            <a:r>
              <a:rPr lang="en-GB">
                <a:solidFill>
                  <a:srgbClr val="737373"/>
                </a:solidFill>
                <a:latin typeface="+mj-lt"/>
              </a:rPr>
              <a:t> </a:t>
            </a:r>
            <a:r>
              <a:rPr lang="en-GB" err="1">
                <a:solidFill>
                  <a:srgbClr val="737373"/>
                </a:solidFill>
                <a:latin typeface="+mj-lt"/>
              </a:rPr>
              <a:t>nostrud</a:t>
            </a:r>
            <a:r>
              <a:rPr lang="en-GB">
                <a:solidFill>
                  <a:srgbClr val="737373"/>
                </a:solidFill>
                <a:latin typeface="+mj-lt"/>
              </a:rPr>
              <a:t> exercitation </a:t>
            </a:r>
            <a:r>
              <a:rPr lang="en-GB" err="1">
                <a:solidFill>
                  <a:srgbClr val="737373"/>
                </a:solidFill>
                <a:latin typeface="+mj-lt"/>
              </a:rPr>
              <a:t>ullamco</a:t>
            </a:r>
            <a:r>
              <a:rPr lang="en-GB">
                <a:solidFill>
                  <a:srgbClr val="737373"/>
                </a:solidFill>
                <a:latin typeface="+mj-lt"/>
              </a:rPr>
              <a:t> </a:t>
            </a:r>
            <a:r>
              <a:rPr lang="en-GB" err="1">
                <a:solidFill>
                  <a:srgbClr val="737373"/>
                </a:solidFill>
                <a:latin typeface="+mj-lt"/>
              </a:rPr>
              <a:t>laboris</a:t>
            </a:r>
            <a:r>
              <a:rPr lang="en-GB">
                <a:solidFill>
                  <a:srgbClr val="737373"/>
                </a:solidFill>
                <a:latin typeface="+mj-lt"/>
              </a:rPr>
              <a:t> nisi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aliquip</a:t>
            </a:r>
            <a:r>
              <a:rPr lang="en-GB">
                <a:solidFill>
                  <a:srgbClr val="737373"/>
                </a:solidFill>
                <a:latin typeface="+mj-lt"/>
              </a:rPr>
              <a:t> ex ea.</a:t>
            </a:r>
          </a:p>
          <a:p>
            <a:pPr marL="177697" indent="-177697">
              <a:buFont typeface="Arial" charset="0"/>
              <a:buChar char="•"/>
            </a:pPr>
            <a:endParaRPr lang="en-GB">
              <a:solidFill>
                <a:srgbClr val="737373"/>
              </a:solidFill>
              <a:latin typeface="+mj-lt"/>
            </a:endParaRPr>
          </a:p>
          <a:p>
            <a:pPr marL="177697" indent="-177697">
              <a:buFont typeface="Arial" charset="0"/>
              <a:buChar char="•"/>
            </a:pPr>
            <a:endParaRPr lang="en-GB">
              <a:solidFill>
                <a:srgbClr val="737373"/>
              </a:solidFill>
              <a:latin typeface="+mj-lt"/>
            </a:endParaRPr>
          </a:p>
          <a:p>
            <a:pPr marL="177697" indent="-177697">
              <a:buFont typeface="Arial" charset="0"/>
              <a:buChar char="•"/>
            </a:pPr>
            <a:endParaRPr lang="en-GB">
              <a:solidFill>
                <a:srgbClr val="737373"/>
              </a:solidFill>
              <a:latin typeface="+mj-lt"/>
            </a:endParaRPr>
          </a:p>
          <a:p>
            <a:pPr marL="177697" indent="-177697">
              <a:buFont typeface="Arial" charset="0"/>
              <a:buChar char="•"/>
            </a:pPr>
            <a:endParaRPr lang="en-GB">
              <a:solidFill>
                <a:srgbClr val="737373"/>
              </a:solidFill>
              <a:latin typeface="+mj-lt"/>
            </a:endParaRPr>
          </a:p>
          <a:p>
            <a:endParaRPr lang="en-GB">
              <a:latin typeface="+mj-lt"/>
            </a:endParaRPr>
          </a:p>
          <a:p>
            <a:endParaRPr lang="en-GB">
              <a:latin typeface="+mj-lt"/>
            </a:endParaRPr>
          </a:p>
          <a:p>
            <a:endParaRPr lang="en-GB">
              <a:latin typeface="+mj-lt"/>
            </a:endParaRPr>
          </a:p>
          <a:p>
            <a:pPr lvl="0"/>
            <a:r>
              <a:rPr lang="en-GB" b="1" err="1">
                <a:solidFill>
                  <a:srgbClr val="737373"/>
                </a:solidFill>
                <a:latin typeface="Segoe UI Semibold" panose="020B0702040204020203" pitchFamily="34" charset="0"/>
                <a:cs typeface="Segoe UI Semibold" panose="020B0702040204020203" pitchFamily="34" charset="0"/>
              </a:rPr>
              <a:t>Sed</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ut</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perspiciatis</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unde</a:t>
            </a:r>
            <a:r>
              <a:rPr lang="en-GB" b="1">
                <a:solidFill>
                  <a:srgbClr val="737373"/>
                </a:solidFill>
                <a:latin typeface="Segoe UI Semibold" panose="020B0702040204020203" pitchFamily="34" charset="0"/>
                <a:cs typeface="Segoe UI Semibold" panose="020B0702040204020203" pitchFamily="34" charset="0"/>
              </a:rPr>
              <a:t> </a:t>
            </a:r>
            <a:r>
              <a:rPr lang="en-GB" b="1" err="1">
                <a:solidFill>
                  <a:srgbClr val="737373"/>
                </a:solidFill>
                <a:latin typeface="Segoe UI Semibold" panose="020B0702040204020203" pitchFamily="34" charset="0"/>
                <a:cs typeface="Segoe UI Semibold" panose="020B0702040204020203" pitchFamily="34" charset="0"/>
              </a:rPr>
              <a:t>omnis</a:t>
            </a:r>
            <a:endParaRPr lang="en-GB" b="1">
              <a:solidFill>
                <a:srgbClr val="737373"/>
              </a:solidFill>
              <a:latin typeface="Segoe UI Semibold" panose="020B0702040204020203" pitchFamily="34" charset="0"/>
              <a:cs typeface="Segoe UI Semibold" panose="020B0702040204020203" pitchFamily="34" charset="0"/>
            </a:endParaRPr>
          </a:p>
          <a:p>
            <a:pPr marL="177697" indent="-177697">
              <a:buFont typeface="Arial" charset="0"/>
              <a:buChar char="•"/>
            </a:pPr>
            <a:r>
              <a:rPr lang="en-GB" err="1">
                <a:solidFill>
                  <a:srgbClr val="737373"/>
                </a:solidFill>
                <a:latin typeface="+mj-lt"/>
              </a:rPr>
              <a:t>Consectetur</a:t>
            </a:r>
            <a:r>
              <a:rPr lang="en-GB">
                <a:solidFill>
                  <a:srgbClr val="737373"/>
                </a:solidFill>
                <a:latin typeface="+mj-lt"/>
              </a:rPr>
              <a:t> </a:t>
            </a:r>
            <a:r>
              <a:rPr lang="en-GB" err="1">
                <a:solidFill>
                  <a:srgbClr val="737373"/>
                </a:solidFill>
                <a:latin typeface="+mj-lt"/>
              </a:rPr>
              <a:t>adipiscing</a:t>
            </a:r>
            <a:r>
              <a:rPr lang="en-GB">
                <a:solidFill>
                  <a:srgbClr val="737373"/>
                </a:solidFill>
                <a:latin typeface="+mj-lt"/>
              </a:rPr>
              <a:t> </a:t>
            </a:r>
            <a:r>
              <a:rPr lang="en-GB" err="1">
                <a:solidFill>
                  <a:srgbClr val="737373"/>
                </a:solidFill>
                <a:latin typeface="+mj-lt"/>
              </a:rPr>
              <a:t>elit</a:t>
            </a:r>
            <a:r>
              <a:rPr lang="en-GB">
                <a:solidFill>
                  <a:srgbClr val="737373"/>
                </a:solidFill>
                <a:latin typeface="+mj-lt"/>
              </a:rPr>
              <a:t> </a:t>
            </a:r>
          </a:p>
          <a:p>
            <a:pPr marL="177697" indent="-177697">
              <a:buFont typeface="Arial" charset="0"/>
              <a:buChar char="•"/>
            </a:pPr>
            <a:r>
              <a:rPr lang="en-GB" err="1">
                <a:solidFill>
                  <a:srgbClr val="737373"/>
                </a:solidFill>
                <a:latin typeface="+mj-lt"/>
              </a:rPr>
              <a:t>Sed</a:t>
            </a:r>
            <a:r>
              <a:rPr lang="en-GB">
                <a:solidFill>
                  <a:srgbClr val="737373"/>
                </a:solidFill>
                <a:latin typeface="+mj-lt"/>
              </a:rPr>
              <a:t> do </a:t>
            </a:r>
            <a:r>
              <a:rPr lang="en-GB" err="1">
                <a:solidFill>
                  <a:srgbClr val="737373"/>
                </a:solidFill>
                <a:latin typeface="+mj-lt"/>
              </a:rPr>
              <a:t>eiusmod</a:t>
            </a:r>
            <a:r>
              <a:rPr lang="en-GB">
                <a:solidFill>
                  <a:srgbClr val="737373"/>
                </a:solidFill>
                <a:latin typeface="+mj-lt"/>
              </a:rPr>
              <a:t> </a:t>
            </a:r>
            <a:r>
              <a:rPr lang="en-GB" err="1">
                <a:solidFill>
                  <a:srgbClr val="737373"/>
                </a:solidFill>
                <a:latin typeface="+mj-lt"/>
              </a:rPr>
              <a:t>tempor</a:t>
            </a:r>
            <a:r>
              <a:rPr lang="en-GB">
                <a:solidFill>
                  <a:srgbClr val="737373"/>
                </a:solidFill>
                <a:latin typeface="+mj-lt"/>
              </a:rPr>
              <a:t> </a:t>
            </a:r>
            <a:r>
              <a:rPr lang="en-GB" err="1">
                <a:solidFill>
                  <a:srgbClr val="737373"/>
                </a:solidFill>
                <a:latin typeface="+mj-lt"/>
              </a:rPr>
              <a:t>incididunt</a:t>
            </a:r>
            <a:r>
              <a:rPr lang="en-GB">
                <a:solidFill>
                  <a:srgbClr val="737373"/>
                </a:solidFill>
                <a:latin typeface="+mj-lt"/>
              </a:rPr>
              <a:t>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labore</a:t>
            </a:r>
            <a:r>
              <a:rPr lang="en-GB">
                <a:solidFill>
                  <a:srgbClr val="737373"/>
                </a:solidFill>
                <a:latin typeface="+mj-lt"/>
              </a:rPr>
              <a:t> et </a:t>
            </a:r>
            <a:r>
              <a:rPr lang="en-GB" err="1">
                <a:solidFill>
                  <a:srgbClr val="737373"/>
                </a:solidFill>
                <a:latin typeface="+mj-lt"/>
              </a:rPr>
              <a:t>dolore</a:t>
            </a:r>
            <a:r>
              <a:rPr lang="en-GB">
                <a:solidFill>
                  <a:srgbClr val="737373"/>
                </a:solidFill>
                <a:latin typeface="+mj-lt"/>
              </a:rPr>
              <a:t> magna </a:t>
            </a:r>
            <a:r>
              <a:rPr lang="en-GB" err="1">
                <a:solidFill>
                  <a:srgbClr val="737373"/>
                </a:solidFill>
                <a:latin typeface="+mj-lt"/>
              </a:rPr>
              <a:t>aliqua</a:t>
            </a:r>
            <a:r>
              <a:rPr lang="en-GB">
                <a:solidFill>
                  <a:srgbClr val="737373"/>
                </a:solidFill>
                <a:latin typeface="+mj-lt"/>
              </a:rPr>
              <a:t>. </a:t>
            </a:r>
          </a:p>
          <a:p>
            <a:pPr marL="177697" indent="-177697">
              <a:buFont typeface="Arial" charset="0"/>
              <a:buChar char="•"/>
            </a:pP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enim</a:t>
            </a:r>
            <a:r>
              <a:rPr lang="en-GB">
                <a:solidFill>
                  <a:srgbClr val="737373"/>
                </a:solidFill>
                <a:latin typeface="+mj-lt"/>
              </a:rPr>
              <a:t> ad minim </a:t>
            </a:r>
            <a:r>
              <a:rPr lang="en-GB" err="1">
                <a:solidFill>
                  <a:srgbClr val="737373"/>
                </a:solidFill>
                <a:latin typeface="+mj-lt"/>
              </a:rPr>
              <a:t>veniam</a:t>
            </a:r>
            <a:r>
              <a:rPr lang="en-GB">
                <a:solidFill>
                  <a:srgbClr val="737373"/>
                </a:solidFill>
                <a:latin typeface="+mj-lt"/>
              </a:rPr>
              <a:t>, </a:t>
            </a:r>
            <a:r>
              <a:rPr lang="en-GB" err="1">
                <a:solidFill>
                  <a:srgbClr val="737373"/>
                </a:solidFill>
                <a:latin typeface="+mj-lt"/>
              </a:rPr>
              <a:t>quis</a:t>
            </a:r>
            <a:r>
              <a:rPr lang="en-GB">
                <a:solidFill>
                  <a:srgbClr val="737373"/>
                </a:solidFill>
                <a:latin typeface="+mj-lt"/>
              </a:rPr>
              <a:t> </a:t>
            </a:r>
            <a:r>
              <a:rPr lang="en-GB" err="1">
                <a:solidFill>
                  <a:srgbClr val="737373"/>
                </a:solidFill>
                <a:latin typeface="+mj-lt"/>
              </a:rPr>
              <a:t>nostrud</a:t>
            </a:r>
            <a:r>
              <a:rPr lang="en-GB">
                <a:solidFill>
                  <a:srgbClr val="737373"/>
                </a:solidFill>
                <a:latin typeface="+mj-lt"/>
              </a:rPr>
              <a:t> exercitation </a:t>
            </a:r>
            <a:r>
              <a:rPr lang="en-GB" err="1">
                <a:solidFill>
                  <a:srgbClr val="737373"/>
                </a:solidFill>
                <a:latin typeface="+mj-lt"/>
              </a:rPr>
              <a:t>ullamco</a:t>
            </a:r>
            <a:r>
              <a:rPr lang="en-GB">
                <a:solidFill>
                  <a:srgbClr val="737373"/>
                </a:solidFill>
                <a:latin typeface="+mj-lt"/>
              </a:rPr>
              <a:t> </a:t>
            </a:r>
            <a:r>
              <a:rPr lang="en-GB" err="1">
                <a:solidFill>
                  <a:srgbClr val="737373"/>
                </a:solidFill>
                <a:latin typeface="+mj-lt"/>
              </a:rPr>
              <a:t>laboris</a:t>
            </a:r>
            <a:r>
              <a:rPr lang="en-GB">
                <a:solidFill>
                  <a:srgbClr val="737373"/>
                </a:solidFill>
                <a:latin typeface="+mj-lt"/>
              </a:rPr>
              <a:t> nisi </a:t>
            </a:r>
            <a:r>
              <a:rPr lang="en-GB" err="1">
                <a:solidFill>
                  <a:srgbClr val="737373"/>
                </a:solidFill>
                <a:latin typeface="+mj-lt"/>
              </a:rPr>
              <a:t>ut</a:t>
            </a:r>
            <a:r>
              <a:rPr lang="en-GB">
                <a:solidFill>
                  <a:srgbClr val="737373"/>
                </a:solidFill>
                <a:latin typeface="+mj-lt"/>
              </a:rPr>
              <a:t> </a:t>
            </a:r>
            <a:r>
              <a:rPr lang="en-GB" err="1">
                <a:solidFill>
                  <a:srgbClr val="737373"/>
                </a:solidFill>
                <a:latin typeface="+mj-lt"/>
              </a:rPr>
              <a:t>aliquip</a:t>
            </a:r>
            <a:r>
              <a:rPr lang="en-GB">
                <a:solidFill>
                  <a:srgbClr val="737373"/>
                </a:solidFill>
                <a:latin typeface="+mj-lt"/>
              </a:rPr>
              <a:t> ex </a:t>
            </a:r>
            <a:r>
              <a:rPr lang="en-GB" err="1">
                <a:solidFill>
                  <a:srgbClr val="737373"/>
                </a:solidFill>
                <a:latin typeface="+mj-lt"/>
              </a:rPr>
              <a:t>ea</a:t>
            </a:r>
            <a:r>
              <a:rPr lang="en-GB">
                <a:solidFill>
                  <a:srgbClr val="737373"/>
                </a:solidFill>
                <a:latin typeface="+mj-lt"/>
              </a:rPr>
              <a:t> </a:t>
            </a:r>
            <a:r>
              <a:rPr lang="en-GB" err="1">
                <a:solidFill>
                  <a:srgbClr val="737373"/>
                </a:solidFill>
                <a:latin typeface="+mj-lt"/>
              </a:rPr>
              <a:t>commodo</a:t>
            </a:r>
            <a:r>
              <a:rPr lang="en-GB">
                <a:solidFill>
                  <a:srgbClr val="737373"/>
                </a:solidFill>
                <a:latin typeface="+mj-lt"/>
              </a:rPr>
              <a:t> </a:t>
            </a:r>
            <a:r>
              <a:rPr lang="en-GB" err="1">
                <a:solidFill>
                  <a:srgbClr val="737373"/>
                </a:solidFill>
                <a:latin typeface="+mj-lt"/>
              </a:rPr>
              <a:t>consequat</a:t>
            </a:r>
            <a:r>
              <a:rPr lang="en-GB">
                <a:solidFill>
                  <a:srgbClr val="737373"/>
                </a:solidFill>
                <a:latin typeface="+mj-lt"/>
              </a:rPr>
              <a:t>. </a:t>
            </a:r>
          </a:p>
          <a:p>
            <a:pPr marL="177697" indent="-177697">
              <a:buFont typeface="Arial" charset="0"/>
              <a:buChar char="•"/>
            </a:pPr>
            <a:r>
              <a:rPr lang="en-GB" err="1">
                <a:solidFill>
                  <a:srgbClr val="737373"/>
                </a:solidFill>
                <a:latin typeface="+mj-lt"/>
              </a:rPr>
              <a:t>Duis</a:t>
            </a:r>
            <a:r>
              <a:rPr lang="en-GB">
                <a:solidFill>
                  <a:srgbClr val="737373"/>
                </a:solidFill>
                <a:latin typeface="+mj-lt"/>
              </a:rPr>
              <a:t> </a:t>
            </a:r>
            <a:r>
              <a:rPr lang="en-GB" err="1">
                <a:solidFill>
                  <a:srgbClr val="737373"/>
                </a:solidFill>
                <a:latin typeface="+mj-lt"/>
              </a:rPr>
              <a:t>aute</a:t>
            </a:r>
            <a:r>
              <a:rPr lang="en-GB">
                <a:solidFill>
                  <a:srgbClr val="737373"/>
                </a:solidFill>
                <a:latin typeface="+mj-lt"/>
              </a:rPr>
              <a:t> </a:t>
            </a:r>
            <a:r>
              <a:rPr lang="en-GB" err="1">
                <a:solidFill>
                  <a:srgbClr val="737373"/>
                </a:solidFill>
                <a:latin typeface="+mj-lt"/>
              </a:rPr>
              <a:t>irure</a:t>
            </a:r>
            <a:r>
              <a:rPr lang="en-GB">
                <a:solidFill>
                  <a:srgbClr val="737373"/>
                </a:solidFill>
                <a:latin typeface="+mj-lt"/>
              </a:rPr>
              <a:t> </a:t>
            </a:r>
            <a:r>
              <a:rPr lang="en-GB" err="1">
                <a:solidFill>
                  <a:srgbClr val="737373"/>
                </a:solidFill>
                <a:latin typeface="+mj-lt"/>
              </a:rPr>
              <a:t>dolor</a:t>
            </a:r>
            <a:r>
              <a:rPr lang="en-GB">
                <a:solidFill>
                  <a:srgbClr val="737373"/>
                </a:solidFill>
                <a:latin typeface="+mj-lt"/>
              </a:rPr>
              <a:t> in </a:t>
            </a:r>
            <a:r>
              <a:rPr lang="en-GB" err="1">
                <a:solidFill>
                  <a:srgbClr val="737373"/>
                </a:solidFill>
                <a:latin typeface="+mj-lt"/>
              </a:rPr>
              <a:t>reprehenderit</a:t>
            </a:r>
            <a:r>
              <a:rPr lang="en-GB">
                <a:solidFill>
                  <a:srgbClr val="737373"/>
                </a:solidFill>
                <a:latin typeface="+mj-lt"/>
              </a:rPr>
              <a:t> in </a:t>
            </a:r>
            <a:r>
              <a:rPr lang="en-GB" err="1">
                <a:solidFill>
                  <a:srgbClr val="737373"/>
                </a:solidFill>
                <a:latin typeface="+mj-lt"/>
              </a:rPr>
              <a:t>voluptate</a:t>
            </a:r>
            <a:r>
              <a:rPr lang="en-GB">
                <a:solidFill>
                  <a:srgbClr val="737373"/>
                </a:solidFill>
                <a:latin typeface="+mj-lt"/>
              </a:rPr>
              <a:t> </a:t>
            </a:r>
            <a:r>
              <a:rPr lang="en-GB" err="1">
                <a:solidFill>
                  <a:srgbClr val="737373"/>
                </a:solidFill>
                <a:latin typeface="+mj-lt"/>
              </a:rPr>
              <a:t>velit</a:t>
            </a:r>
            <a:r>
              <a:rPr lang="en-GB">
                <a:solidFill>
                  <a:srgbClr val="737373"/>
                </a:solidFill>
                <a:latin typeface="+mj-lt"/>
              </a:rPr>
              <a:t> </a:t>
            </a:r>
            <a:r>
              <a:rPr lang="en-GB" err="1">
                <a:solidFill>
                  <a:srgbClr val="737373"/>
                </a:solidFill>
                <a:latin typeface="+mj-lt"/>
              </a:rPr>
              <a:t>esse</a:t>
            </a:r>
            <a:r>
              <a:rPr lang="en-GB">
                <a:solidFill>
                  <a:srgbClr val="737373"/>
                </a:solidFill>
                <a:latin typeface="+mj-lt"/>
              </a:rPr>
              <a:t> </a:t>
            </a:r>
            <a:r>
              <a:rPr lang="en-GB" err="1">
                <a:solidFill>
                  <a:srgbClr val="737373"/>
                </a:solidFill>
                <a:latin typeface="+mj-lt"/>
              </a:rPr>
              <a:t>cillum</a:t>
            </a:r>
            <a:r>
              <a:rPr lang="en-GB">
                <a:solidFill>
                  <a:srgbClr val="737373"/>
                </a:solidFill>
                <a:latin typeface="+mj-lt"/>
              </a:rPr>
              <a:t> </a:t>
            </a:r>
            <a:r>
              <a:rPr lang="en-GB" err="1">
                <a:solidFill>
                  <a:srgbClr val="737373"/>
                </a:solidFill>
                <a:latin typeface="+mj-lt"/>
              </a:rPr>
              <a:t>dolore</a:t>
            </a:r>
            <a:r>
              <a:rPr lang="en-GB">
                <a:solidFill>
                  <a:srgbClr val="737373"/>
                </a:solidFill>
                <a:latin typeface="+mj-lt"/>
              </a:rPr>
              <a:t> </a:t>
            </a:r>
            <a:r>
              <a:rPr lang="en-GB" err="1">
                <a:solidFill>
                  <a:srgbClr val="737373"/>
                </a:solidFill>
                <a:latin typeface="+mj-lt"/>
              </a:rPr>
              <a:t>eu</a:t>
            </a:r>
            <a:r>
              <a:rPr lang="en-GB">
                <a:solidFill>
                  <a:srgbClr val="737373"/>
                </a:solidFill>
                <a:latin typeface="+mj-lt"/>
              </a:rPr>
              <a:t> </a:t>
            </a:r>
            <a:r>
              <a:rPr lang="en-GB" err="1">
                <a:solidFill>
                  <a:srgbClr val="737373"/>
                </a:solidFill>
                <a:latin typeface="+mj-lt"/>
              </a:rPr>
              <a:t>fugiat</a:t>
            </a:r>
            <a:r>
              <a:rPr lang="en-GB">
                <a:solidFill>
                  <a:srgbClr val="737373"/>
                </a:solidFill>
                <a:latin typeface="+mj-lt"/>
              </a:rPr>
              <a:t> </a:t>
            </a:r>
            <a:r>
              <a:rPr lang="en-GB" err="1">
                <a:solidFill>
                  <a:srgbClr val="737373"/>
                </a:solidFill>
                <a:latin typeface="+mj-lt"/>
              </a:rPr>
              <a:t>nulla</a:t>
            </a:r>
            <a:r>
              <a:rPr lang="en-GB">
                <a:solidFill>
                  <a:srgbClr val="737373"/>
                </a:solidFill>
                <a:latin typeface="+mj-lt"/>
              </a:rPr>
              <a:t> </a:t>
            </a:r>
            <a:r>
              <a:rPr lang="en-GB" err="1">
                <a:solidFill>
                  <a:srgbClr val="737373"/>
                </a:solidFill>
                <a:latin typeface="+mj-lt"/>
              </a:rPr>
              <a:t>pariatur</a:t>
            </a:r>
            <a:r>
              <a:rPr lang="en-GB">
                <a:solidFill>
                  <a:srgbClr val="737373"/>
                </a:solidFill>
                <a:latin typeface="+mj-lt"/>
              </a:rPr>
              <a:t>. </a:t>
            </a:r>
          </a:p>
        </p:txBody>
      </p:sp>
    </p:spTree>
    <p:extLst>
      <p:ext uri="{BB962C8B-B14F-4D97-AF65-F5344CB8AC3E}">
        <p14:creationId xmlns:p14="http://schemas.microsoft.com/office/powerpoint/2010/main" val="360533199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Microsof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3531" y="4598151"/>
            <a:ext cx="1711497" cy="365760"/>
          </a:xfrm>
          <a:prstGeom prst="rect">
            <a:avLst/>
          </a:prstGeom>
        </p:spPr>
      </p:pic>
      <p:sp>
        <p:nvSpPr>
          <p:cNvPr id="5" name="Text Box 3"/>
          <p:cNvSpPr txBox="1">
            <a:spLocks noChangeArrowheads="1"/>
          </p:cNvSpPr>
          <p:nvPr userDrawn="1"/>
        </p:nvSpPr>
        <p:spPr bwMode="blackWhite">
          <a:xfrm>
            <a:off x="562121" y="5340317"/>
            <a:ext cx="11067756" cy="851469"/>
          </a:xfrm>
          <a:prstGeom prst="rect">
            <a:avLst/>
          </a:prstGeom>
          <a:noFill/>
          <a:ln w="12700">
            <a:noFill/>
            <a:miter lim="800000"/>
            <a:headEnd type="none" w="sm" len="sm"/>
            <a:tailEnd type="none" w="sm" len="sm"/>
          </a:ln>
          <a:effectLst/>
        </p:spPr>
        <p:txBody>
          <a:bodyPr vert="horz" wrap="square" lIns="91393" tIns="45697" rIns="91393" bIns="45697" numCol="1" anchor="t" anchorCtr="0" compatLnSpc="1">
            <a:prstTxWarp prst="textNoShape">
              <a:avLst/>
            </a:prstTxWarp>
            <a:spAutoFit/>
          </a:bodyPr>
          <a:lstStyle/>
          <a:p>
            <a:pPr algn="l" defTabSz="913795" eaLnBrk="0" hangingPunct="0">
              <a:spcAft>
                <a:spcPts val="800"/>
              </a:spcAft>
            </a:pPr>
            <a:r>
              <a:rPr lang="en-US" sz="900" dirty="0">
                <a:solidFill>
                  <a:srgbClr val="737373">
                    <a:alpha val="99000"/>
                  </a:srgbClr>
                </a:solidFill>
                <a:cs typeface="Arial" charset="0"/>
              </a:rPr>
              <a:t>© 2018 Microsoft </a:t>
            </a:r>
          </a:p>
          <a:p>
            <a:pPr algn="l" defTabSz="913795" eaLnBrk="0" hangingPunct="0">
              <a:spcAft>
                <a:spcPts val="800"/>
              </a:spcAft>
            </a:pPr>
            <a:r>
              <a:rPr lang="en-US" sz="900" dirty="0">
                <a:solidFill>
                  <a:srgbClr val="737373">
                    <a:alpha val="99000"/>
                  </a:srgbClr>
                </a:solidFill>
                <a:cs typeface="Arial" charset="0"/>
              </a:rPr>
              <a:t>The information herein is for informational purposes only and represents the current view of Microsoft Corporation as of the date of this presentation. Because Microsoft must respond to changing </a:t>
            </a:r>
            <a:br>
              <a:rPr lang="en-US" sz="900" dirty="0">
                <a:solidFill>
                  <a:srgbClr val="737373">
                    <a:alpha val="99000"/>
                  </a:srgbClr>
                </a:solidFill>
                <a:cs typeface="Arial" charset="0"/>
              </a:rPr>
            </a:br>
            <a:r>
              <a:rPr lang="en-US" sz="900" dirty="0">
                <a:solidFill>
                  <a:srgbClr val="737373">
                    <a:alpha val="99000"/>
                  </a:srgbClr>
                </a:solidFill>
                <a:cs typeface="Arial" charset="0"/>
              </a:rPr>
              <a:t>market conditions, it should not be interpreted to be a commitment on the part of Microsoft, and Microsoft cannot guarantee the accuracy of any information provided after the date of this presentation.  </a:t>
            </a:r>
          </a:p>
          <a:p>
            <a:pPr algn="l" defTabSz="913795" eaLnBrk="0" hangingPunct="0">
              <a:spcAft>
                <a:spcPts val="800"/>
              </a:spcAft>
            </a:pPr>
            <a:r>
              <a:rPr lang="en-US" sz="900" dirty="0">
                <a:solidFill>
                  <a:srgbClr val="737373">
                    <a:alpha val="99000"/>
                  </a:srgbClr>
                </a:solidFill>
                <a:cs typeface="Arial" charset="0"/>
              </a:rPr>
              <a:t>Microsoft makes no warranties, express, implied or statutory, as to the information in this presentation.</a:t>
            </a:r>
          </a:p>
        </p:txBody>
      </p:sp>
    </p:spTree>
    <p:extLst>
      <p:ext uri="{BB962C8B-B14F-4D97-AF65-F5344CB8AC3E}">
        <p14:creationId xmlns:p14="http://schemas.microsoft.com/office/powerpoint/2010/main" val="209824283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2">
            <a:extLst>
              <a:ext uri="{FF2B5EF4-FFF2-40B4-BE49-F238E27FC236}">
                <a16:creationId xmlns:a16="http://schemas.microsoft.com/office/drawing/2014/main" id="{2B4351AE-69F1-429E-9AAA-CB220F4BD4CD}"/>
              </a:ext>
            </a:extLst>
          </p:cNvPr>
          <p:cNvSpPr>
            <a:spLocks noGrp="1"/>
          </p:cNvSpPr>
          <p:nvPr>
            <p:ph type="sldNum" sz="quarter" idx="4294967295"/>
          </p:nvPr>
        </p:nvSpPr>
        <p:spPr>
          <a:xfrm>
            <a:off x="11214101" y="6446579"/>
            <a:ext cx="388620" cy="184666"/>
          </a:xfrm>
          <a:prstGeom prst="rect">
            <a:avLst/>
          </a:prstGeom>
        </p:spPr>
        <p:txBody>
          <a:bodyPr vert="horz" wrap="square" lIns="0" tIns="0" rIns="0" bIns="0" rtlCol="0" anchor="ctr">
            <a:spAutoFit/>
          </a:bodyPr>
          <a:lstStyle>
            <a:defPPr>
              <a:defRPr lang="en-US"/>
            </a:defPPr>
            <a:lvl1pPr marL="0" algn="r" defTabSz="914367" rtl="0" eaLnBrk="1" latinLnBrk="0" hangingPunct="1">
              <a:defRPr lang="en-IN" sz="1200" kern="1200" smtClean="0">
                <a:gradFill>
                  <a:gsLst>
                    <a:gs pos="2917">
                      <a:srgbClr val="000000">
                        <a:alpha val="25000"/>
                      </a:srgbClr>
                    </a:gs>
                    <a:gs pos="30000">
                      <a:srgbClr val="000000">
                        <a:alpha val="25000"/>
                      </a:srgbClr>
                    </a:gs>
                  </a:gsLst>
                  <a:lin ang="5400000" scaled="0"/>
                </a:gradFill>
                <a:latin typeface="Segoe UI Semi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B295EC-CBA5-4D28-ADC4-391088FFFFCC}" type="slidenum">
              <a:rPr lang="en-US" smtClean="0"/>
              <a:pPr/>
              <a:t>‹#›</a:t>
            </a:fld>
            <a:endParaRPr lang="en-IN" dirty="0"/>
          </a:p>
        </p:txBody>
      </p:sp>
      <p:sp>
        <p:nvSpPr>
          <p:cNvPr id="3" name="Footer Placeholder 2">
            <a:extLst>
              <a:ext uri="{FF2B5EF4-FFF2-40B4-BE49-F238E27FC236}">
                <a16:creationId xmlns:a16="http://schemas.microsoft.com/office/drawing/2014/main" id="{B753968B-3994-4C99-A48C-C00EA7AB9656}"/>
              </a:ext>
            </a:extLst>
          </p:cNvPr>
          <p:cNvSpPr>
            <a:spLocks noGrp="1"/>
          </p:cNvSpPr>
          <p:nvPr>
            <p:ph type="ftr" sz="quarter" idx="11"/>
          </p:nvPr>
        </p:nvSpPr>
        <p:spPr>
          <a:xfrm>
            <a:off x="4038600" y="6356350"/>
            <a:ext cx="4114800" cy="365125"/>
          </a:xfrm>
          <a:prstGeom prst="rect">
            <a:avLst/>
          </a:prstGeom>
        </p:spPr>
        <p:txBody>
          <a:bodyPr/>
          <a:lstStyle>
            <a:lvl1pPr marL="0" algn="ctr" defTabSz="914367" rtl="0" eaLnBrk="1" latinLnBrk="0" hangingPunct="1">
              <a:defRPr lang="en-US" sz="1200" kern="1200" smtClean="0">
                <a:gradFill>
                  <a:gsLst>
                    <a:gs pos="2917">
                      <a:srgbClr val="000000">
                        <a:alpha val="25000"/>
                      </a:srgbClr>
                    </a:gs>
                    <a:gs pos="30000">
                      <a:srgbClr val="000000">
                        <a:alpha val="25000"/>
                      </a:srgbClr>
                    </a:gs>
                  </a:gsLst>
                  <a:lin ang="5400000" scaled="0"/>
                </a:gradFill>
                <a:latin typeface="Segoe UI Semibold"/>
                <a:ea typeface="+mn-ea"/>
                <a:cs typeface="+mn-cs"/>
              </a:defRPr>
            </a:lvl1pPr>
          </a:lstStyle>
          <a:p>
            <a:r>
              <a:rPr lang="en-IN" dirty="0"/>
              <a:t>MICROSOFT CONFIDENTIAL</a:t>
            </a:r>
          </a:p>
        </p:txBody>
      </p:sp>
    </p:spTree>
    <p:extLst>
      <p:ext uri="{BB962C8B-B14F-4D97-AF65-F5344CB8AC3E}">
        <p14:creationId xmlns:p14="http://schemas.microsoft.com/office/powerpoint/2010/main" val="180151755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text side by 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gradFill>
                <a:gsLst>
                  <a:gs pos="0">
                    <a:srgbClr val="FFFFFF"/>
                  </a:gs>
                  <a:gs pos="100000">
                    <a:srgbClr val="FFFFFF"/>
                  </a:gs>
                </a:gsLst>
                <a:lin ang="5400000" scaled="0"/>
              </a:gradFill>
              <a:ea typeface="Segoe UI" pitchFamily="34" charset="0"/>
              <a:cs typeface="Segoe UI" pitchFamily="34" charset="0"/>
            </a:endParaRP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rgbClr val="50E6FF"/>
                </a:solidFill>
              </a:defRPr>
            </a:lvl1pPr>
          </a:lstStyle>
          <a:p>
            <a:r>
              <a:rPr lang="en-US"/>
              <a:t>Title</a:t>
            </a: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EED4DFDF-62AC-4820-93EE-D28E8AF5F0F3}"/>
              </a:ext>
            </a:extLst>
          </p:cNvPr>
          <p:cNvSpPr>
            <a:spLocks noGrp="1"/>
          </p:cNvSpPr>
          <p:nvPr>
            <p:ph type="ftr" sz="quarter" idx="11"/>
          </p:nvPr>
        </p:nvSpPr>
        <p:spPr>
          <a:xfrm>
            <a:off x="4038600" y="6356350"/>
            <a:ext cx="4114800" cy="365125"/>
          </a:xfrm>
          <a:prstGeom prst="rect">
            <a:avLst/>
          </a:prstGeom>
        </p:spPr>
        <p:txBody>
          <a:bodyPr/>
          <a:lstStyle>
            <a:lvl1pPr marL="0" algn="ctr" defTabSz="914367" rtl="0" eaLnBrk="1" latinLnBrk="0" hangingPunct="1">
              <a:defRPr lang="en-US" sz="1200" kern="1200" smtClean="0">
                <a:gradFill>
                  <a:gsLst>
                    <a:gs pos="2917">
                      <a:srgbClr val="000000">
                        <a:alpha val="25000"/>
                      </a:srgbClr>
                    </a:gs>
                    <a:gs pos="30000">
                      <a:srgbClr val="000000">
                        <a:alpha val="25000"/>
                      </a:srgbClr>
                    </a:gs>
                  </a:gsLst>
                  <a:lin ang="5400000" scaled="0"/>
                </a:gradFill>
                <a:latin typeface="Segoe UI Semibold"/>
                <a:ea typeface="+mn-ea"/>
                <a:cs typeface="+mn-cs"/>
              </a:defRPr>
            </a:lvl1pPr>
          </a:lstStyle>
          <a:p>
            <a:r>
              <a:rPr lang="en-IN" dirty="0"/>
              <a:t>MICROSOFT CONFIDENTIAL</a:t>
            </a:r>
          </a:p>
        </p:txBody>
      </p:sp>
      <p:sp>
        <p:nvSpPr>
          <p:cNvPr id="8" name="Slide Number Placeholder 7">
            <a:extLst>
              <a:ext uri="{FF2B5EF4-FFF2-40B4-BE49-F238E27FC236}">
                <a16:creationId xmlns:a16="http://schemas.microsoft.com/office/drawing/2014/main" id="{4C6EF7F1-90DA-4F53-8168-D40E1DAFF23E}"/>
              </a:ext>
            </a:extLst>
          </p:cNvPr>
          <p:cNvSpPr>
            <a:spLocks noGrp="1"/>
          </p:cNvSpPr>
          <p:nvPr>
            <p:ph type="sldNum" sz="quarter" idx="12"/>
          </p:nvPr>
        </p:nvSpPr>
        <p:spPr>
          <a:xfrm>
            <a:off x="8610600" y="6356350"/>
            <a:ext cx="2743200" cy="365125"/>
          </a:xfrm>
          <a:prstGeom prst="rect">
            <a:avLst/>
          </a:prstGeom>
        </p:spPr>
        <p:txBody>
          <a:bodyPr/>
          <a:lstStyle/>
          <a:p>
            <a:fld id="{CAB295EC-CBA5-4D28-ADC4-391088FFFFCC}" type="slidenum">
              <a:rPr lang="en-US" smtClean="0"/>
              <a:pPr/>
              <a:t>‹#›</a:t>
            </a:fld>
            <a:endParaRPr lang="en-IN" dirty="0"/>
          </a:p>
        </p:txBody>
      </p:sp>
    </p:spTree>
    <p:extLst>
      <p:ext uri="{BB962C8B-B14F-4D97-AF65-F5344CB8AC3E}">
        <p14:creationId xmlns:p14="http://schemas.microsoft.com/office/powerpoint/2010/main" val="401792408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9B6E0AA-E4F2-41D6-A6A5-5FB77A4F23EC}"/>
              </a:ext>
            </a:extLst>
          </p:cNvPr>
          <p:cNvSpPr>
            <a:spLocks noGrp="1"/>
          </p:cNvSpPr>
          <p:nvPr>
            <p:ph type="body" sz="quarter" idx="10"/>
          </p:nvPr>
        </p:nvSpPr>
        <p:spPr>
          <a:xfrm>
            <a:off x="503276" y="663676"/>
            <a:ext cx="11185447" cy="443198"/>
          </a:xfrm>
          <a:prstGeom prst="rect">
            <a:avLst/>
          </a:prstGeom>
        </p:spPr>
        <p:txBody>
          <a:bodyPr wrap="square" lIns="0" tIns="0" rIns="0" bIns="0">
            <a:spAutoFit/>
          </a:bodyPr>
          <a:lstStyle>
            <a:lvl1pPr marL="0" indent="0">
              <a:buNone/>
              <a:defRPr sz="3200">
                <a:solidFill>
                  <a:schemeClr val="accent2"/>
                </a:solidFill>
                <a:latin typeface="Segoe UI Semibold" panose="020B0702040204020203" pitchFamily="34" charset="0"/>
                <a:cs typeface="Segoe UI Semibold" panose="020B0702040204020203" pitchFamily="34" charset="0"/>
              </a:defRPr>
            </a:lvl1pPr>
            <a:lvl2pPr marL="457200" indent="0">
              <a:buNone/>
              <a:defRPr sz="4400">
                <a:latin typeface="Segoe UI Light" panose="020B0502040204020203" pitchFamily="34" charset="0"/>
                <a:cs typeface="Segoe UI Light" panose="020B0502040204020203" pitchFamily="34" charset="0"/>
              </a:defRPr>
            </a:lvl2pPr>
            <a:lvl3pPr marL="914400" indent="0">
              <a:buNone/>
              <a:defRPr sz="4000">
                <a:latin typeface="Segoe UI Light" panose="020B0502040204020203" pitchFamily="34" charset="0"/>
                <a:cs typeface="Segoe UI Light" panose="020B0502040204020203" pitchFamily="34" charset="0"/>
              </a:defRPr>
            </a:lvl3pPr>
            <a:lvl4pPr marL="1371600" indent="0">
              <a:buNone/>
              <a:defRPr sz="3600">
                <a:latin typeface="Segoe UI Light" panose="020B0502040204020203" pitchFamily="34" charset="0"/>
                <a:cs typeface="Segoe UI Light" panose="020B0502040204020203" pitchFamily="34" charset="0"/>
              </a:defRPr>
            </a:lvl4pPr>
            <a:lvl5pPr marL="1828800" indent="0">
              <a:buNone/>
              <a:defRPr sz="3600">
                <a:latin typeface="Segoe UI Light" panose="020B0502040204020203" pitchFamily="34" charset="0"/>
                <a:cs typeface="Segoe UI Light" panose="020B0502040204020203" pitchFamily="34" charset="0"/>
              </a:defRPr>
            </a:lvl5pPr>
          </a:lstStyle>
          <a:p>
            <a:pPr lvl="0"/>
            <a:r>
              <a:rPr lang="en-US"/>
              <a:t>Edit Master text styles</a:t>
            </a:r>
          </a:p>
        </p:txBody>
      </p:sp>
    </p:spTree>
    <p:extLst>
      <p:ext uri="{BB962C8B-B14F-4D97-AF65-F5344CB8AC3E}">
        <p14:creationId xmlns:p14="http://schemas.microsoft.com/office/powerpoint/2010/main" val="943994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with hero image">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3EAA0F77-FD45-42BE-8E9E-641AA93E12D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3689" y="292102"/>
            <a:ext cx="2806206" cy="874661"/>
          </a:xfrm>
          <a:prstGeom prst="rect">
            <a:avLst/>
          </a:prstGeom>
        </p:spPr>
      </p:pic>
      <p:sp>
        <p:nvSpPr>
          <p:cNvPr id="9" name="Title 1"/>
          <p:cNvSpPr>
            <a:spLocks noGrp="1"/>
          </p:cNvSpPr>
          <p:nvPr>
            <p:ph type="title" hasCustomPrompt="1"/>
          </p:nvPr>
        </p:nvSpPr>
        <p:spPr>
          <a:xfrm>
            <a:off x="584201" y="2887447"/>
            <a:ext cx="9144000" cy="646331"/>
          </a:xfrm>
          <a:noFill/>
        </p:spPr>
        <p:txBody>
          <a:bodyPr lIns="0" tIns="0" rIns="0" bIns="0" anchor="b" anchorCtr="0">
            <a:spAutoFit/>
          </a:bodyPr>
          <a:lstStyle>
            <a:lvl1pPr>
              <a:defRPr sz="4199" spc="-50" baseline="0">
                <a:solidFill>
                  <a:srgbClr val="737373"/>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1" y="3962402"/>
            <a:ext cx="9144000" cy="246221"/>
          </a:xfrm>
          <a:noFill/>
        </p:spPr>
        <p:txBody>
          <a:bodyPr wrap="square" lIns="0" tIns="0" rIns="0" bIns="0">
            <a:spAutoFit/>
          </a:bodyPr>
          <a:lstStyle>
            <a:lvl1pPr marL="0" indent="0">
              <a:spcBef>
                <a:spcPts val="0"/>
              </a:spcBef>
              <a:buNone/>
              <a:defRPr sz="1600" spc="0" baseline="0">
                <a:solidFill>
                  <a:srgbClr val="737373"/>
                </a:solidFill>
                <a:latin typeface="+mn-lt"/>
                <a:cs typeface="Segoe UI" panose="020B0502040204020203" pitchFamily="34" charset="0"/>
              </a:defRPr>
            </a:lvl1pPr>
          </a:lstStyle>
          <a:p>
            <a:pPr lvl="0"/>
            <a:r>
              <a:rPr lang="en-US"/>
              <a:t>Speaker name or subtitle text</a:t>
            </a:r>
          </a:p>
        </p:txBody>
      </p:sp>
      <p:pic>
        <p:nvPicPr>
          <p:cNvPr id="11" name="Picture 10" descr="A picture containing indoor, dark, table, computer&#10;&#10;Description automatically generated">
            <a:extLst>
              <a:ext uri="{FF2B5EF4-FFF2-40B4-BE49-F238E27FC236}">
                <a16:creationId xmlns:a16="http://schemas.microsoft.com/office/drawing/2014/main" id="{317008C8-05EC-4093-A4DB-FDEE972A883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598744" y="2419489"/>
            <a:ext cx="8984149" cy="5053584"/>
          </a:xfrm>
          <a:prstGeom prst="rect">
            <a:avLst/>
          </a:prstGeom>
        </p:spPr>
      </p:pic>
    </p:spTree>
    <p:extLst>
      <p:ext uri="{BB962C8B-B14F-4D97-AF65-F5344CB8AC3E}">
        <p14:creationId xmlns:p14="http://schemas.microsoft.com/office/powerpoint/2010/main" val="21856758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4">
          <p15:clr>
            <a:srgbClr val="5ACBF0"/>
          </p15:clr>
        </p15:guide>
        <p15:guide id="4" orient="horz" pos="216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without image">
    <p:bg>
      <p:bgPr>
        <a:solidFill>
          <a:schemeClr val="tx1"/>
        </a:solidFill>
        <a:effectLst/>
      </p:bgPr>
    </p:bg>
    <p:spTree>
      <p:nvGrpSpPr>
        <p:cNvPr id="1" name=""/>
        <p:cNvGrpSpPr/>
        <p:nvPr/>
      </p:nvGrpSpPr>
      <p:grpSpPr>
        <a:xfrm>
          <a:off x="0" y="0"/>
          <a:ext cx="0" cy="0"/>
          <a:chOff x="0" y="0"/>
          <a:chExt cx="0" cy="0"/>
        </a:xfrm>
      </p:grpSpPr>
      <p:pic>
        <p:nvPicPr>
          <p:cNvPr id="10" name="Picture 9" descr="A picture containing drawing&#10;&#10;Description automatically generated">
            <a:extLst>
              <a:ext uri="{FF2B5EF4-FFF2-40B4-BE49-F238E27FC236}">
                <a16:creationId xmlns:a16="http://schemas.microsoft.com/office/drawing/2014/main" id="{091D2AF6-E5EC-437D-846A-BACD2573F48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3689" y="292102"/>
            <a:ext cx="2806206" cy="874661"/>
          </a:xfrm>
          <a:prstGeom prst="rect">
            <a:avLst/>
          </a:prstGeom>
        </p:spPr>
      </p:pic>
      <p:sp>
        <p:nvSpPr>
          <p:cNvPr id="9" name="Title 1"/>
          <p:cNvSpPr>
            <a:spLocks noGrp="1"/>
          </p:cNvSpPr>
          <p:nvPr>
            <p:ph type="title" hasCustomPrompt="1"/>
          </p:nvPr>
        </p:nvSpPr>
        <p:spPr>
          <a:xfrm>
            <a:off x="584201" y="2887447"/>
            <a:ext cx="9144000" cy="646331"/>
          </a:xfrm>
          <a:noFill/>
        </p:spPr>
        <p:txBody>
          <a:bodyPr lIns="0" tIns="0" rIns="0" bIns="0" anchor="b" anchorCtr="0">
            <a:spAutoFit/>
          </a:bodyPr>
          <a:lstStyle>
            <a:lvl1pPr>
              <a:defRPr sz="4199" spc="-50" baseline="0">
                <a:solidFill>
                  <a:srgbClr val="737373"/>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1" y="3962402"/>
            <a:ext cx="9144000" cy="246221"/>
          </a:xfrm>
          <a:noFill/>
        </p:spPr>
        <p:txBody>
          <a:bodyPr wrap="square" lIns="0" tIns="0" rIns="0" bIns="0">
            <a:spAutoFit/>
          </a:bodyPr>
          <a:lstStyle>
            <a:lvl1pPr marL="0" indent="0">
              <a:spcBef>
                <a:spcPts val="0"/>
              </a:spcBef>
              <a:buNone/>
              <a:defRPr sz="1600" spc="0" baseline="0">
                <a:solidFill>
                  <a:srgbClr val="737373"/>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42222178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4">
          <p15:clr>
            <a:srgbClr val="5ACBF0"/>
          </p15:clr>
        </p15:guide>
        <p15:guide id="4" orient="horz" pos="216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with split photo">
    <p:bg>
      <p:bgPr>
        <a:solidFill>
          <a:schemeClr val="tx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582042" y="3962402"/>
            <a:ext cx="4164583" cy="246221"/>
          </a:xfrm>
          <a:noFill/>
        </p:spPr>
        <p:txBody>
          <a:bodyPr wrap="square" lIns="0" tIns="0" rIns="0" bIns="0">
            <a:spAutoFit/>
          </a:bodyPr>
          <a:lstStyle>
            <a:lvl1pPr marL="0" indent="0">
              <a:spcBef>
                <a:spcPts val="0"/>
              </a:spcBef>
              <a:buNone/>
              <a:defRPr sz="1600" spc="0" baseline="0">
                <a:solidFill>
                  <a:srgbClr val="737373"/>
                </a:solidFill>
                <a:latin typeface="+mn-lt"/>
                <a:cs typeface="Segoe UI" panose="020B0502040204020203" pitchFamily="34" charset="0"/>
              </a:defRPr>
            </a:lvl1pPr>
          </a:lstStyle>
          <a:p>
            <a:pPr lvl="0"/>
            <a:r>
              <a:rPr lang="en-US"/>
              <a:t>Speaker name or subtitle</a:t>
            </a:r>
          </a:p>
        </p:txBody>
      </p:sp>
      <p:sp>
        <p:nvSpPr>
          <p:cNvPr id="7" name="Title 1">
            <a:extLst>
              <a:ext uri="{FF2B5EF4-FFF2-40B4-BE49-F238E27FC236}">
                <a16:creationId xmlns:a16="http://schemas.microsoft.com/office/drawing/2014/main" id="{A4FDF7B4-59DC-4BEA-B89C-9804F078BCF2}"/>
              </a:ext>
            </a:extLst>
          </p:cNvPr>
          <p:cNvSpPr txBox="1">
            <a:spLocks/>
          </p:cNvSpPr>
          <p:nvPr userDrawn="1"/>
        </p:nvSpPr>
        <p:spPr>
          <a:xfrm>
            <a:off x="584200" y="2241114"/>
            <a:ext cx="4171950" cy="1292662"/>
          </a:xfrm>
          <a:prstGeom prst="rect">
            <a:avLst/>
          </a:prstGeom>
          <a:noFill/>
        </p:spPr>
        <p:txBody>
          <a:bodyPr vert="horz" wrap="square" lIns="0" tIns="0" rIns="0" bIns="0" rtlCol="0" anchor="b" anchorCtr="0">
            <a:spAutoFit/>
          </a:bodyPr>
          <a:lstStyle>
            <a:lvl1pPr algn="l" defTabSz="932742" rtl="0" eaLnBrk="1" latinLnBrk="0" hangingPunct="1">
              <a:lnSpc>
                <a:spcPct val="100000"/>
              </a:lnSpc>
              <a:spcBef>
                <a:spcPct val="0"/>
              </a:spcBef>
              <a:buNone/>
              <a:defRPr lang="en-US" sz="3600" b="0" kern="1200" cap="none" spc="-50" baseline="0">
                <a:ln w="3175">
                  <a:noFill/>
                </a:ln>
                <a:gradFill>
                  <a:gsLst>
                    <a:gs pos="62564">
                      <a:schemeClr val="tx1"/>
                    </a:gs>
                    <a:gs pos="55000">
                      <a:schemeClr val="tx1"/>
                    </a:gs>
                  </a:gsLst>
                  <a:lin ang="5400000" scaled="0"/>
                </a:gradFill>
                <a:effectLst/>
                <a:latin typeface="+mj-lt"/>
                <a:ea typeface="+mn-ea"/>
                <a:cs typeface="Segoe UI" panose="020B0502040204020203" pitchFamily="34" charset="0"/>
              </a:defRPr>
            </a:lvl1pPr>
          </a:lstStyle>
          <a:p>
            <a:r>
              <a:rPr lang="en-US" sz="4199" baseline="0" dirty="0">
                <a:solidFill>
                  <a:srgbClr val="737373"/>
                </a:solidFill>
              </a:rPr>
              <a:t>Event name or presentation title </a:t>
            </a:r>
          </a:p>
        </p:txBody>
      </p:sp>
      <p:sp>
        <p:nvSpPr>
          <p:cNvPr id="11" name="Picture Placeholder 4">
            <a:extLst>
              <a:ext uri="{FF2B5EF4-FFF2-40B4-BE49-F238E27FC236}">
                <a16:creationId xmlns:a16="http://schemas.microsoft.com/office/drawing/2014/main" id="{DE04C260-7680-914D-9F04-E75061F7A397}"/>
              </a:ext>
            </a:extLst>
          </p:cNvPr>
          <p:cNvSpPr>
            <a:spLocks noGrp="1"/>
          </p:cNvSpPr>
          <p:nvPr>
            <p:ph type="pic" sz="quarter" idx="11" hasCustomPrompt="1"/>
          </p:nvPr>
        </p:nvSpPr>
        <p:spPr>
          <a:xfrm>
            <a:off x="5334000" y="0"/>
            <a:ext cx="6858000" cy="6858000"/>
          </a:xfrm>
          <a:solidFill>
            <a:srgbClr val="737373"/>
          </a:solidFill>
        </p:spPr>
        <p:txBody>
          <a:bodyPr anchor="ctr">
            <a:noAutofit/>
          </a:bodyPr>
          <a:lstStyle>
            <a:lvl1pPr marL="0" indent="0" algn="ctr">
              <a:lnSpc>
                <a:spcPct val="200000"/>
              </a:lnSpc>
              <a:buNone/>
              <a:defRPr sz="1999" b="1">
                <a:solidFill>
                  <a:schemeClr val="tx1"/>
                </a:solidFill>
                <a:latin typeface="Segoe UI" panose="020B0502040204020203" pitchFamily="34" charset="0"/>
                <a:cs typeface="Segoe UI" panose="020B0502040204020203" pitchFamily="34" charset="0"/>
              </a:defRPr>
            </a:lvl1pPr>
          </a:lstStyle>
          <a:p>
            <a:r>
              <a:rPr lang="en-US" dirty="0"/>
              <a:t>Click icon to add picture or graph</a:t>
            </a:r>
          </a:p>
        </p:txBody>
      </p:sp>
      <p:pic>
        <p:nvPicPr>
          <p:cNvPr id="9" name="Picture 8" descr="A picture containing drawing&#10;&#10;Description automatically generated">
            <a:extLst>
              <a:ext uri="{FF2B5EF4-FFF2-40B4-BE49-F238E27FC236}">
                <a16:creationId xmlns:a16="http://schemas.microsoft.com/office/drawing/2014/main" id="{7E87CC98-6949-4789-A588-9D8C102FB1A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3689" y="292102"/>
            <a:ext cx="2806206" cy="874661"/>
          </a:xfrm>
          <a:prstGeom prst="rect">
            <a:avLst/>
          </a:prstGeom>
        </p:spPr>
      </p:pic>
    </p:spTree>
    <p:extLst>
      <p:ext uri="{BB962C8B-B14F-4D97-AF65-F5344CB8AC3E}">
        <p14:creationId xmlns:p14="http://schemas.microsoft.com/office/powerpoint/2010/main" val="26700753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1">
          <p15:clr>
            <a:srgbClr val="FBAE40"/>
          </p15:clr>
        </p15:guide>
        <p15:guide id="5" orient="horz" pos="2160">
          <p15:clr>
            <a:srgbClr val="FBAE40"/>
          </p15:clr>
        </p15:guide>
        <p15:guide id="6" orient="horz" pos="2229">
          <p15:clr>
            <a:srgbClr val="5ACBF0"/>
          </p15:clr>
        </p15:guide>
        <p15:guide id="7" pos="2997">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column">
    <p:bg>
      <p:bgPr>
        <a:solidFill>
          <a:schemeClr val="bg1"/>
        </a:solidFill>
        <a:effectLst/>
      </p:bgPr>
    </p:bg>
    <p:spTree>
      <p:nvGrpSpPr>
        <p:cNvPr id="1" name=""/>
        <p:cNvGrpSpPr/>
        <p:nvPr/>
      </p:nvGrpSpPr>
      <p:grpSpPr>
        <a:xfrm>
          <a:off x="0" y="0"/>
          <a:ext cx="0" cy="0"/>
          <a:chOff x="0" y="0"/>
          <a:chExt cx="0" cy="0"/>
        </a:xfrm>
      </p:grpSpPr>
      <p:sp>
        <p:nvSpPr>
          <p:cNvPr id="25" name="Text Placeholder 3"/>
          <p:cNvSpPr>
            <a:spLocks noGrp="1"/>
          </p:cNvSpPr>
          <p:nvPr>
            <p:ph type="body" sz="quarter" idx="10" hasCustomPrompt="1"/>
          </p:nvPr>
        </p:nvSpPr>
        <p:spPr>
          <a:xfrm>
            <a:off x="586391" y="1463042"/>
            <a:ext cx="11015060" cy="726353"/>
          </a:xfrm>
        </p:spPr>
        <p:txBody>
          <a:bodyPr wrap="square">
            <a:spAutoFit/>
          </a:bodyPr>
          <a:lstStyle>
            <a:lvl1pPr marL="0" indent="0">
              <a:buNone/>
              <a:defRPr>
                <a:solidFill>
                  <a:srgbClr val="737373"/>
                </a:solidFill>
              </a:defRPr>
            </a:lvl1pPr>
            <a:lvl2pPr marL="228531" indent="0">
              <a:buNone/>
              <a:defRPr>
                <a:solidFill>
                  <a:srgbClr val="737373"/>
                </a:solidFill>
              </a:defRPr>
            </a:lvl2pPr>
            <a:lvl3pPr marL="457063" indent="0">
              <a:buNone/>
              <a:defRPr>
                <a:solidFill>
                  <a:srgbClr val="737373"/>
                </a:solidFill>
              </a:defRPr>
            </a:lvl3pPr>
            <a:lvl4pPr marL="685594" indent="0">
              <a:buNone/>
              <a:defRPr/>
            </a:lvl4pPr>
            <a:lvl5pPr marL="914126" indent="0">
              <a:buNone/>
              <a:defRPr/>
            </a:lvl5pPr>
          </a:lstStyle>
          <a:p>
            <a:pPr lvl="0"/>
            <a:r>
              <a:rPr lang="en-US"/>
              <a:t>First level (Segoe UI, size 16pt)</a:t>
            </a:r>
          </a:p>
          <a:p>
            <a:pPr lvl="1"/>
            <a:r>
              <a:rPr lang="en-US"/>
              <a:t>Second level (Segoe UI, size 14pt)</a:t>
            </a:r>
          </a:p>
          <a:p>
            <a:pPr lvl="2"/>
            <a:r>
              <a:rPr lang="en-US"/>
              <a:t>Third level (Segoe UI, size 12pt)</a:t>
            </a:r>
          </a:p>
        </p:txBody>
      </p:sp>
      <p:sp>
        <p:nvSpPr>
          <p:cNvPr id="5" name="Title 1">
            <a:extLst>
              <a:ext uri="{FF2B5EF4-FFF2-40B4-BE49-F238E27FC236}">
                <a16:creationId xmlns:a16="http://schemas.microsoft.com/office/drawing/2014/main" id="{D91934FE-44AC-4B9A-8555-3BBBEF3C9099}"/>
              </a:ext>
            </a:extLst>
          </p:cNvPr>
          <p:cNvSpPr>
            <a:spLocks noGrp="1"/>
          </p:cNvSpPr>
          <p:nvPr>
            <p:ph type="title" hasCustomPrompt="1"/>
          </p:nvPr>
        </p:nvSpPr>
        <p:spPr>
          <a:xfrm>
            <a:off x="588263" y="585218"/>
            <a:ext cx="5363275" cy="246221"/>
          </a:xfrm>
        </p:spPr>
        <p:txBody>
          <a:bodyPr/>
          <a:lstStyle>
            <a:lvl1pPr>
              <a:defRPr>
                <a:solidFill>
                  <a:srgbClr val="737373"/>
                </a:solidFill>
              </a:defRPr>
            </a:lvl1pPr>
          </a:lstStyle>
          <a:p>
            <a:r>
              <a:rPr lang="en-US"/>
              <a:t>Title (Segoe UI, size 16 </a:t>
            </a:r>
            <a:r>
              <a:rPr lang="en-US" err="1"/>
              <a:t>pt</a:t>
            </a:r>
            <a:r>
              <a:rPr lang="en-US"/>
              <a:t>)</a:t>
            </a:r>
          </a:p>
        </p:txBody>
      </p:sp>
    </p:spTree>
    <p:extLst>
      <p:ext uri="{BB962C8B-B14F-4D97-AF65-F5344CB8AC3E}">
        <p14:creationId xmlns:p14="http://schemas.microsoft.com/office/powerpoint/2010/main" val="110210892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1">
          <p15:clr>
            <a:srgbClr val="A4A3A4"/>
          </p15:clr>
        </p15:guide>
        <p15:guide id="12" pos="2562">
          <p15:clr>
            <a:srgbClr val="C35EA4"/>
          </p15:clr>
        </p15:guide>
        <p15:guide id="14" pos="3156">
          <p15:clr>
            <a:srgbClr val="A4A3A4"/>
          </p15:clr>
        </p15:guide>
        <p15:guide id="15" pos="3339">
          <p15:clr>
            <a:srgbClr val="A4A3A4"/>
          </p15:clr>
        </p15:guide>
        <p15:guide id="16" pos="3750">
          <p15:clr>
            <a:srgbClr val="C35EA4"/>
          </p15:clr>
        </p15:guide>
        <p15:guide id="17" pos="3933">
          <p15:clr>
            <a:srgbClr val="C35EA4"/>
          </p15:clr>
        </p15:guide>
        <p15:guide id="18" pos="4344">
          <p15:clr>
            <a:srgbClr val="A4A3A4"/>
          </p15:clr>
        </p15:guide>
        <p15:guide id="19" pos="4527">
          <p15:clr>
            <a:srgbClr val="A4A3A4"/>
          </p15:clr>
        </p15:guide>
        <p15:guide id="20" pos="4938">
          <p15:clr>
            <a:srgbClr val="C35EA4"/>
          </p15:clr>
        </p15:guide>
        <p15:guide id="21" pos="5121">
          <p15:clr>
            <a:srgbClr val="C35EA4"/>
          </p15:clr>
        </p15:guide>
        <p15:guide id="22" pos="5530">
          <p15:clr>
            <a:srgbClr val="A4A3A4"/>
          </p15:clr>
        </p15:guide>
        <p15:guide id="23" pos="5715">
          <p15:clr>
            <a:srgbClr val="A4A3A4"/>
          </p15:clr>
        </p15:guide>
        <p15:guide id="24" pos="6125">
          <p15:clr>
            <a:srgbClr val="A4A3A4"/>
          </p15:clr>
        </p15:guide>
        <p15:guide id="25" pos="6310">
          <p15:clr>
            <a:srgbClr val="A4A3A4"/>
          </p15:clr>
        </p15:guide>
        <p15:guide id="26" pos="6719">
          <p15:clr>
            <a:srgbClr val="A4A3A4"/>
          </p15:clr>
        </p15:guide>
        <p15:guide id="27" pos="6902">
          <p15:clr>
            <a:srgbClr val="A4A3A4"/>
          </p15:clr>
        </p15:guide>
        <p15:guide id="28" orient="horz" pos="917">
          <p15:clr>
            <a:srgbClr val="5ACBF0"/>
          </p15:clr>
        </p15:guide>
        <p15:guide id="31" pos="2744">
          <p15:clr>
            <a:srgbClr val="C35EA4"/>
          </p15:clr>
        </p15:guide>
        <p15:guide id="32" orient="horz" pos="1439">
          <p15:clr>
            <a:srgbClr val="C35EA4"/>
          </p15:clr>
        </p15:guide>
        <p15:guide id="33" orient="horz" pos="1625">
          <p15:clr>
            <a:srgbClr val="C35EA4"/>
          </p15:clr>
        </p15:guide>
        <p15:guide id="35" orient="horz" pos="2250">
          <p15:clr>
            <a:srgbClr val="C35EA4"/>
          </p15:clr>
        </p15:guide>
        <p15:guide id="36" orient="horz" pos="2066">
          <p15:clr>
            <a:srgbClr val="C35EA4"/>
          </p15:clr>
        </p15:guide>
        <p15:guide id="37" orient="horz" pos="2697">
          <p15:clr>
            <a:srgbClr val="C35EA4"/>
          </p15:clr>
        </p15:guide>
        <p15:guide id="38" orient="horz" pos="2880">
          <p15:clr>
            <a:srgbClr val="C35E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column">
    <p:bg>
      <p:bgPr>
        <a:solidFill>
          <a:schemeClr val="bg1"/>
        </a:solidFill>
        <a:effectLst/>
      </p:bgPr>
    </p:bg>
    <p:spTree>
      <p:nvGrpSpPr>
        <p:cNvPr id="1" name=""/>
        <p:cNvGrpSpPr/>
        <p:nvPr/>
      </p:nvGrpSpPr>
      <p:grpSpPr>
        <a:xfrm>
          <a:off x="0" y="0"/>
          <a:ext cx="0" cy="0"/>
          <a:chOff x="0" y="0"/>
          <a:chExt cx="0" cy="0"/>
        </a:xfrm>
      </p:grpSpPr>
      <p:sp>
        <p:nvSpPr>
          <p:cNvPr id="25" name="Text Placeholder 3"/>
          <p:cNvSpPr>
            <a:spLocks noGrp="1"/>
          </p:cNvSpPr>
          <p:nvPr>
            <p:ph type="body" sz="quarter" idx="10" hasCustomPrompt="1"/>
          </p:nvPr>
        </p:nvSpPr>
        <p:spPr>
          <a:xfrm>
            <a:off x="586390" y="1460502"/>
            <a:ext cx="5365148" cy="726353"/>
          </a:xfrm>
        </p:spPr>
        <p:txBody>
          <a:bodyPr wrap="square">
            <a:spAutoFit/>
          </a:bodyPr>
          <a:lstStyle>
            <a:lvl1pPr marL="0" indent="0">
              <a:buNone/>
              <a:defRPr>
                <a:solidFill>
                  <a:srgbClr val="737373"/>
                </a:solidFill>
              </a:defRPr>
            </a:lvl1pPr>
            <a:lvl2pPr marL="228531" indent="0">
              <a:buNone/>
              <a:defRPr>
                <a:solidFill>
                  <a:srgbClr val="737373"/>
                </a:solidFill>
              </a:defRPr>
            </a:lvl2pPr>
            <a:lvl3pPr marL="457063" indent="0">
              <a:buNone/>
              <a:defRPr>
                <a:solidFill>
                  <a:srgbClr val="737373"/>
                </a:solidFill>
              </a:defRPr>
            </a:lvl3pPr>
            <a:lvl4pPr marL="685594" indent="0">
              <a:buNone/>
              <a:defRPr/>
            </a:lvl4pPr>
            <a:lvl5pPr marL="914126" indent="0">
              <a:buNone/>
              <a:defRPr/>
            </a:lvl5pPr>
          </a:lstStyle>
          <a:p>
            <a:pPr lvl="0"/>
            <a:r>
              <a:rPr lang="en-US"/>
              <a:t>First level (Segoe UI, size 16pt)</a:t>
            </a:r>
          </a:p>
          <a:p>
            <a:pPr lvl="1"/>
            <a:r>
              <a:rPr lang="en-US"/>
              <a:t>Second level (Segoe UI, size 14pt)</a:t>
            </a:r>
          </a:p>
          <a:p>
            <a:pPr lvl="2"/>
            <a:r>
              <a:rPr lang="en-US"/>
              <a:t>Third level (Segoe UI, size 12pt)</a:t>
            </a:r>
          </a:p>
        </p:txBody>
      </p:sp>
      <p:sp>
        <p:nvSpPr>
          <p:cNvPr id="26" name="Text Placeholder 2"/>
          <p:cNvSpPr>
            <a:spLocks noGrp="1"/>
          </p:cNvSpPr>
          <p:nvPr>
            <p:ph type="body" sz="quarter" idx="11" hasCustomPrompt="1"/>
          </p:nvPr>
        </p:nvSpPr>
        <p:spPr>
          <a:xfrm>
            <a:off x="6242050" y="1461629"/>
            <a:ext cx="5360670" cy="726353"/>
          </a:xfrm>
        </p:spPr>
        <p:txBody>
          <a:bodyPr/>
          <a:lstStyle>
            <a:lvl1pPr>
              <a:defRPr>
                <a:solidFill>
                  <a:srgbClr val="737373"/>
                </a:solidFill>
              </a:defRPr>
            </a:lvl1pPr>
            <a:lvl2pPr>
              <a:defRPr>
                <a:solidFill>
                  <a:srgbClr val="737373"/>
                </a:solidFill>
              </a:defRPr>
            </a:lvl2pPr>
            <a:lvl3pPr>
              <a:defRPr>
                <a:solidFill>
                  <a:srgbClr val="737373"/>
                </a:solidFill>
              </a:defRPr>
            </a:lvl3pPr>
          </a:lstStyle>
          <a:p>
            <a:pPr lvl="0"/>
            <a:r>
              <a:rPr lang="en-US"/>
              <a:t>First level (Segoe UI, size 16pt)</a:t>
            </a:r>
          </a:p>
          <a:p>
            <a:pPr lvl="1"/>
            <a:r>
              <a:rPr lang="en-US"/>
              <a:t>Second level (Segoe UI, size 14pt)</a:t>
            </a:r>
          </a:p>
          <a:p>
            <a:pPr lvl="2"/>
            <a:r>
              <a:rPr lang="en-US"/>
              <a:t>Third level (Segoe UI, size 12pt)</a:t>
            </a:r>
          </a:p>
        </p:txBody>
      </p:sp>
      <p:sp>
        <p:nvSpPr>
          <p:cNvPr id="5" name="Title 1">
            <a:extLst>
              <a:ext uri="{FF2B5EF4-FFF2-40B4-BE49-F238E27FC236}">
                <a16:creationId xmlns:a16="http://schemas.microsoft.com/office/drawing/2014/main" id="{388BB4F3-12F0-4629-9B5B-943F33BA91A3}"/>
              </a:ext>
            </a:extLst>
          </p:cNvPr>
          <p:cNvSpPr>
            <a:spLocks noGrp="1"/>
          </p:cNvSpPr>
          <p:nvPr>
            <p:ph type="title" hasCustomPrompt="1"/>
          </p:nvPr>
        </p:nvSpPr>
        <p:spPr>
          <a:xfrm>
            <a:off x="588263" y="585218"/>
            <a:ext cx="5363275" cy="246221"/>
          </a:xfrm>
        </p:spPr>
        <p:txBody>
          <a:bodyPr/>
          <a:lstStyle>
            <a:lvl1pPr>
              <a:defRPr>
                <a:solidFill>
                  <a:srgbClr val="737373"/>
                </a:solidFill>
              </a:defRPr>
            </a:lvl1pPr>
          </a:lstStyle>
          <a:p>
            <a:r>
              <a:rPr lang="en-US"/>
              <a:t>Title (Segoe UI, size 16 </a:t>
            </a:r>
            <a:r>
              <a:rPr lang="en-US" err="1"/>
              <a:t>pt</a:t>
            </a:r>
            <a:r>
              <a:rPr lang="en-US"/>
              <a:t>)</a:t>
            </a:r>
          </a:p>
        </p:txBody>
      </p:sp>
    </p:spTree>
    <p:extLst>
      <p:ext uri="{BB962C8B-B14F-4D97-AF65-F5344CB8AC3E}">
        <p14:creationId xmlns:p14="http://schemas.microsoft.com/office/powerpoint/2010/main" val="358150382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1">
          <p15:clr>
            <a:srgbClr val="A4A3A4"/>
          </p15:clr>
        </p15:guide>
        <p15:guide id="12" pos="2562">
          <p15:clr>
            <a:srgbClr val="C35EA4"/>
          </p15:clr>
        </p15:guide>
        <p15:guide id="14" pos="3156">
          <p15:clr>
            <a:srgbClr val="A4A3A4"/>
          </p15:clr>
        </p15:guide>
        <p15:guide id="15" pos="3339">
          <p15:clr>
            <a:srgbClr val="A4A3A4"/>
          </p15:clr>
        </p15:guide>
        <p15:guide id="16" pos="3750">
          <p15:clr>
            <a:srgbClr val="C35EA4"/>
          </p15:clr>
        </p15:guide>
        <p15:guide id="17" pos="3933">
          <p15:clr>
            <a:srgbClr val="C35EA4"/>
          </p15:clr>
        </p15:guide>
        <p15:guide id="18" pos="4344">
          <p15:clr>
            <a:srgbClr val="A4A3A4"/>
          </p15:clr>
        </p15:guide>
        <p15:guide id="19" pos="4527">
          <p15:clr>
            <a:srgbClr val="A4A3A4"/>
          </p15:clr>
        </p15:guide>
        <p15:guide id="20" pos="4938">
          <p15:clr>
            <a:srgbClr val="C35EA4"/>
          </p15:clr>
        </p15:guide>
        <p15:guide id="21" pos="5121">
          <p15:clr>
            <a:srgbClr val="C35EA4"/>
          </p15:clr>
        </p15:guide>
        <p15:guide id="22" pos="5530">
          <p15:clr>
            <a:srgbClr val="A4A3A4"/>
          </p15:clr>
        </p15:guide>
        <p15:guide id="23" pos="5715">
          <p15:clr>
            <a:srgbClr val="A4A3A4"/>
          </p15:clr>
        </p15:guide>
        <p15:guide id="24" pos="6125">
          <p15:clr>
            <a:srgbClr val="A4A3A4"/>
          </p15:clr>
        </p15:guide>
        <p15:guide id="25" pos="6310">
          <p15:clr>
            <a:srgbClr val="A4A3A4"/>
          </p15:clr>
        </p15:guide>
        <p15:guide id="26" pos="6719">
          <p15:clr>
            <a:srgbClr val="A4A3A4"/>
          </p15:clr>
        </p15:guide>
        <p15:guide id="27" pos="6902">
          <p15:clr>
            <a:srgbClr val="A4A3A4"/>
          </p15:clr>
        </p15:guide>
        <p15:guide id="28" orient="horz" pos="920">
          <p15:clr>
            <a:srgbClr val="5ACBF0"/>
          </p15:clr>
        </p15:guide>
        <p15:guide id="31" pos="2744">
          <p15:clr>
            <a:srgbClr val="C35EA4"/>
          </p15:clr>
        </p15:guide>
        <p15:guide id="32" orient="horz" pos="1439">
          <p15:clr>
            <a:srgbClr val="C35EA4"/>
          </p15:clr>
        </p15:guide>
        <p15:guide id="33" orient="horz" pos="1625">
          <p15:clr>
            <a:srgbClr val="C35EA4"/>
          </p15:clr>
        </p15:guide>
        <p15:guide id="35" orient="horz" pos="2250">
          <p15:clr>
            <a:srgbClr val="C35EA4"/>
          </p15:clr>
        </p15:guide>
        <p15:guide id="36" orient="horz" pos="2066">
          <p15:clr>
            <a:srgbClr val="C35EA4"/>
          </p15:clr>
        </p15:guide>
        <p15:guide id="37" orient="horz" pos="2697">
          <p15:clr>
            <a:srgbClr val="C35EA4"/>
          </p15:clr>
        </p15:guide>
        <p15:guide id="38" orient="horz" pos="2880">
          <p15:clr>
            <a:srgbClr val="C35E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column">
    <p:bg>
      <p:bgPr>
        <a:solidFill>
          <a:schemeClr val="bg1"/>
        </a:solidFill>
        <a:effectLst/>
      </p:bgPr>
    </p:bg>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A1BE2550-DA43-453C-A328-33C740E65403}"/>
              </a:ext>
            </a:extLst>
          </p:cNvPr>
          <p:cNvSpPr>
            <a:spLocks noGrp="1"/>
          </p:cNvSpPr>
          <p:nvPr>
            <p:ph type="title" hasCustomPrompt="1"/>
          </p:nvPr>
        </p:nvSpPr>
        <p:spPr>
          <a:xfrm>
            <a:off x="588263" y="585218"/>
            <a:ext cx="5363275" cy="246221"/>
          </a:xfrm>
        </p:spPr>
        <p:txBody>
          <a:bodyPr/>
          <a:lstStyle>
            <a:lvl1pPr>
              <a:defRPr>
                <a:solidFill>
                  <a:srgbClr val="737373"/>
                </a:solidFill>
              </a:defRPr>
            </a:lvl1pPr>
          </a:lstStyle>
          <a:p>
            <a:r>
              <a:rPr lang="en-US"/>
              <a:t>Title (Segoe UI, size 16 </a:t>
            </a:r>
            <a:r>
              <a:rPr lang="en-US" err="1"/>
              <a:t>pt</a:t>
            </a:r>
            <a:r>
              <a:rPr lang="en-US"/>
              <a:t>)</a:t>
            </a:r>
          </a:p>
        </p:txBody>
      </p:sp>
      <p:sp>
        <p:nvSpPr>
          <p:cNvPr id="25" name="Text Placeholder 3"/>
          <p:cNvSpPr>
            <a:spLocks noGrp="1"/>
          </p:cNvSpPr>
          <p:nvPr>
            <p:ph type="body" sz="quarter" idx="10" hasCustomPrompt="1"/>
          </p:nvPr>
        </p:nvSpPr>
        <p:spPr>
          <a:xfrm>
            <a:off x="586390" y="1457738"/>
            <a:ext cx="3479198" cy="726353"/>
          </a:xfrm>
        </p:spPr>
        <p:txBody>
          <a:bodyPr wrap="square">
            <a:spAutoFit/>
          </a:bodyPr>
          <a:lstStyle>
            <a:lvl1pPr marL="0" indent="0">
              <a:buNone/>
              <a:defRPr>
                <a:solidFill>
                  <a:srgbClr val="737373"/>
                </a:solidFill>
              </a:defRPr>
            </a:lvl1pPr>
            <a:lvl2pPr marL="228531" indent="0">
              <a:buNone/>
              <a:defRPr>
                <a:solidFill>
                  <a:srgbClr val="737373"/>
                </a:solidFill>
              </a:defRPr>
            </a:lvl2pPr>
            <a:lvl3pPr marL="457063" indent="0">
              <a:buNone/>
              <a:defRPr>
                <a:solidFill>
                  <a:srgbClr val="737373"/>
                </a:solidFill>
              </a:defRPr>
            </a:lvl3pPr>
            <a:lvl4pPr marL="685594" indent="0">
              <a:buNone/>
              <a:defRPr/>
            </a:lvl4pPr>
            <a:lvl5pPr marL="914126" indent="0">
              <a:buNone/>
              <a:defRPr/>
            </a:lvl5pPr>
          </a:lstStyle>
          <a:p>
            <a:pPr lvl="0"/>
            <a:r>
              <a:rPr lang="en-US"/>
              <a:t>First level (Segoe UI, size 16pt)</a:t>
            </a:r>
          </a:p>
          <a:p>
            <a:pPr lvl="1"/>
            <a:r>
              <a:rPr lang="en-US"/>
              <a:t>Second level (Segoe UI, size 14pt)</a:t>
            </a:r>
          </a:p>
          <a:p>
            <a:pPr lvl="2"/>
            <a:r>
              <a:rPr lang="en-US"/>
              <a:t>Third level (Segoe UI, size 12pt)</a:t>
            </a:r>
          </a:p>
        </p:txBody>
      </p:sp>
      <p:sp>
        <p:nvSpPr>
          <p:cNvPr id="5" name="Text Placeholder 3"/>
          <p:cNvSpPr>
            <a:spLocks noGrp="1"/>
          </p:cNvSpPr>
          <p:nvPr>
            <p:ph type="body" sz="quarter" idx="11" hasCustomPrompt="1"/>
          </p:nvPr>
        </p:nvSpPr>
        <p:spPr>
          <a:xfrm>
            <a:off x="4358290" y="1457738"/>
            <a:ext cx="3479198" cy="726353"/>
          </a:xfrm>
        </p:spPr>
        <p:txBody>
          <a:bodyPr wrap="square">
            <a:spAutoFit/>
          </a:bodyPr>
          <a:lstStyle>
            <a:lvl1pPr marL="0" indent="0">
              <a:buNone/>
              <a:defRPr>
                <a:solidFill>
                  <a:srgbClr val="737373"/>
                </a:solidFill>
              </a:defRPr>
            </a:lvl1pPr>
            <a:lvl2pPr marL="228531" indent="0">
              <a:buNone/>
              <a:defRPr>
                <a:solidFill>
                  <a:srgbClr val="737373"/>
                </a:solidFill>
              </a:defRPr>
            </a:lvl2pPr>
            <a:lvl3pPr marL="457063" indent="0">
              <a:buNone/>
              <a:defRPr>
                <a:solidFill>
                  <a:srgbClr val="737373"/>
                </a:solidFill>
              </a:defRPr>
            </a:lvl3pPr>
            <a:lvl4pPr marL="685594" indent="0">
              <a:buNone/>
              <a:defRPr/>
            </a:lvl4pPr>
            <a:lvl5pPr marL="914126" indent="0">
              <a:buNone/>
              <a:defRPr/>
            </a:lvl5pPr>
          </a:lstStyle>
          <a:p>
            <a:pPr lvl="0"/>
            <a:r>
              <a:rPr lang="en-US"/>
              <a:t>First level (Segoe UI, size 16pt)</a:t>
            </a:r>
          </a:p>
          <a:p>
            <a:pPr lvl="1"/>
            <a:r>
              <a:rPr lang="en-US"/>
              <a:t>Second level (Segoe UI, size 14pt)</a:t>
            </a:r>
          </a:p>
          <a:p>
            <a:pPr lvl="2"/>
            <a:r>
              <a:rPr lang="en-US"/>
              <a:t>Third level (Segoe UI, size 12pt)</a:t>
            </a:r>
          </a:p>
        </p:txBody>
      </p:sp>
      <p:sp>
        <p:nvSpPr>
          <p:cNvPr id="6" name="Text Placeholder 3"/>
          <p:cNvSpPr>
            <a:spLocks noGrp="1"/>
          </p:cNvSpPr>
          <p:nvPr>
            <p:ph type="body" sz="quarter" idx="12" hasCustomPrompt="1"/>
          </p:nvPr>
        </p:nvSpPr>
        <p:spPr>
          <a:xfrm>
            <a:off x="8128000" y="1457738"/>
            <a:ext cx="3479198" cy="726353"/>
          </a:xfrm>
        </p:spPr>
        <p:txBody>
          <a:bodyPr wrap="square">
            <a:spAutoFit/>
          </a:bodyPr>
          <a:lstStyle>
            <a:lvl1pPr marL="0" indent="0">
              <a:buNone/>
              <a:defRPr>
                <a:solidFill>
                  <a:srgbClr val="737373"/>
                </a:solidFill>
              </a:defRPr>
            </a:lvl1pPr>
            <a:lvl2pPr marL="228531" indent="0">
              <a:buNone/>
              <a:defRPr>
                <a:solidFill>
                  <a:srgbClr val="737373"/>
                </a:solidFill>
              </a:defRPr>
            </a:lvl2pPr>
            <a:lvl3pPr marL="457063" indent="0">
              <a:buNone/>
              <a:defRPr>
                <a:solidFill>
                  <a:srgbClr val="737373"/>
                </a:solidFill>
              </a:defRPr>
            </a:lvl3pPr>
            <a:lvl4pPr marL="685594" indent="0">
              <a:buNone/>
              <a:defRPr/>
            </a:lvl4pPr>
            <a:lvl5pPr marL="914126" indent="0">
              <a:buNone/>
              <a:defRPr/>
            </a:lvl5pPr>
          </a:lstStyle>
          <a:p>
            <a:pPr lvl="0"/>
            <a:r>
              <a:rPr lang="en-US"/>
              <a:t>First level (Segoe UI, size 16pt)</a:t>
            </a:r>
          </a:p>
          <a:p>
            <a:pPr lvl="1"/>
            <a:r>
              <a:rPr lang="en-US"/>
              <a:t>Second level (Segoe UI, size 14pt)</a:t>
            </a:r>
          </a:p>
          <a:p>
            <a:pPr lvl="2"/>
            <a:r>
              <a:rPr lang="en-US"/>
              <a:t>Third level (Segoe UI, size 12pt)</a:t>
            </a:r>
          </a:p>
        </p:txBody>
      </p:sp>
    </p:spTree>
    <p:extLst>
      <p:ext uri="{BB962C8B-B14F-4D97-AF65-F5344CB8AC3E}">
        <p14:creationId xmlns:p14="http://schemas.microsoft.com/office/powerpoint/2010/main" val="19068251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1">
          <p15:clr>
            <a:srgbClr val="A4A3A4"/>
          </p15:clr>
        </p15:guide>
        <p15:guide id="12" pos="2562">
          <p15:clr>
            <a:srgbClr val="C35EA4"/>
          </p15:clr>
        </p15:guide>
        <p15:guide id="14" pos="3156">
          <p15:clr>
            <a:srgbClr val="A4A3A4"/>
          </p15:clr>
        </p15:guide>
        <p15:guide id="15" pos="3339">
          <p15:clr>
            <a:srgbClr val="A4A3A4"/>
          </p15:clr>
        </p15:guide>
        <p15:guide id="16" pos="3750">
          <p15:clr>
            <a:srgbClr val="C35EA4"/>
          </p15:clr>
        </p15:guide>
        <p15:guide id="17" pos="3933">
          <p15:clr>
            <a:srgbClr val="C35EA4"/>
          </p15:clr>
        </p15:guide>
        <p15:guide id="18" pos="4344">
          <p15:clr>
            <a:srgbClr val="A4A3A4"/>
          </p15:clr>
        </p15:guide>
        <p15:guide id="19" pos="4527">
          <p15:clr>
            <a:srgbClr val="A4A3A4"/>
          </p15:clr>
        </p15:guide>
        <p15:guide id="20" pos="4938">
          <p15:clr>
            <a:srgbClr val="C35EA4"/>
          </p15:clr>
        </p15:guide>
        <p15:guide id="21" pos="5121">
          <p15:clr>
            <a:srgbClr val="C35EA4"/>
          </p15:clr>
        </p15:guide>
        <p15:guide id="22" pos="5530">
          <p15:clr>
            <a:srgbClr val="A4A3A4"/>
          </p15:clr>
        </p15:guide>
        <p15:guide id="23" pos="5715">
          <p15:clr>
            <a:srgbClr val="A4A3A4"/>
          </p15:clr>
        </p15:guide>
        <p15:guide id="24" pos="6125">
          <p15:clr>
            <a:srgbClr val="A4A3A4"/>
          </p15:clr>
        </p15:guide>
        <p15:guide id="25" pos="6310">
          <p15:clr>
            <a:srgbClr val="A4A3A4"/>
          </p15:clr>
        </p15:guide>
        <p15:guide id="26" pos="6719">
          <p15:clr>
            <a:srgbClr val="A4A3A4"/>
          </p15:clr>
        </p15:guide>
        <p15:guide id="27" pos="6902">
          <p15:clr>
            <a:srgbClr val="A4A3A4"/>
          </p15:clr>
        </p15:guide>
        <p15:guide id="28" orient="horz" pos="913">
          <p15:clr>
            <a:srgbClr val="5ACBF0"/>
          </p15:clr>
        </p15:guide>
        <p15:guide id="31" pos="2744">
          <p15:clr>
            <a:srgbClr val="C35EA4"/>
          </p15:clr>
        </p15:guide>
        <p15:guide id="32" orient="horz" pos="1439">
          <p15:clr>
            <a:srgbClr val="C35EA4"/>
          </p15:clr>
        </p15:guide>
        <p15:guide id="33" orient="horz" pos="1625">
          <p15:clr>
            <a:srgbClr val="C35EA4"/>
          </p15:clr>
        </p15:guide>
        <p15:guide id="35" orient="horz" pos="2250">
          <p15:clr>
            <a:srgbClr val="C35EA4"/>
          </p15:clr>
        </p15:guide>
        <p15:guide id="36" orient="horz" pos="2066">
          <p15:clr>
            <a:srgbClr val="C35EA4"/>
          </p15:clr>
        </p15:guide>
        <p15:guide id="37" orient="horz" pos="2697">
          <p15:clr>
            <a:srgbClr val="C35EA4"/>
          </p15:clr>
        </p15:guide>
        <p15:guide id="38" orient="horz" pos="2880">
          <p15:clr>
            <a:srgbClr val="C35E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814FC-36C6-4DD7-9BE3-C8D42F5092D2}"/>
              </a:ext>
            </a:extLst>
          </p:cNvPr>
          <p:cNvSpPr>
            <a:spLocks noGrp="1"/>
          </p:cNvSpPr>
          <p:nvPr>
            <p:ph type="title" hasCustomPrompt="1"/>
          </p:nvPr>
        </p:nvSpPr>
        <p:spPr/>
        <p:txBody>
          <a:bodyPr/>
          <a:lstStyle>
            <a:lvl1pPr>
              <a:defRPr>
                <a:solidFill>
                  <a:srgbClr val="666666"/>
                </a:solidFill>
              </a:defRPr>
            </a:lvl1pPr>
          </a:lstStyle>
          <a:p>
            <a:r>
              <a:rPr lang="en-US"/>
              <a:t>[Blank]</a:t>
            </a:r>
          </a:p>
        </p:txBody>
      </p:sp>
    </p:spTree>
    <p:extLst>
      <p:ext uri="{BB962C8B-B14F-4D97-AF65-F5344CB8AC3E}">
        <p14:creationId xmlns:p14="http://schemas.microsoft.com/office/powerpoint/2010/main" val="2321013814"/>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52708"/>
            <a:ext cx="9144000" cy="581698"/>
          </a:xfrm>
          <a:noFill/>
        </p:spPr>
        <p:txBody>
          <a:bodyPr lIns="0" tIns="0" rIns="0" bIns="0" anchor="b" anchorCtr="0">
            <a:spAutoFit/>
          </a:bodyPr>
          <a:lstStyle>
            <a:lvl1pPr algn="l" defTabSz="932462" rtl="0" eaLnBrk="1" latinLnBrk="0" hangingPunct="1">
              <a:lnSpc>
                <a:spcPct val="90000"/>
              </a:lnSpc>
              <a:spcBef>
                <a:spcPct val="0"/>
              </a:spcBef>
              <a:buNone/>
              <a:defRPr lang="en-US" sz="4199" b="0" kern="1200" cap="none" spc="-50" baseline="0" dirty="0">
                <a:ln w="3175">
                  <a:noFill/>
                </a:ln>
                <a:solidFill>
                  <a:srgbClr val="737373"/>
                </a:solidFill>
                <a:effectLst/>
                <a:latin typeface="+mj-lt"/>
                <a:ea typeface="+mn-ea"/>
                <a:cs typeface="Segoe UI" pitchFamily="34" charset="0"/>
              </a:defRPr>
            </a:lvl1pPr>
          </a:lstStyle>
          <a:p>
            <a:r>
              <a:rPr lang="en-US"/>
              <a:t>Thank you.</a:t>
            </a:r>
          </a:p>
        </p:txBody>
      </p:sp>
      <p:sp>
        <p:nvSpPr>
          <p:cNvPr id="3" name="Text Placeholder 4"/>
          <p:cNvSpPr>
            <a:spLocks noGrp="1"/>
          </p:cNvSpPr>
          <p:nvPr>
            <p:ph type="body" sz="quarter" idx="12" hasCustomPrompt="1"/>
          </p:nvPr>
        </p:nvSpPr>
        <p:spPr>
          <a:xfrm>
            <a:off x="585216" y="3977321"/>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rgbClr val="737373"/>
                </a:solidFill>
                <a:latin typeface="+mn-lt"/>
              </a:defRPr>
            </a:lvl1pPr>
          </a:lstStyle>
          <a:p>
            <a:pPr lvl="0"/>
            <a:r>
              <a:rPr lang="en-US"/>
              <a:t>Subhead</a:t>
            </a:r>
          </a:p>
        </p:txBody>
      </p:sp>
      <p:pic>
        <p:nvPicPr>
          <p:cNvPr id="4" name="Picture 3" descr="A picture containing drawing&#10;&#10;Description automatically generated">
            <a:extLst>
              <a:ext uri="{FF2B5EF4-FFF2-40B4-BE49-F238E27FC236}">
                <a16:creationId xmlns:a16="http://schemas.microsoft.com/office/drawing/2014/main" id="{1D007297-131D-4CFC-8026-47269578A2E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3689" y="292102"/>
            <a:ext cx="2806206" cy="874661"/>
          </a:xfrm>
          <a:prstGeom prst="rect">
            <a:avLst/>
          </a:prstGeom>
        </p:spPr>
      </p:pic>
    </p:spTree>
    <p:extLst>
      <p:ext uri="{BB962C8B-B14F-4D97-AF65-F5344CB8AC3E}">
        <p14:creationId xmlns:p14="http://schemas.microsoft.com/office/powerpoint/2010/main" val="14476534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7">
          <p15:clr>
            <a:srgbClr val="5ACBF0"/>
          </p15:clr>
        </p15:guide>
        <p15:guide id="3" orient="horz" pos="1910">
          <p15:clr>
            <a:srgbClr val="5ACBF0"/>
          </p15:clr>
        </p15:guide>
        <p15:guide id="4" orient="horz" pos="2505">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5965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E2C074E3-B6B8-4B9A-8229-9D201AE50EC7}"/>
              </a:ext>
            </a:extLst>
          </p:cNvPr>
          <p:cNvSpPr>
            <a:spLocks noGrp="1"/>
          </p:cNvSpPr>
          <p:nvPr>
            <p:ph type="ftr" sz="quarter" idx="10"/>
          </p:nvPr>
        </p:nvSpPr>
        <p:spPr/>
        <p:txBody>
          <a:bodyPr/>
          <a:lstStyle>
            <a:lvl1pPr marL="0" algn="ctr" defTabSz="914093" rtl="0" eaLnBrk="1" latinLnBrk="0" hangingPunct="1">
              <a:defRPr lang="en-US" sz="1200" kern="1200" smtClean="0">
                <a:gradFill>
                  <a:gsLst>
                    <a:gs pos="2917">
                      <a:srgbClr val="000000">
                        <a:alpha val="25000"/>
                      </a:srgbClr>
                    </a:gs>
                    <a:gs pos="30000">
                      <a:srgbClr val="000000">
                        <a:alpha val="25000"/>
                      </a:srgbClr>
                    </a:gs>
                  </a:gsLst>
                  <a:lin ang="5400000" scaled="0"/>
                </a:gradFill>
                <a:latin typeface="Segoe UI Semibold"/>
                <a:ea typeface="+mn-ea"/>
                <a:cs typeface="+mn-cs"/>
              </a:defRPr>
            </a:lvl1pPr>
          </a:lstStyle>
          <a:p>
            <a:r>
              <a:rPr lang="en-IN" dirty="0"/>
              <a:t>MICROSOFT CONFIDENTIAL</a:t>
            </a:r>
          </a:p>
        </p:txBody>
      </p:sp>
      <p:sp>
        <p:nvSpPr>
          <p:cNvPr id="6" name="Slide Number Placeholder 5">
            <a:extLst>
              <a:ext uri="{FF2B5EF4-FFF2-40B4-BE49-F238E27FC236}">
                <a16:creationId xmlns:a16="http://schemas.microsoft.com/office/drawing/2014/main" id="{0F0FC715-498D-46B2-81FE-316288FA44EE}"/>
              </a:ext>
            </a:extLst>
          </p:cNvPr>
          <p:cNvSpPr>
            <a:spLocks noGrp="1"/>
          </p:cNvSpPr>
          <p:nvPr>
            <p:ph type="sldNum" sz="quarter" idx="11"/>
          </p:nvPr>
        </p:nvSpPr>
        <p:spPr/>
        <p:txBody>
          <a:bodyPr/>
          <a:lstStyle/>
          <a:p>
            <a:fld id="{CAB295EC-CBA5-4D28-ADC4-391088FFFFCC}" type="slidenum">
              <a:rPr lang="en-US" smtClean="0"/>
              <a:pPr/>
              <a:t>‹#›</a:t>
            </a:fld>
            <a:endParaRPr lang="en-IN" dirty="0"/>
          </a:p>
        </p:txBody>
      </p:sp>
    </p:spTree>
    <p:extLst>
      <p:ext uri="{BB962C8B-B14F-4D97-AF65-F5344CB8AC3E}">
        <p14:creationId xmlns:p14="http://schemas.microsoft.com/office/powerpoint/2010/main" val="294527026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1">
          <p15:clr>
            <a:srgbClr val="A4A3A4"/>
          </p15:clr>
        </p15:guide>
        <p15:guide id="12" pos="2562">
          <p15:clr>
            <a:srgbClr val="A4A3A4"/>
          </p15:clr>
        </p15:guide>
        <p15:guide id="13" pos="2745">
          <p15:clr>
            <a:srgbClr val="A4A3A4"/>
          </p15:clr>
        </p15:guide>
        <p15:guide id="14" pos="3156">
          <p15:clr>
            <a:srgbClr val="A4A3A4"/>
          </p15:clr>
        </p15:guide>
        <p15:guide id="15" pos="3339">
          <p15:clr>
            <a:srgbClr val="A4A3A4"/>
          </p15:clr>
        </p15:guide>
        <p15:guide id="16" pos="3750">
          <p15:clr>
            <a:srgbClr val="A4A3A4"/>
          </p15:clr>
        </p15:guide>
        <p15:guide id="17" pos="3933">
          <p15:clr>
            <a:srgbClr val="A4A3A4"/>
          </p15:clr>
        </p15:guide>
        <p15:guide id="18" pos="4344">
          <p15:clr>
            <a:srgbClr val="A4A3A4"/>
          </p15:clr>
        </p15:guide>
        <p15:guide id="19" pos="4527">
          <p15:clr>
            <a:srgbClr val="A4A3A4"/>
          </p15:clr>
        </p15:guide>
        <p15:guide id="20" pos="4938">
          <p15:clr>
            <a:srgbClr val="A4A3A4"/>
          </p15:clr>
        </p15:guide>
        <p15:guide id="21" pos="5121">
          <p15:clr>
            <a:srgbClr val="A4A3A4"/>
          </p15:clr>
        </p15:guide>
        <p15:guide id="22" pos="5530">
          <p15:clr>
            <a:srgbClr val="A4A3A4"/>
          </p15:clr>
        </p15:guide>
        <p15:guide id="23" pos="5715">
          <p15:clr>
            <a:srgbClr val="A4A3A4"/>
          </p15:clr>
        </p15:guide>
        <p15:guide id="24" pos="6125">
          <p15:clr>
            <a:srgbClr val="A4A3A4"/>
          </p15:clr>
        </p15:guide>
        <p15:guide id="25" pos="6310">
          <p15:clr>
            <a:srgbClr val="A4A3A4"/>
          </p15:clr>
        </p15:guide>
        <p15:guide id="26" pos="6719">
          <p15:clr>
            <a:srgbClr val="A4A3A4"/>
          </p15:clr>
        </p15:guide>
        <p15:guide id="27" pos="690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0DC44B-2322-084A-ADD2-B8C6DA5B6A28}"/>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27280F6D-1A28-8B47-A678-4886827BC63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CC80DE3-C937-C844-8E47-56DBCBA3CEE9}"/>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2855611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Image Full Bleed">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2B0B6FF9-6B95-453A-92EE-13FE3BD35AE4}"/>
              </a:ext>
            </a:extLst>
          </p:cNvPr>
          <p:cNvSpPr>
            <a:spLocks noGrp="1"/>
          </p:cNvSpPr>
          <p:nvPr>
            <p:ph type="pic" sz="quarter" idx="12" hasCustomPrompt="1"/>
          </p:nvPr>
        </p:nvSpPr>
        <p:spPr>
          <a:xfrm>
            <a:off x="2" y="0"/>
            <a:ext cx="12192000" cy="6858000"/>
          </a:xfrm>
          <a:prstGeom prst="rect">
            <a:avLst/>
          </a:prstGeom>
          <a:solidFill>
            <a:schemeClr val="bg2">
              <a:alpha val="81000"/>
            </a:schemeClr>
          </a:solidFill>
        </p:spPr>
        <p:txBody>
          <a:bodyPr bIns="548640" anchor="ctr"/>
          <a:lstStyle>
            <a:lvl1pPr marL="0" indent="0" algn="l">
              <a:buNone/>
              <a:defRPr sz="1999">
                <a:latin typeface="Segoe UI Light" panose="020B0502040204020203" pitchFamily="34" charset="0"/>
                <a:cs typeface="Segoe UI Light" panose="020B0502040204020203" pitchFamily="34" charset="0"/>
              </a:defRPr>
            </a:lvl1pPr>
          </a:lstStyle>
          <a:p>
            <a:r>
              <a:rPr lang="en-US" dirty="0"/>
              <a:t>        Click icon to insert a photo</a:t>
            </a:r>
          </a:p>
          <a:p>
            <a:endParaRPr lang="en-US" dirty="0"/>
          </a:p>
        </p:txBody>
      </p:sp>
      <p:sp>
        <p:nvSpPr>
          <p:cNvPr id="9" name="Content Placeholder 6">
            <a:extLst>
              <a:ext uri="{FF2B5EF4-FFF2-40B4-BE49-F238E27FC236}">
                <a16:creationId xmlns:a16="http://schemas.microsoft.com/office/drawing/2014/main" id="{A3923364-5E1E-448B-AAD6-B257F7313233}"/>
              </a:ext>
            </a:extLst>
          </p:cNvPr>
          <p:cNvSpPr>
            <a:spLocks noGrp="1"/>
          </p:cNvSpPr>
          <p:nvPr>
            <p:ph sz="quarter" idx="13"/>
          </p:nvPr>
        </p:nvSpPr>
        <p:spPr>
          <a:xfrm>
            <a:off x="6918292" y="1717597"/>
            <a:ext cx="4546204" cy="492314"/>
          </a:xfrm>
          <a:prstGeom prst="rect">
            <a:avLst/>
          </a:prstGeom>
        </p:spPr>
        <p:txBody>
          <a:bodyPr lIns="0" tIns="0" rIns="0" bIns="0">
            <a:spAutoFit/>
          </a:bodyPr>
          <a:lstStyle>
            <a:lvl1pPr marL="0" indent="0">
              <a:buNone/>
              <a:defRPr sz="3199">
                <a:solidFill>
                  <a:schemeClr val="tx2"/>
                </a:solidFill>
                <a:latin typeface="Segoe UI Semibold" panose="020B0702040204020203" pitchFamily="34" charset="0"/>
                <a:cs typeface="Segoe UI Semibold" panose="020B0702040204020203" pitchFamily="34" charset="0"/>
              </a:defRPr>
            </a:lvl1pPr>
          </a:lstStyle>
          <a:p>
            <a:pPr lvl="0"/>
            <a:r>
              <a:rPr lang="en-US"/>
              <a:t>Edit Master text styles</a:t>
            </a:r>
          </a:p>
        </p:txBody>
      </p:sp>
      <p:sp>
        <p:nvSpPr>
          <p:cNvPr id="12" name="Content Placeholder 10">
            <a:extLst>
              <a:ext uri="{FF2B5EF4-FFF2-40B4-BE49-F238E27FC236}">
                <a16:creationId xmlns:a16="http://schemas.microsoft.com/office/drawing/2014/main" id="{7D245258-493F-4E5C-AB6A-6AB135FCFD40}"/>
              </a:ext>
            </a:extLst>
          </p:cNvPr>
          <p:cNvSpPr>
            <a:spLocks noGrp="1"/>
          </p:cNvSpPr>
          <p:nvPr>
            <p:ph sz="quarter" idx="14" hasCustomPrompt="1"/>
          </p:nvPr>
        </p:nvSpPr>
        <p:spPr>
          <a:xfrm>
            <a:off x="6918292" y="2460259"/>
            <a:ext cx="4546204" cy="1010148"/>
          </a:xfrm>
          <a:prstGeom prst="rect">
            <a:avLst/>
          </a:prstGeom>
        </p:spPr>
        <p:txBody>
          <a:bodyPr wrap="square" lIns="0" tIns="0" rIns="0" bIns="0">
            <a:spAutoFit/>
          </a:bodyPr>
          <a:lstStyle>
            <a:lvl1pPr marL="0" indent="0">
              <a:lnSpc>
                <a:spcPct val="120000"/>
              </a:lnSpc>
              <a:spcBef>
                <a:spcPts val="0"/>
              </a:spcBef>
              <a:spcAft>
                <a:spcPts val="1200"/>
              </a:spcAft>
              <a:buNone/>
              <a:defRPr sz="1400">
                <a:solidFill>
                  <a:schemeClr val="tx2"/>
                </a:solidFill>
              </a:defRPr>
            </a:lvl1pPr>
          </a:lstStyle>
          <a:p>
            <a:pPr lvl="0"/>
            <a:r>
              <a:rPr lang="en-US"/>
              <a:t>Lorem ipsum dolor sit amet, consectetuer adipiscing elit. Maecenas porttitor congue massa. Fusce posuere, magna sed pulvinar ultricies, purus lectus malesuada libero, sit amet commodo magna eros quis </a:t>
            </a:r>
            <a:r>
              <a:rPr lang="en-US" err="1"/>
              <a:t>urna</a:t>
            </a:r>
            <a:r>
              <a:rPr lang="en-US"/>
              <a:t>.</a:t>
            </a:r>
          </a:p>
        </p:txBody>
      </p:sp>
    </p:spTree>
    <p:extLst>
      <p:ext uri="{BB962C8B-B14F-4D97-AF65-F5344CB8AC3E}">
        <p14:creationId xmlns:p14="http://schemas.microsoft.com/office/powerpoint/2010/main" val="307104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icrosof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73531" y="4598151"/>
            <a:ext cx="1711497" cy="365760"/>
          </a:xfrm>
          <a:prstGeom prst="rect">
            <a:avLst/>
          </a:prstGeom>
        </p:spPr>
      </p:pic>
      <p:sp>
        <p:nvSpPr>
          <p:cNvPr id="5" name="Text Box 3"/>
          <p:cNvSpPr txBox="1">
            <a:spLocks noChangeArrowheads="1"/>
          </p:cNvSpPr>
          <p:nvPr userDrawn="1"/>
        </p:nvSpPr>
        <p:spPr bwMode="blackWhite">
          <a:xfrm>
            <a:off x="562121" y="5340317"/>
            <a:ext cx="11067756" cy="851469"/>
          </a:xfrm>
          <a:prstGeom prst="rect">
            <a:avLst/>
          </a:prstGeom>
          <a:noFill/>
          <a:ln w="12700">
            <a:noFill/>
            <a:miter lim="800000"/>
            <a:headEnd type="none" w="sm" len="sm"/>
            <a:tailEnd type="none" w="sm" len="sm"/>
          </a:ln>
          <a:effectLst/>
        </p:spPr>
        <p:txBody>
          <a:bodyPr vert="horz" wrap="square" lIns="91393" tIns="45697" rIns="91393" bIns="45697" numCol="1" anchor="t" anchorCtr="0" compatLnSpc="1">
            <a:prstTxWarp prst="textNoShape">
              <a:avLst/>
            </a:prstTxWarp>
            <a:spAutoFit/>
          </a:bodyPr>
          <a:lstStyle/>
          <a:p>
            <a:pPr algn="l" defTabSz="913795" eaLnBrk="0" hangingPunct="0">
              <a:spcAft>
                <a:spcPts val="800"/>
              </a:spcAft>
            </a:pPr>
            <a:r>
              <a:rPr lang="en-US" sz="900" dirty="0">
                <a:solidFill>
                  <a:srgbClr val="737373">
                    <a:alpha val="99000"/>
                  </a:srgbClr>
                </a:solidFill>
                <a:cs typeface="Arial" charset="0"/>
              </a:rPr>
              <a:t>© 2019 Microsoft </a:t>
            </a:r>
          </a:p>
          <a:p>
            <a:pPr algn="l" defTabSz="913795" eaLnBrk="0" hangingPunct="0">
              <a:spcAft>
                <a:spcPts val="800"/>
              </a:spcAft>
            </a:pPr>
            <a:r>
              <a:rPr lang="en-US" sz="900" dirty="0">
                <a:solidFill>
                  <a:srgbClr val="737373">
                    <a:alpha val="99000"/>
                  </a:srgbClr>
                </a:solidFill>
                <a:cs typeface="Arial" charset="0"/>
              </a:rPr>
              <a:t>The information herein is for informational purposes only and represents the current view of Microsoft Corporation as of the date of this presentation. Because Microsoft must respond to changing </a:t>
            </a:r>
            <a:br>
              <a:rPr lang="en-US" sz="900" dirty="0">
                <a:solidFill>
                  <a:srgbClr val="737373">
                    <a:alpha val="99000"/>
                  </a:srgbClr>
                </a:solidFill>
                <a:cs typeface="Arial" charset="0"/>
              </a:rPr>
            </a:br>
            <a:r>
              <a:rPr lang="en-US" sz="900" dirty="0">
                <a:solidFill>
                  <a:srgbClr val="737373">
                    <a:alpha val="99000"/>
                  </a:srgbClr>
                </a:solidFill>
                <a:cs typeface="Arial" charset="0"/>
              </a:rPr>
              <a:t>market conditions, it should not be interpreted to be a commitment on the part of Microsoft, and Microsoft cannot guarantee the accuracy of any information provided after the date of this presentation.  </a:t>
            </a:r>
          </a:p>
          <a:p>
            <a:pPr algn="l" defTabSz="913795" eaLnBrk="0" hangingPunct="0">
              <a:spcAft>
                <a:spcPts val="800"/>
              </a:spcAft>
            </a:pPr>
            <a:r>
              <a:rPr lang="en-US" sz="900" dirty="0">
                <a:solidFill>
                  <a:srgbClr val="737373">
                    <a:alpha val="99000"/>
                  </a:srgbClr>
                </a:solidFill>
                <a:cs typeface="Arial" charset="0"/>
              </a:rPr>
              <a:t>Microsoft makes no warranties, express, implied or statutory, as to the information in this presentation.</a:t>
            </a:r>
          </a:p>
        </p:txBody>
      </p:sp>
    </p:spTree>
    <p:extLst>
      <p:ext uri="{BB962C8B-B14F-4D97-AF65-F5344CB8AC3E}">
        <p14:creationId xmlns:p14="http://schemas.microsoft.com/office/powerpoint/2010/main" val="341587980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C8A8B-CE1C-7940-9F43-BB03A2A477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69AD5E-2C53-3044-8A30-541012F164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A3E24C-F21B-0E46-8BBC-DE567ADC4AB4}"/>
              </a:ext>
            </a:extLst>
          </p:cNvPr>
          <p:cNvSpPr>
            <a:spLocks noGrp="1"/>
          </p:cNvSpPr>
          <p:nvPr>
            <p:ph type="dt" sz="half" idx="10"/>
          </p:nvPr>
        </p:nvSpPr>
        <p:spPr/>
        <p:txBody>
          <a:bodyPr/>
          <a:lstStyle/>
          <a:p>
            <a:fld id="{E4206377-AAE2-BB4B-A51C-12678924DAAF}" type="datetimeFigureOut">
              <a:rPr lang="en-US" smtClean="0"/>
              <a:t>8/11/2023</a:t>
            </a:fld>
            <a:endParaRPr lang="en-US" dirty="0"/>
          </a:p>
        </p:txBody>
      </p:sp>
      <p:sp>
        <p:nvSpPr>
          <p:cNvPr id="5" name="Footer Placeholder 4">
            <a:extLst>
              <a:ext uri="{FF2B5EF4-FFF2-40B4-BE49-F238E27FC236}">
                <a16:creationId xmlns:a16="http://schemas.microsoft.com/office/drawing/2014/main" id="{D50D712E-9594-DB4F-A91B-B0A0CFF328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7D6C90-5ADA-1E40-88DD-108A28C661B2}"/>
              </a:ext>
            </a:extLst>
          </p:cNvPr>
          <p:cNvSpPr>
            <a:spLocks noGrp="1"/>
          </p:cNvSpPr>
          <p:nvPr>
            <p:ph type="sldNum" sz="quarter" idx="12"/>
          </p:nvPr>
        </p:nvSpPr>
        <p:spPr/>
        <p:txBody>
          <a:bodyPr/>
          <a:lstStyle/>
          <a:p>
            <a:fld id="{4332DEE0-393B-214E-9594-77B533CBC027}" type="slidenum">
              <a:rPr lang="en-US" smtClean="0"/>
              <a:t>‹#›</a:t>
            </a:fld>
            <a:endParaRPr lang="en-US" dirty="0"/>
          </a:p>
        </p:txBody>
      </p:sp>
    </p:spTree>
    <p:extLst>
      <p:ext uri="{BB962C8B-B14F-4D97-AF65-F5344CB8AC3E}">
        <p14:creationId xmlns:p14="http://schemas.microsoft.com/office/powerpoint/2010/main" val="14444360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Large Section | Image">
    <p:bg>
      <p:bgPr>
        <a:solidFill>
          <a:srgbClr val="EEEEE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69976" y="2259163"/>
            <a:ext cx="4192524" cy="1292662"/>
          </a:xfrm>
        </p:spPr>
        <p:txBody>
          <a:bodyPr wrap="square" anchor="b" anchorCtr="0">
            <a:spAutoFit/>
          </a:bodyPr>
          <a:lstStyle>
            <a:lvl1pPr>
              <a:defRPr sz="4200" b="0" baseline="0">
                <a:solidFill>
                  <a:srgbClr val="505050"/>
                </a:solidFill>
              </a:defRPr>
            </a:lvl1pPr>
          </a:lstStyle>
          <a:p>
            <a:r>
              <a:rPr lang="en-US"/>
              <a:t>Section name </a:t>
            </a:r>
            <a:br>
              <a:rPr lang="en-US"/>
            </a:br>
            <a:r>
              <a:rPr lang="en-US"/>
              <a:t>or title</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rgbClr val="505050"/>
                </a:solidFill>
                <a:latin typeface="+mn-lt"/>
                <a:cs typeface="Segoe UI" panose="020B0502040204020203" pitchFamily="34" charset="0"/>
              </a:defRPr>
            </a:lvl1pPr>
          </a:lstStyle>
          <a:p>
            <a:pPr lvl="0"/>
            <a:r>
              <a:rPr lang="en-US"/>
              <a:t>Speaker name or subtitle</a:t>
            </a:r>
          </a:p>
        </p:txBody>
      </p:sp>
      <p:sp>
        <p:nvSpPr>
          <p:cNvPr id="6" name="Picture Placeholder">
            <a:extLst>
              <a:ext uri="{FF2B5EF4-FFF2-40B4-BE49-F238E27FC236}">
                <a16:creationId xmlns:a16="http://schemas.microsoft.com/office/drawing/2014/main" id="{1ACEAF77-C64D-4595-B506-2859857B1248}"/>
              </a:ext>
            </a:extLst>
          </p:cNvPr>
          <p:cNvSpPr>
            <a:spLocks noGrp="1"/>
          </p:cNvSpPr>
          <p:nvPr>
            <p:ph type="pic" sz="quarter" idx="13" hasCustomPrompt="1"/>
          </p:nvPr>
        </p:nvSpPr>
        <p:spPr bwMode="gray">
          <a:xfrm>
            <a:off x="5334000" y="0"/>
            <a:ext cx="6858000" cy="6858000"/>
          </a:xfrm>
          <a:solidFill>
            <a:srgbClr val="505050"/>
          </a:solid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dirty="0"/>
              <a:t>drag &amp; drop your photo here </a:t>
            </a:r>
            <a:br>
              <a:rPr lang="en-US" dirty="0"/>
            </a:br>
            <a:r>
              <a:rPr lang="en-US" dirty="0"/>
              <a:t>or click icon below to insert</a:t>
            </a:r>
          </a:p>
        </p:txBody>
      </p:sp>
    </p:spTree>
    <p:extLst>
      <p:ext uri="{BB962C8B-B14F-4D97-AF65-F5344CB8AC3E}">
        <p14:creationId xmlns:p14="http://schemas.microsoft.com/office/powerpoint/2010/main" val="3290974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03F3274D-8F90-4F75-B990-F6B7A291DE2C}"/>
              </a:ext>
            </a:extLst>
          </p:cNvPr>
          <p:cNvSpPr>
            <a:spLocks noGrp="1"/>
          </p:cNvSpPr>
          <p:nvPr>
            <p:ph type="title" hasCustomPrompt="1"/>
          </p:nvPr>
        </p:nvSpPr>
        <p:spPr>
          <a:xfrm>
            <a:off x="429383" y="437538"/>
            <a:ext cx="11333080" cy="742300"/>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1683930877"/>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Section Slide">
    <p:bg bwMode="gray">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887445"/>
            <a:ext cx="9144000" cy="646331"/>
          </a:xfrm>
          <a:noFill/>
        </p:spPr>
        <p:txBody>
          <a:bodyPr lIns="0" tIns="0" rIns="0" bIns="0" anchor="b" anchorCtr="0">
            <a:spAutoFit/>
          </a:bodyPr>
          <a:lstStyle>
            <a:lvl1pPr>
              <a:defRPr sz="4200" spc="-50" baseline="0">
                <a:solidFill>
                  <a:srgbClr val="505050"/>
                </a:solidFill>
                <a:latin typeface="+mj-lt"/>
                <a:cs typeface="Segoe UI" panose="020B0502040204020203" pitchFamily="34" charset="0"/>
              </a:defRPr>
            </a:lvl1pPr>
          </a:lstStyle>
          <a:p>
            <a:r>
              <a:rPr lang="en-US"/>
              <a:t>Section slide</a:t>
            </a:r>
          </a:p>
        </p:txBody>
      </p:sp>
    </p:spTree>
    <p:extLst>
      <p:ext uri="{BB962C8B-B14F-4D97-AF65-F5344CB8AC3E}">
        <p14:creationId xmlns:p14="http://schemas.microsoft.com/office/powerpoint/2010/main" val="40184177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8/11/2023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dirty="0"/>
          </a:p>
        </p:txBody>
      </p:sp>
    </p:spTree>
    <p:extLst>
      <p:ext uri="{BB962C8B-B14F-4D97-AF65-F5344CB8AC3E}">
        <p14:creationId xmlns:p14="http://schemas.microsoft.com/office/powerpoint/2010/main" val="18661786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25210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itle Only_No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0149808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cstate="email">
              <a:extLst>
                <a:ext uri="{28A0092B-C50C-407E-A947-70E740481C1C}">
                  <a14:useLocalDpi xmlns:a14="http://schemas.microsoft.com/office/drawing/2010/main"/>
                </a:ext>
              </a:extLst>
            </a:blip>
            <a:stretch>
              <a:fillRect/>
            </a:stretch>
          </a:blipFill>
        </p:spPr>
        <p:txBody>
          <a:bodyPr wrap="none" bIns="20116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828149139"/>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9498130"/>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 Title">
    <p:bg>
      <p:bgRef idx="1001">
        <a:schemeClr val="bg2"/>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B483D14-DC3C-45F3-855E-02B5FD4CDF8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82043" y="585788"/>
            <a:ext cx="2308795" cy="294139"/>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9" name="Picture 8" descr="Icon&#10;&#10;Description automatically generated">
            <a:extLst>
              <a:ext uri="{FF2B5EF4-FFF2-40B4-BE49-F238E27FC236}">
                <a16:creationId xmlns:a16="http://schemas.microsoft.com/office/drawing/2014/main" id="{CB6D3FA3-C210-4270-964A-C6A0069D59E2}"/>
              </a:ext>
            </a:extLst>
          </p:cNvPr>
          <p:cNvPicPr>
            <a:picLocks noChangeAspect="1"/>
          </p:cNvPicPr>
          <p:nvPr userDrawn="1"/>
        </p:nvPicPr>
        <p:blipFill>
          <a:blip r:embed="rId3"/>
          <a:stretch>
            <a:fillRect/>
          </a:stretch>
        </p:blipFill>
        <p:spPr bwMode="invGray">
          <a:xfrm>
            <a:off x="4671100" y="0"/>
            <a:ext cx="7520900" cy="6858000"/>
          </a:xfrm>
          <a:prstGeom prst="rect">
            <a:avLst/>
          </a:prstGeom>
        </p:spPr>
      </p:pic>
    </p:spTree>
    <p:extLst>
      <p:ext uri="{BB962C8B-B14F-4D97-AF65-F5344CB8AC3E}">
        <p14:creationId xmlns:p14="http://schemas.microsoft.com/office/powerpoint/2010/main" val="31792091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 Surface Branded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grpSp>
        <p:nvGrpSpPr>
          <p:cNvPr id="6" name="Picture 6">
            <a:extLst>
              <a:ext uri="{FF2B5EF4-FFF2-40B4-BE49-F238E27FC236}">
                <a16:creationId xmlns:a16="http://schemas.microsoft.com/office/drawing/2014/main" id="{ADFE9C9B-77B9-79C8-4306-438F00ABD59B}"/>
              </a:ext>
            </a:extLst>
          </p:cNvPr>
          <p:cNvGrpSpPr/>
          <p:nvPr userDrawn="1"/>
        </p:nvGrpSpPr>
        <p:grpSpPr bwMode="black">
          <a:xfrm>
            <a:off x="584200" y="586699"/>
            <a:ext cx="2806206" cy="288638"/>
            <a:chOff x="584200" y="586699"/>
            <a:chExt cx="2806206" cy="288638"/>
          </a:xfrm>
        </p:grpSpPr>
        <p:sp>
          <p:nvSpPr>
            <p:cNvPr id="7" name="Freeform: Shape 6">
              <a:extLst>
                <a:ext uri="{FF2B5EF4-FFF2-40B4-BE49-F238E27FC236}">
                  <a16:creationId xmlns:a16="http://schemas.microsoft.com/office/drawing/2014/main" id="{E0944519-D918-D13A-4C89-BC0A84F90F2A}"/>
                </a:ext>
              </a:extLst>
            </p:cNvPr>
            <p:cNvSpPr/>
            <p:nvPr/>
          </p:nvSpPr>
          <p:spPr bwMode="black">
            <a:xfrm>
              <a:off x="961835" y="636123"/>
              <a:ext cx="1822831" cy="187021"/>
            </a:xfrm>
            <a:custGeom>
              <a:avLst/>
              <a:gdLst>
                <a:gd name="connsiteX0" fmla="*/ 187615 w 1822831"/>
                <a:gd name="connsiteY0" fmla="*/ 183858 h 187021"/>
                <a:gd name="connsiteX1" fmla="*/ 159152 w 1822831"/>
                <a:gd name="connsiteY1" fmla="*/ 183858 h 187021"/>
                <a:gd name="connsiteX2" fmla="*/ 159152 w 1822831"/>
                <a:gd name="connsiteY2" fmla="*/ 72753 h 187021"/>
                <a:gd name="connsiteX3" fmla="*/ 160756 w 1822831"/>
                <a:gd name="connsiteY3" fmla="*/ 39539 h 187021"/>
                <a:gd name="connsiteX4" fmla="*/ 160355 w 1822831"/>
                <a:gd name="connsiteY4" fmla="*/ 39539 h 187021"/>
                <a:gd name="connsiteX5" fmla="*/ 155544 w 1822831"/>
                <a:gd name="connsiteY5" fmla="*/ 55751 h 187021"/>
                <a:gd name="connsiteX6" fmla="*/ 103429 w 1822831"/>
                <a:gd name="connsiteY6" fmla="*/ 183858 h 187021"/>
                <a:gd name="connsiteX7" fmla="*/ 83384 w 1822831"/>
                <a:gd name="connsiteY7" fmla="*/ 183858 h 187021"/>
                <a:gd name="connsiteX8" fmla="*/ 31269 w 1822831"/>
                <a:gd name="connsiteY8" fmla="*/ 56541 h 187021"/>
                <a:gd name="connsiteX9" fmla="*/ 26459 w 1822831"/>
                <a:gd name="connsiteY9" fmla="*/ 39539 h 187021"/>
                <a:gd name="connsiteX10" fmla="*/ 26058 w 1822831"/>
                <a:gd name="connsiteY10" fmla="*/ 39539 h 187021"/>
                <a:gd name="connsiteX11" fmla="*/ 26859 w 1822831"/>
                <a:gd name="connsiteY11" fmla="*/ 73148 h 187021"/>
                <a:gd name="connsiteX12" fmla="*/ 26859 w 1822831"/>
                <a:gd name="connsiteY12" fmla="*/ 183858 h 187021"/>
                <a:gd name="connsiteX13" fmla="*/ 0 w 1822831"/>
                <a:gd name="connsiteY13" fmla="*/ 183858 h 187021"/>
                <a:gd name="connsiteX14" fmla="*/ 0 w 1822831"/>
                <a:gd name="connsiteY14" fmla="*/ 12257 h 187021"/>
                <a:gd name="connsiteX15" fmla="*/ 40490 w 1822831"/>
                <a:gd name="connsiteY15" fmla="*/ 12257 h 187021"/>
                <a:gd name="connsiteX16" fmla="*/ 86191 w 1822831"/>
                <a:gd name="connsiteY16" fmla="*/ 126526 h 187021"/>
                <a:gd name="connsiteX17" fmla="*/ 93006 w 1822831"/>
                <a:gd name="connsiteY17" fmla="*/ 146296 h 187021"/>
                <a:gd name="connsiteX18" fmla="*/ 93807 w 1822831"/>
                <a:gd name="connsiteY18" fmla="*/ 146296 h 187021"/>
                <a:gd name="connsiteX19" fmla="*/ 101023 w 1822831"/>
                <a:gd name="connsiteY19" fmla="*/ 126131 h 187021"/>
                <a:gd name="connsiteX20" fmla="*/ 147526 w 1822831"/>
                <a:gd name="connsiteY20" fmla="*/ 12257 h 187021"/>
                <a:gd name="connsiteX21" fmla="*/ 186813 w 1822831"/>
                <a:gd name="connsiteY21" fmla="*/ 12257 h 187021"/>
                <a:gd name="connsiteX22" fmla="*/ 186813 w 1822831"/>
                <a:gd name="connsiteY22" fmla="*/ 183858 h 187021"/>
                <a:gd name="connsiteX23" fmla="*/ 232113 w 1822831"/>
                <a:gd name="connsiteY23" fmla="*/ 39539 h 187021"/>
                <a:gd name="connsiteX24" fmla="*/ 220488 w 1822831"/>
                <a:gd name="connsiteY24" fmla="*/ 35190 h 187021"/>
                <a:gd name="connsiteX25" fmla="*/ 215677 w 1822831"/>
                <a:gd name="connsiteY25" fmla="*/ 24119 h 187021"/>
                <a:gd name="connsiteX26" fmla="*/ 220488 w 1822831"/>
                <a:gd name="connsiteY26" fmla="*/ 12653 h 187021"/>
                <a:gd name="connsiteX27" fmla="*/ 232113 w 1822831"/>
                <a:gd name="connsiteY27" fmla="*/ 8303 h 187021"/>
                <a:gd name="connsiteX28" fmla="*/ 244140 w 1822831"/>
                <a:gd name="connsiteY28" fmla="*/ 12653 h 187021"/>
                <a:gd name="connsiteX29" fmla="*/ 248951 w 1822831"/>
                <a:gd name="connsiteY29" fmla="*/ 24119 h 187021"/>
                <a:gd name="connsiteX30" fmla="*/ 244140 w 1822831"/>
                <a:gd name="connsiteY30" fmla="*/ 35190 h 187021"/>
                <a:gd name="connsiteX31" fmla="*/ 232113 w 1822831"/>
                <a:gd name="connsiteY31" fmla="*/ 39539 h 187021"/>
                <a:gd name="connsiteX32" fmla="*/ 246144 w 1822831"/>
                <a:gd name="connsiteY32" fmla="*/ 183858 h 187021"/>
                <a:gd name="connsiteX33" fmla="*/ 218082 w 1822831"/>
                <a:gd name="connsiteY33" fmla="*/ 183858 h 187021"/>
                <a:gd name="connsiteX34" fmla="*/ 218082 w 1822831"/>
                <a:gd name="connsiteY34" fmla="*/ 61286 h 187021"/>
                <a:gd name="connsiteX35" fmla="*/ 246144 w 1822831"/>
                <a:gd name="connsiteY35" fmla="*/ 61286 h 187021"/>
                <a:gd name="connsiteX36" fmla="*/ 246144 w 1822831"/>
                <a:gd name="connsiteY36" fmla="*/ 183858 h 187021"/>
                <a:gd name="connsiteX37" fmla="*/ 362802 w 1822831"/>
                <a:gd name="connsiteY37" fmla="*/ 178323 h 187021"/>
                <a:gd name="connsiteX38" fmla="*/ 327524 w 1822831"/>
                <a:gd name="connsiteY38" fmla="*/ 187022 h 187021"/>
                <a:gd name="connsiteX39" fmla="*/ 283026 w 1822831"/>
                <a:gd name="connsiteY39" fmla="*/ 170020 h 187021"/>
                <a:gd name="connsiteX40" fmla="*/ 266189 w 1822831"/>
                <a:gd name="connsiteY40" fmla="*/ 125735 h 187021"/>
                <a:gd name="connsiteX41" fmla="*/ 284629 w 1822831"/>
                <a:gd name="connsiteY41" fmla="*/ 77102 h 187021"/>
                <a:gd name="connsiteX42" fmla="*/ 333538 w 1822831"/>
                <a:gd name="connsiteY42" fmla="*/ 58914 h 187021"/>
                <a:gd name="connsiteX43" fmla="*/ 363604 w 1822831"/>
                <a:gd name="connsiteY43" fmla="*/ 64845 h 187021"/>
                <a:gd name="connsiteX44" fmla="*/ 363604 w 1822831"/>
                <a:gd name="connsiteY44" fmla="*/ 90545 h 187021"/>
                <a:gd name="connsiteX45" fmla="*/ 335943 w 1822831"/>
                <a:gd name="connsiteY45" fmla="*/ 81056 h 187021"/>
                <a:gd name="connsiteX46" fmla="*/ 306678 w 1822831"/>
                <a:gd name="connsiteY46" fmla="*/ 92918 h 187021"/>
                <a:gd name="connsiteX47" fmla="*/ 295053 w 1822831"/>
                <a:gd name="connsiteY47" fmla="*/ 124154 h 187021"/>
                <a:gd name="connsiteX48" fmla="*/ 305876 w 1822831"/>
                <a:gd name="connsiteY48" fmla="*/ 154204 h 187021"/>
                <a:gd name="connsiteX49" fmla="*/ 334740 w 1822831"/>
                <a:gd name="connsiteY49" fmla="*/ 165275 h 187021"/>
                <a:gd name="connsiteX50" fmla="*/ 363203 w 1822831"/>
                <a:gd name="connsiteY50" fmla="*/ 154599 h 187021"/>
                <a:gd name="connsiteX51" fmla="*/ 362802 w 1822831"/>
                <a:gd name="connsiteY51" fmla="*/ 178323 h 187021"/>
                <a:gd name="connsiteX52" fmla="*/ 362802 w 1822831"/>
                <a:gd name="connsiteY52" fmla="*/ 178323 h 187021"/>
                <a:gd name="connsiteX53" fmla="*/ 457412 w 1822831"/>
                <a:gd name="connsiteY53" fmla="*/ 87778 h 187021"/>
                <a:gd name="connsiteX54" fmla="*/ 442579 w 1822831"/>
                <a:gd name="connsiteY54" fmla="*/ 83824 h 187021"/>
                <a:gd name="connsiteX55" fmla="*/ 421733 w 1822831"/>
                <a:gd name="connsiteY55" fmla="*/ 94895 h 187021"/>
                <a:gd name="connsiteX56" fmla="*/ 413314 w 1822831"/>
                <a:gd name="connsiteY56" fmla="*/ 125340 h 187021"/>
                <a:gd name="connsiteX57" fmla="*/ 413314 w 1822831"/>
                <a:gd name="connsiteY57" fmla="*/ 183858 h 187021"/>
                <a:gd name="connsiteX58" fmla="*/ 385252 w 1822831"/>
                <a:gd name="connsiteY58" fmla="*/ 183858 h 187021"/>
                <a:gd name="connsiteX59" fmla="*/ 385252 w 1822831"/>
                <a:gd name="connsiteY59" fmla="*/ 61286 h 187021"/>
                <a:gd name="connsiteX60" fmla="*/ 413314 w 1822831"/>
                <a:gd name="connsiteY60" fmla="*/ 61286 h 187021"/>
                <a:gd name="connsiteX61" fmla="*/ 413314 w 1822831"/>
                <a:gd name="connsiteY61" fmla="*/ 86591 h 187021"/>
                <a:gd name="connsiteX62" fmla="*/ 413715 w 1822831"/>
                <a:gd name="connsiteY62" fmla="*/ 86591 h 187021"/>
                <a:gd name="connsiteX63" fmla="*/ 426543 w 1822831"/>
                <a:gd name="connsiteY63" fmla="*/ 66426 h 187021"/>
                <a:gd name="connsiteX64" fmla="*/ 445786 w 1822831"/>
                <a:gd name="connsiteY64" fmla="*/ 59309 h 187021"/>
                <a:gd name="connsiteX65" fmla="*/ 457412 w 1822831"/>
                <a:gd name="connsiteY65" fmla="*/ 61682 h 187021"/>
                <a:gd name="connsiteX66" fmla="*/ 457412 w 1822831"/>
                <a:gd name="connsiteY66" fmla="*/ 87778 h 187021"/>
                <a:gd name="connsiteX67" fmla="*/ 457412 w 1822831"/>
                <a:gd name="connsiteY67" fmla="*/ 87778 h 187021"/>
                <a:gd name="connsiteX68" fmla="*/ 521153 w 1822831"/>
                <a:gd name="connsiteY68" fmla="*/ 186626 h 187021"/>
                <a:gd name="connsiteX69" fmla="*/ 475051 w 1822831"/>
                <a:gd name="connsiteY69" fmla="*/ 169624 h 187021"/>
                <a:gd name="connsiteX70" fmla="*/ 457812 w 1822831"/>
                <a:gd name="connsiteY70" fmla="*/ 124154 h 187021"/>
                <a:gd name="connsiteX71" fmla="*/ 475852 w 1822831"/>
                <a:gd name="connsiteY71" fmla="*/ 75916 h 187021"/>
                <a:gd name="connsiteX72" fmla="*/ 523959 w 1822831"/>
                <a:gd name="connsiteY72" fmla="*/ 58518 h 187021"/>
                <a:gd name="connsiteX73" fmla="*/ 569259 w 1822831"/>
                <a:gd name="connsiteY73" fmla="*/ 75520 h 187021"/>
                <a:gd name="connsiteX74" fmla="*/ 585695 w 1822831"/>
                <a:gd name="connsiteY74" fmla="*/ 122177 h 187021"/>
                <a:gd name="connsiteX75" fmla="*/ 568056 w 1822831"/>
                <a:gd name="connsiteY75" fmla="*/ 169229 h 187021"/>
                <a:gd name="connsiteX76" fmla="*/ 521153 w 1822831"/>
                <a:gd name="connsiteY76" fmla="*/ 186626 h 187021"/>
                <a:gd name="connsiteX77" fmla="*/ 522355 w 1822831"/>
                <a:gd name="connsiteY77" fmla="*/ 80660 h 187021"/>
                <a:gd name="connsiteX78" fmla="*/ 496298 w 1822831"/>
                <a:gd name="connsiteY78" fmla="*/ 92127 h 187021"/>
                <a:gd name="connsiteX79" fmla="*/ 486676 w 1822831"/>
                <a:gd name="connsiteY79" fmla="*/ 123363 h 187021"/>
                <a:gd name="connsiteX80" fmla="*/ 496298 w 1822831"/>
                <a:gd name="connsiteY80" fmla="*/ 153808 h 187021"/>
                <a:gd name="connsiteX81" fmla="*/ 522355 w 1822831"/>
                <a:gd name="connsiteY81" fmla="*/ 164880 h 187021"/>
                <a:gd name="connsiteX82" fmla="*/ 548012 w 1822831"/>
                <a:gd name="connsiteY82" fmla="*/ 153808 h 187021"/>
                <a:gd name="connsiteX83" fmla="*/ 556832 w 1822831"/>
                <a:gd name="connsiteY83" fmla="*/ 122968 h 187021"/>
                <a:gd name="connsiteX84" fmla="*/ 548012 w 1822831"/>
                <a:gd name="connsiteY84" fmla="*/ 91732 h 187021"/>
                <a:gd name="connsiteX85" fmla="*/ 522355 w 1822831"/>
                <a:gd name="connsiteY85" fmla="*/ 80660 h 187021"/>
                <a:gd name="connsiteX86" fmla="*/ 597321 w 1822831"/>
                <a:gd name="connsiteY86" fmla="*/ 179905 h 187021"/>
                <a:gd name="connsiteX87" fmla="*/ 597321 w 1822831"/>
                <a:gd name="connsiteY87" fmla="*/ 154204 h 187021"/>
                <a:gd name="connsiteX88" fmla="*/ 632198 w 1822831"/>
                <a:gd name="connsiteY88" fmla="*/ 166066 h 187021"/>
                <a:gd name="connsiteX89" fmla="*/ 657855 w 1822831"/>
                <a:gd name="connsiteY89" fmla="*/ 151041 h 187021"/>
                <a:gd name="connsiteX90" fmla="*/ 655850 w 1822831"/>
                <a:gd name="connsiteY90" fmla="*/ 143924 h 187021"/>
                <a:gd name="connsiteX91" fmla="*/ 649837 w 1822831"/>
                <a:gd name="connsiteY91" fmla="*/ 138783 h 187021"/>
                <a:gd name="connsiteX92" fmla="*/ 641018 w 1822831"/>
                <a:gd name="connsiteY92" fmla="*/ 134830 h 187021"/>
                <a:gd name="connsiteX93" fmla="*/ 629793 w 1822831"/>
                <a:gd name="connsiteY93" fmla="*/ 130876 h 187021"/>
                <a:gd name="connsiteX94" fmla="*/ 616163 w 1822831"/>
                <a:gd name="connsiteY94" fmla="*/ 124549 h 187021"/>
                <a:gd name="connsiteX95" fmla="*/ 606141 w 1822831"/>
                <a:gd name="connsiteY95" fmla="*/ 117037 h 187021"/>
                <a:gd name="connsiteX96" fmla="*/ 600127 w 1822831"/>
                <a:gd name="connsiteY96" fmla="*/ 107547 h 187021"/>
                <a:gd name="connsiteX97" fmla="*/ 598123 w 1822831"/>
                <a:gd name="connsiteY97" fmla="*/ 94895 h 187021"/>
                <a:gd name="connsiteX98" fmla="*/ 602533 w 1822831"/>
                <a:gd name="connsiteY98" fmla="*/ 79079 h 187021"/>
                <a:gd name="connsiteX99" fmla="*/ 613757 w 1822831"/>
                <a:gd name="connsiteY99" fmla="*/ 67612 h 187021"/>
                <a:gd name="connsiteX100" fmla="*/ 630194 w 1822831"/>
                <a:gd name="connsiteY100" fmla="*/ 60495 h 187021"/>
                <a:gd name="connsiteX101" fmla="*/ 649035 w 1822831"/>
                <a:gd name="connsiteY101" fmla="*/ 58123 h 187021"/>
                <a:gd name="connsiteX102" fmla="*/ 679904 w 1822831"/>
                <a:gd name="connsiteY102" fmla="*/ 63263 h 187021"/>
                <a:gd name="connsiteX103" fmla="*/ 679904 w 1822831"/>
                <a:gd name="connsiteY103" fmla="*/ 87382 h 187021"/>
                <a:gd name="connsiteX104" fmla="*/ 649837 w 1822831"/>
                <a:gd name="connsiteY104" fmla="*/ 78684 h 187021"/>
                <a:gd name="connsiteX105" fmla="*/ 640216 w 1822831"/>
                <a:gd name="connsiteY105" fmla="*/ 79870 h 187021"/>
                <a:gd name="connsiteX106" fmla="*/ 633000 w 1822831"/>
                <a:gd name="connsiteY106" fmla="*/ 83033 h 187021"/>
                <a:gd name="connsiteX107" fmla="*/ 628189 w 1822831"/>
                <a:gd name="connsiteY107" fmla="*/ 87778 h 187021"/>
                <a:gd name="connsiteX108" fmla="*/ 626586 w 1822831"/>
                <a:gd name="connsiteY108" fmla="*/ 93709 h 187021"/>
                <a:gd name="connsiteX109" fmla="*/ 628189 w 1822831"/>
                <a:gd name="connsiteY109" fmla="*/ 100430 h 187021"/>
                <a:gd name="connsiteX110" fmla="*/ 633000 w 1822831"/>
                <a:gd name="connsiteY110" fmla="*/ 105175 h 187021"/>
                <a:gd name="connsiteX111" fmla="*/ 641018 w 1822831"/>
                <a:gd name="connsiteY111" fmla="*/ 109129 h 187021"/>
                <a:gd name="connsiteX112" fmla="*/ 651842 w 1822831"/>
                <a:gd name="connsiteY112" fmla="*/ 113083 h 187021"/>
                <a:gd name="connsiteX113" fmla="*/ 666274 w 1822831"/>
                <a:gd name="connsiteY113" fmla="*/ 119805 h 187021"/>
                <a:gd name="connsiteX114" fmla="*/ 677097 w 1822831"/>
                <a:gd name="connsiteY114" fmla="*/ 127317 h 187021"/>
                <a:gd name="connsiteX115" fmla="*/ 683912 w 1822831"/>
                <a:gd name="connsiteY115" fmla="*/ 137202 h 187021"/>
                <a:gd name="connsiteX116" fmla="*/ 686318 w 1822831"/>
                <a:gd name="connsiteY116" fmla="*/ 150250 h 187021"/>
                <a:gd name="connsiteX117" fmla="*/ 681908 w 1822831"/>
                <a:gd name="connsiteY117" fmla="*/ 166461 h 187021"/>
                <a:gd name="connsiteX118" fmla="*/ 670282 w 1822831"/>
                <a:gd name="connsiteY118" fmla="*/ 177928 h 187021"/>
                <a:gd name="connsiteX119" fmla="*/ 653445 w 1822831"/>
                <a:gd name="connsiteY119" fmla="*/ 184649 h 187021"/>
                <a:gd name="connsiteX120" fmla="*/ 633401 w 1822831"/>
                <a:gd name="connsiteY120" fmla="*/ 187022 h 187021"/>
                <a:gd name="connsiteX121" fmla="*/ 597321 w 1822831"/>
                <a:gd name="connsiteY121" fmla="*/ 179905 h 187021"/>
                <a:gd name="connsiteX122" fmla="*/ 597321 w 1822831"/>
                <a:gd name="connsiteY122" fmla="*/ 179905 h 187021"/>
                <a:gd name="connsiteX123" fmla="*/ 758077 w 1822831"/>
                <a:gd name="connsiteY123" fmla="*/ 186626 h 187021"/>
                <a:gd name="connsiteX124" fmla="*/ 711975 w 1822831"/>
                <a:gd name="connsiteY124" fmla="*/ 169624 h 187021"/>
                <a:gd name="connsiteX125" fmla="*/ 694736 w 1822831"/>
                <a:gd name="connsiteY125" fmla="*/ 124154 h 187021"/>
                <a:gd name="connsiteX126" fmla="*/ 712776 w 1822831"/>
                <a:gd name="connsiteY126" fmla="*/ 75916 h 187021"/>
                <a:gd name="connsiteX127" fmla="*/ 760883 w 1822831"/>
                <a:gd name="connsiteY127" fmla="*/ 58518 h 187021"/>
                <a:gd name="connsiteX128" fmla="*/ 806183 w 1822831"/>
                <a:gd name="connsiteY128" fmla="*/ 75520 h 187021"/>
                <a:gd name="connsiteX129" fmla="*/ 822619 w 1822831"/>
                <a:gd name="connsiteY129" fmla="*/ 122177 h 187021"/>
                <a:gd name="connsiteX130" fmla="*/ 804980 w 1822831"/>
                <a:gd name="connsiteY130" fmla="*/ 169229 h 187021"/>
                <a:gd name="connsiteX131" fmla="*/ 758077 w 1822831"/>
                <a:gd name="connsiteY131" fmla="*/ 186626 h 187021"/>
                <a:gd name="connsiteX132" fmla="*/ 759680 w 1822831"/>
                <a:gd name="connsiteY132" fmla="*/ 80660 h 187021"/>
                <a:gd name="connsiteX133" fmla="*/ 733623 w 1822831"/>
                <a:gd name="connsiteY133" fmla="*/ 92127 h 187021"/>
                <a:gd name="connsiteX134" fmla="*/ 724001 w 1822831"/>
                <a:gd name="connsiteY134" fmla="*/ 123363 h 187021"/>
                <a:gd name="connsiteX135" fmla="*/ 733623 w 1822831"/>
                <a:gd name="connsiteY135" fmla="*/ 153808 h 187021"/>
                <a:gd name="connsiteX136" fmla="*/ 759680 w 1822831"/>
                <a:gd name="connsiteY136" fmla="*/ 164880 h 187021"/>
                <a:gd name="connsiteX137" fmla="*/ 785337 w 1822831"/>
                <a:gd name="connsiteY137" fmla="*/ 153808 h 187021"/>
                <a:gd name="connsiteX138" fmla="*/ 794156 w 1822831"/>
                <a:gd name="connsiteY138" fmla="*/ 122968 h 187021"/>
                <a:gd name="connsiteX139" fmla="*/ 785337 w 1822831"/>
                <a:gd name="connsiteY139" fmla="*/ 91732 h 187021"/>
                <a:gd name="connsiteX140" fmla="*/ 759680 w 1822831"/>
                <a:gd name="connsiteY140" fmla="*/ 80660 h 187021"/>
                <a:gd name="connsiteX141" fmla="*/ 908409 w 1822831"/>
                <a:gd name="connsiteY141" fmla="*/ 24910 h 187021"/>
                <a:gd name="connsiteX142" fmla="*/ 895581 w 1822831"/>
                <a:gd name="connsiteY142" fmla="*/ 21747 h 187021"/>
                <a:gd name="connsiteX143" fmla="*/ 875135 w 1822831"/>
                <a:gd name="connsiteY143" fmla="*/ 44680 h 187021"/>
                <a:gd name="connsiteX144" fmla="*/ 875135 w 1822831"/>
                <a:gd name="connsiteY144" fmla="*/ 61286 h 187021"/>
                <a:gd name="connsiteX145" fmla="*/ 903999 w 1822831"/>
                <a:gd name="connsiteY145" fmla="*/ 61286 h 187021"/>
                <a:gd name="connsiteX146" fmla="*/ 903999 w 1822831"/>
                <a:gd name="connsiteY146" fmla="*/ 83033 h 187021"/>
                <a:gd name="connsiteX147" fmla="*/ 875135 w 1822831"/>
                <a:gd name="connsiteY147" fmla="*/ 83033 h 187021"/>
                <a:gd name="connsiteX148" fmla="*/ 875135 w 1822831"/>
                <a:gd name="connsiteY148" fmla="*/ 183858 h 187021"/>
                <a:gd name="connsiteX149" fmla="*/ 847073 w 1822831"/>
                <a:gd name="connsiteY149" fmla="*/ 183858 h 187021"/>
                <a:gd name="connsiteX150" fmla="*/ 847073 w 1822831"/>
                <a:gd name="connsiteY150" fmla="*/ 83033 h 187021"/>
                <a:gd name="connsiteX151" fmla="*/ 825826 w 1822831"/>
                <a:gd name="connsiteY151" fmla="*/ 83033 h 187021"/>
                <a:gd name="connsiteX152" fmla="*/ 825826 w 1822831"/>
                <a:gd name="connsiteY152" fmla="*/ 61286 h 187021"/>
                <a:gd name="connsiteX153" fmla="*/ 847073 w 1822831"/>
                <a:gd name="connsiteY153" fmla="*/ 61286 h 187021"/>
                <a:gd name="connsiteX154" fmla="*/ 847073 w 1822831"/>
                <a:gd name="connsiteY154" fmla="*/ 41516 h 187021"/>
                <a:gd name="connsiteX155" fmla="*/ 859902 w 1822831"/>
                <a:gd name="connsiteY155" fmla="*/ 11071 h 187021"/>
                <a:gd name="connsiteX156" fmla="*/ 891973 w 1822831"/>
                <a:gd name="connsiteY156" fmla="*/ 0 h 187021"/>
                <a:gd name="connsiteX157" fmla="*/ 908409 w 1822831"/>
                <a:gd name="connsiteY157" fmla="*/ 2372 h 187021"/>
                <a:gd name="connsiteX158" fmla="*/ 908409 w 1822831"/>
                <a:gd name="connsiteY158" fmla="*/ 24910 h 187021"/>
                <a:gd name="connsiteX159" fmla="*/ 980569 w 1822831"/>
                <a:gd name="connsiteY159" fmla="*/ 182672 h 187021"/>
                <a:gd name="connsiteX160" fmla="*/ 958921 w 1822831"/>
                <a:gd name="connsiteY160" fmla="*/ 186626 h 187021"/>
                <a:gd name="connsiteX161" fmla="*/ 922841 w 1822831"/>
                <a:gd name="connsiteY161" fmla="*/ 152227 h 187021"/>
                <a:gd name="connsiteX162" fmla="*/ 922841 w 1822831"/>
                <a:gd name="connsiteY162" fmla="*/ 83033 h 187021"/>
                <a:gd name="connsiteX163" fmla="*/ 901995 w 1822831"/>
                <a:gd name="connsiteY163" fmla="*/ 83033 h 187021"/>
                <a:gd name="connsiteX164" fmla="*/ 901995 w 1822831"/>
                <a:gd name="connsiteY164" fmla="*/ 61286 h 187021"/>
                <a:gd name="connsiteX165" fmla="*/ 922841 w 1822831"/>
                <a:gd name="connsiteY165" fmla="*/ 61286 h 187021"/>
                <a:gd name="connsiteX166" fmla="*/ 922841 w 1822831"/>
                <a:gd name="connsiteY166" fmla="*/ 32818 h 187021"/>
                <a:gd name="connsiteX167" fmla="*/ 950903 w 1822831"/>
                <a:gd name="connsiteY167" fmla="*/ 24910 h 187021"/>
                <a:gd name="connsiteX168" fmla="*/ 950903 w 1822831"/>
                <a:gd name="connsiteY168" fmla="*/ 61286 h 187021"/>
                <a:gd name="connsiteX169" fmla="*/ 980569 w 1822831"/>
                <a:gd name="connsiteY169" fmla="*/ 61286 h 187021"/>
                <a:gd name="connsiteX170" fmla="*/ 980569 w 1822831"/>
                <a:gd name="connsiteY170" fmla="*/ 83033 h 187021"/>
                <a:gd name="connsiteX171" fmla="*/ 950903 w 1822831"/>
                <a:gd name="connsiteY171" fmla="*/ 83033 h 187021"/>
                <a:gd name="connsiteX172" fmla="*/ 950903 w 1822831"/>
                <a:gd name="connsiteY172" fmla="*/ 144319 h 187021"/>
                <a:gd name="connsiteX173" fmla="*/ 954912 w 1822831"/>
                <a:gd name="connsiteY173" fmla="*/ 159739 h 187021"/>
                <a:gd name="connsiteX174" fmla="*/ 968141 w 1822831"/>
                <a:gd name="connsiteY174" fmla="*/ 164484 h 187021"/>
                <a:gd name="connsiteX175" fmla="*/ 980569 w 1822831"/>
                <a:gd name="connsiteY175" fmla="*/ 160530 h 187021"/>
                <a:gd name="connsiteX176" fmla="*/ 980569 w 1822831"/>
                <a:gd name="connsiteY176" fmla="*/ 182672 h 187021"/>
                <a:gd name="connsiteX177" fmla="*/ 980569 w 1822831"/>
                <a:gd name="connsiteY177" fmla="*/ 182672 h 187021"/>
                <a:gd name="connsiteX178" fmla="*/ 1045913 w 1822831"/>
                <a:gd name="connsiteY178" fmla="*/ 177137 h 187021"/>
                <a:gd name="connsiteX179" fmla="*/ 1045913 w 1822831"/>
                <a:gd name="connsiteY179" fmla="*/ 147878 h 187021"/>
                <a:gd name="connsiteX180" fmla="*/ 1055534 w 1822831"/>
                <a:gd name="connsiteY180" fmla="*/ 154204 h 187021"/>
                <a:gd name="connsiteX181" fmla="*/ 1067160 w 1822831"/>
                <a:gd name="connsiteY181" fmla="*/ 158949 h 187021"/>
                <a:gd name="connsiteX182" fmla="*/ 1079588 w 1822831"/>
                <a:gd name="connsiteY182" fmla="*/ 162112 h 187021"/>
                <a:gd name="connsiteX183" fmla="*/ 1090812 w 1822831"/>
                <a:gd name="connsiteY183" fmla="*/ 163298 h 187021"/>
                <a:gd name="connsiteX184" fmla="*/ 1118073 w 1822831"/>
                <a:gd name="connsiteY184" fmla="*/ 157367 h 187021"/>
                <a:gd name="connsiteX185" fmla="*/ 1126892 w 1822831"/>
                <a:gd name="connsiteY185" fmla="*/ 139970 h 187021"/>
                <a:gd name="connsiteX186" fmla="*/ 1124086 w 1822831"/>
                <a:gd name="connsiteY186" fmla="*/ 129294 h 187021"/>
                <a:gd name="connsiteX187" fmla="*/ 1115667 w 1822831"/>
                <a:gd name="connsiteY187" fmla="*/ 120991 h 187021"/>
                <a:gd name="connsiteX188" fmla="*/ 1103240 w 1822831"/>
                <a:gd name="connsiteY188" fmla="*/ 113874 h 187021"/>
                <a:gd name="connsiteX189" fmla="*/ 1087605 w 1822831"/>
                <a:gd name="connsiteY189" fmla="*/ 106757 h 187021"/>
                <a:gd name="connsiteX190" fmla="*/ 1071169 w 1822831"/>
                <a:gd name="connsiteY190" fmla="*/ 97267 h 187021"/>
                <a:gd name="connsiteX191" fmla="*/ 1057940 w 1822831"/>
                <a:gd name="connsiteY191" fmla="*/ 86591 h 187021"/>
                <a:gd name="connsiteX192" fmla="*/ 1049120 w 1822831"/>
                <a:gd name="connsiteY192" fmla="*/ 73543 h 187021"/>
                <a:gd name="connsiteX193" fmla="*/ 1045913 w 1822831"/>
                <a:gd name="connsiteY193" fmla="*/ 56541 h 187021"/>
                <a:gd name="connsiteX194" fmla="*/ 1051526 w 1822831"/>
                <a:gd name="connsiteY194" fmla="*/ 35586 h 187021"/>
                <a:gd name="connsiteX195" fmla="*/ 1065957 w 1822831"/>
                <a:gd name="connsiteY195" fmla="*/ 20956 h 187021"/>
                <a:gd name="connsiteX196" fmla="*/ 1086403 w 1822831"/>
                <a:gd name="connsiteY196" fmla="*/ 12257 h 187021"/>
                <a:gd name="connsiteX197" fmla="*/ 1110055 w 1822831"/>
                <a:gd name="connsiteY197" fmla="*/ 9489 h 187021"/>
                <a:gd name="connsiteX198" fmla="*/ 1149743 w 1822831"/>
                <a:gd name="connsiteY198" fmla="*/ 15420 h 187021"/>
                <a:gd name="connsiteX199" fmla="*/ 1149743 w 1822831"/>
                <a:gd name="connsiteY199" fmla="*/ 43493 h 187021"/>
                <a:gd name="connsiteX200" fmla="*/ 1111659 w 1822831"/>
                <a:gd name="connsiteY200" fmla="*/ 32818 h 187021"/>
                <a:gd name="connsiteX201" fmla="*/ 1098830 w 1822831"/>
                <a:gd name="connsiteY201" fmla="*/ 34004 h 187021"/>
                <a:gd name="connsiteX202" fmla="*/ 1087605 w 1822831"/>
                <a:gd name="connsiteY202" fmla="*/ 37958 h 187021"/>
                <a:gd name="connsiteX203" fmla="*/ 1079588 w 1822831"/>
                <a:gd name="connsiteY203" fmla="*/ 45075 h 187021"/>
                <a:gd name="connsiteX204" fmla="*/ 1076381 w 1822831"/>
                <a:gd name="connsiteY204" fmla="*/ 55355 h 187021"/>
                <a:gd name="connsiteX205" fmla="*/ 1078786 w 1822831"/>
                <a:gd name="connsiteY205" fmla="*/ 65240 h 187021"/>
                <a:gd name="connsiteX206" fmla="*/ 1086002 w 1822831"/>
                <a:gd name="connsiteY206" fmla="*/ 72753 h 187021"/>
                <a:gd name="connsiteX207" fmla="*/ 1097227 w 1822831"/>
                <a:gd name="connsiteY207" fmla="*/ 79474 h 187021"/>
                <a:gd name="connsiteX208" fmla="*/ 1112861 w 1822831"/>
                <a:gd name="connsiteY208" fmla="*/ 86591 h 187021"/>
                <a:gd name="connsiteX209" fmla="*/ 1130099 w 1822831"/>
                <a:gd name="connsiteY209" fmla="*/ 96476 h 187021"/>
                <a:gd name="connsiteX210" fmla="*/ 1144130 w 1822831"/>
                <a:gd name="connsiteY210" fmla="*/ 107943 h 187021"/>
                <a:gd name="connsiteX211" fmla="*/ 1153752 w 1822831"/>
                <a:gd name="connsiteY211" fmla="*/ 121782 h 187021"/>
                <a:gd name="connsiteX212" fmla="*/ 1157360 w 1822831"/>
                <a:gd name="connsiteY212" fmla="*/ 139179 h 187021"/>
                <a:gd name="connsiteX213" fmla="*/ 1152148 w 1822831"/>
                <a:gd name="connsiteY213" fmla="*/ 161321 h 187021"/>
                <a:gd name="connsiteX214" fmla="*/ 1137716 w 1822831"/>
                <a:gd name="connsiteY214" fmla="*/ 175951 h 187021"/>
                <a:gd name="connsiteX215" fmla="*/ 1116870 w 1822831"/>
                <a:gd name="connsiteY215" fmla="*/ 184254 h 187021"/>
                <a:gd name="connsiteX216" fmla="*/ 1092015 w 1822831"/>
                <a:gd name="connsiteY216" fmla="*/ 186626 h 187021"/>
                <a:gd name="connsiteX217" fmla="*/ 1081191 w 1822831"/>
                <a:gd name="connsiteY217" fmla="*/ 185835 h 187021"/>
                <a:gd name="connsiteX218" fmla="*/ 1067962 w 1822831"/>
                <a:gd name="connsiteY218" fmla="*/ 183858 h 187021"/>
                <a:gd name="connsiteX219" fmla="*/ 1055534 w 1822831"/>
                <a:gd name="connsiteY219" fmla="*/ 180695 h 187021"/>
                <a:gd name="connsiteX220" fmla="*/ 1045913 w 1822831"/>
                <a:gd name="connsiteY220" fmla="*/ 177137 h 187021"/>
                <a:gd name="connsiteX221" fmla="*/ 1045913 w 1822831"/>
                <a:gd name="connsiteY221" fmla="*/ 177137 h 187021"/>
                <a:gd name="connsiteX222" fmla="*/ 1285242 w 1822831"/>
                <a:gd name="connsiteY222" fmla="*/ 183858 h 187021"/>
                <a:gd name="connsiteX223" fmla="*/ 1257180 w 1822831"/>
                <a:gd name="connsiteY223" fmla="*/ 183858 h 187021"/>
                <a:gd name="connsiteX224" fmla="*/ 1257180 w 1822831"/>
                <a:gd name="connsiteY224" fmla="*/ 164484 h 187021"/>
                <a:gd name="connsiteX225" fmla="*/ 1256780 w 1822831"/>
                <a:gd name="connsiteY225" fmla="*/ 164484 h 187021"/>
                <a:gd name="connsiteX226" fmla="*/ 1218695 w 1822831"/>
                <a:gd name="connsiteY226" fmla="*/ 186626 h 187021"/>
                <a:gd name="connsiteX227" fmla="*/ 1174598 w 1822831"/>
                <a:gd name="connsiteY227" fmla="*/ 134434 h 187021"/>
                <a:gd name="connsiteX228" fmla="*/ 1174598 w 1822831"/>
                <a:gd name="connsiteY228" fmla="*/ 61286 h 187021"/>
                <a:gd name="connsiteX229" fmla="*/ 1202660 w 1822831"/>
                <a:gd name="connsiteY229" fmla="*/ 61286 h 187021"/>
                <a:gd name="connsiteX230" fmla="*/ 1202660 w 1822831"/>
                <a:gd name="connsiteY230" fmla="*/ 131666 h 187021"/>
                <a:gd name="connsiteX231" fmla="*/ 1228717 w 1822831"/>
                <a:gd name="connsiteY231" fmla="*/ 164880 h 187021"/>
                <a:gd name="connsiteX232" fmla="*/ 1249163 w 1822831"/>
                <a:gd name="connsiteY232" fmla="*/ 155785 h 187021"/>
                <a:gd name="connsiteX233" fmla="*/ 1257180 w 1822831"/>
                <a:gd name="connsiteY233" fmla="*/ 132062 h 187021"/>
                <a:gd name="connsiteX234" fmla="*/ 1257180 w 1822831"/>
                <a:gd name="connsiteY234" fmla="*/ 61286 h 187021"/>
                <a:gd name="connsiteX235" fmla="*/ 1285242 w 1822831"/>
                <a:gd name="connsiteY235" fmla="*/ 61286 h 187021"/>
                <a:gd name="connsiteX236" fmla="*/ 1285242 w 1822831"/>
                <a:gd name="connsiteY236" fmla="*/ 183858 h 187021"/>
                <a:gd name="connsiteX237" fmla="*/ 1385063 w 1822831"/>
                <a:gd name="connsiteY237" fmla="*/ 87778 h 187021"/>
                <a:gd name="connsiteX238" fmla="*/ 1370230 w 1822831"/>
                <a:gd name="connsiteY238" fmla="*/ 83824 h 187021"/>
                <a:gd name="connsiteX239" fmla="*/ 1349384 w 1822831"/>
                <a:gd name="connsiteY239" fmla="*/ 94895 h 187021"/>
                <a:gd name="connsiteX240" fmla="*/ 1340966 w 1822831"/>
                <a:gd name="connsiteY240" fmla="*/ 125340 h 187021"/>
                <a:gd name="connsiteX241" fmla="*/ 1340966 w 1822831"/>
                <a:gd name="connsiteY241" fmla="*/ 183858 h 187021"/>
                <a:gd name="connsiteX242" fmla="*/ 1312904 w 1822831"/>
                <a:gd name="connsiteY242" fmla="*/ 183858 h 187021"/>
                <a:gd name="connsiteX243" fmla="*/ 1312904 w 1822831"/>
                <a:gd name="connsiteY243" fmla="*/ 61286 h 187021"/>
                <a:gd name="connsiteX244" fmla="*/ 1340966 w 1822831"/>
                <a:gd name="connsiteY244" fmla="*/ 61286 h 187021"/>
                <a:gd name="connsiteX245" fmla="*/ 1340966 w 1822831"/>
                <a:gd name="connsiteY245" fmla="*/ 86591 h 187021"/>
                <a:gd name="connsiteX246" fmla="*/ 1341366 w 1822831"/>
                <a:gd name="connsiteY246" fmla="*/ 86591 h 187021"/>
                <a:gd name="connsiteX247" fmla="*/ 1354195 w 1822831"/>
                <a:gd name="connsiteY247" fmla="*/ 66426 h 187021"/>
                <a:gd name="connsiteX248" fmla="*/ 1373437 w 1822831"/>
                <a:gd name="connsiteY248" fmla="*/ 59309 h 187021"/>
                <a:gd name="connsiteX249" fmla="*/ 1385063 w 1822831"/>
                <a:gd name="connsiteY249" fmla="*/ 61682 h 187021"/>
                <a:gd name="connsiteX250" fmla="*/ 1385063 w 1822831"/>
                <a:gd name="connsiteY250" fmla="*/ 87778 h 187021"/>
                <a:gd name="connsiteX251" fmla="*/ 1385063 w 1822831"/>
                <a:gd name="connsiteY251" fmla="*/ 87778 h 187021"/>
                <a:gd name="connsiteX252" fmla="*/ 1475263 w 1822831"/>
                <a:gd name="connsiteY252" fmla="*/ 24910 h 187021"/>
                <a:gd name="connsiteX253" fmla="*/ 1462434 w 1822831"/>
                <a:gd name="connsiteY253" fmla="*/ 21747 h 187021"/>
                <a:gd name="connsiteX254" fmla="*/ 1441989 w 1822831"/>
                <a:gd name="connsiteY254" fmla="*/ 44680 h 187021"/>
                <a:gd name="connsiteX255" fmla="*/ 1441989 w 1822831"/>
                <a:gd name="connsiteY255" fmla="*/ 61286 h 187021"/>
                <a:gd name="connsiteX256" fmla="*/ 1470853 w 1822831"/>
                <a:gd name="connsiteY256" fmla="*/ 61286 h 187021"/>
                <a:gd name="connsiteX257" fmla="*/ 1470853 w 1822831"/>
                <a:gd name="connsiteY257" fmla="*/ 83033 h 187021"/>
                <a:gd name="connsiteX258" fmla="*/ 1441989 w 1822831"/>
                <a:gd name="connsiteY258" fmla="*/ 83033 h 187021"/>
                <a:gd name="connsiteX259" fmla="*/ 1441989 w 1822831"/>
                <a:gd name="connsiteY259" fmla="*/ 183858 h 187021"/>
                <a:gd name="connsiteX260" fmla="*/ 1413927 w 1822831"/>
                <a:gd name="connsiteY260" fmla="*/ 183858 h 187021"/>
                <a:gd name="connsiteX261" fmla="*/ 1413927 w 1822831"/>
                <a:gd name="connsiteY261" fmla="*/ 83033 h 187021"/>
                <a:gd name="connsiteX262" fmla="*/ 1392680 w 1822831"/>
                <a:gd name="connsiteY262" fmla="*/ 83033 h 187021"/>
                <a:gd name="connsiteX263" fmla="*/ 1392680 w 1822831"/>
                <a:gd name="connsiteY263" fmla="*/ 61286 h 187021"/>
                <a:gd name="connsiteX264" fmla="*/ 1413927 w 1822831"/>
                <a:gd name="connsiteY264" fmla="*/ 61286 h 187021"/>
                <a:gd name="connsiteX265" fmla="*/ 1413927 w 1822831"/>
                <a:gd name="connsiteY265" fmla="*/ 41516 h 187021"/>
                <a:gd name="connsiteX266" fmla="*/ 1426755 w 1822831"/>
                <a:gd name="connsiteY266" fmla="*/ 11071 h 187021"/>
                <a:gd name="connsiteX267" fmla="*/ 1458826 w 1822831"/>
                <a:gd name="connsiteY267" fmla="*/ 0 h 187021"/>
                <a:gd name="connsiteX268" fmla="*/ 1475263 w 1822831"/>
                <a:gd name="connsiteY268" fmla="*/ 2372 h 187021"/>
                <a:gd name="connsiteX269" fmla="*/ 1475263 w 1822831"/>
                <a:gd name="connsiteY269" fmla="*/ 24910 h 187021"/>
                <a:gd name="connsiteX270" fmla="*/ 1580696 w 1822831"/>
                <a:gd name="connsiteY270" fmla="*/ 183858 h 187021"/>
                <a:gd name="connsiteX271" fmla="*/ 1553436 w 1822831"/>
                <a:gd name="connsiteY271" fmla="*/ 183858 h 187021"/>
                <a:gd name="connsiteX272" fmla="*/ 1553436 w 1822831"/>
                <a:gd name="connsiteY272" fmla="*/ 164880 h 187021"/>
                <a:gd name="connsiteX273" fmla="*/ 1553035 w 1822831"/>
                <a:gd name="connsiteY273" fmla="*/ 164880 h 187021"/>
                <a:gd name="connsiteX274" fmla="*/ 1515351 w 1822831"/>
                <a:gd name="connsiteY274" fmla="*/ 187022 h 187021"/>
                <a:gd name="connsiteX275" fmla="*/ 1486487 w 1822831"/>
                <a:gd name="connsiteY275" fmla="*/ 177137 h 187021"/>
                <a:gd name="connsiteX276" fmla="*/ 1476064 w 1822831"/>
                <a:gd name="connsiteY276" fmla="*/ 151041 h 187021"/>
                <a:gd name="connsiteX277" fmla="*/ 1516554 w 1822831"/>
                <a:gd name="connsiteY277" fmla="*/ 110710 h 187021"/>
                <a:gd name="connsiteX278" fmla="*/ 1553436 w 1822831"/>
                <a:gd name="connsiteY278" fmla="*/ 105570 h 187021"/>
                <a:gd name="connsiteX279" fmla="*/ 1528180 w 1822831"/>
                <a:gd name="connsiteY279" fmla="*/ 79474 h 187021"/>
                <a:gd name="connsiteX280" fmla="*/ 1488091 w 1822831"/>
                <a:gd name="connsiteY280" fmla="*/ 94499 h 187021"/>
                <a:gd name="connsiteX281" fmla="*/ 1488091 w 1822831"/>
                <a:gd name="connsiteY281" fmla="*/ 70380 h 187021"/>
                <a:gd name="connsiteX282" fmla="*/ 1533391 w 1822831"/>
                <a:gd name="connsiteY282" fmla="*/ 58914 h 187021"/>
                <a:gd name="connsiteX283" fmla="*/ 1580696 w 1822831"/>
                <a:gd name="connsiteY283" fmla="*/ 104780 h 187021"/>
                <a:gd name="connsiteX284" fmla="*/ 1580696 w 1822831"/>
                <a:gd name="connsiteY284" fmla="*/ 183858 h 187021"/>
                <a:gd name="connsiteX285" fmla="*/ 1580696 w 1822831"/>
                <a:gd name="connsiteY285" fmla="*/ 183858 h 187021"/>
                <a:gd name="connsiteX286" fmla="*/ 1553436 w 1822831"/>
                <a:gd name="connsiteY286" fmla="*/ 123758 h 187021"/>
                <a:gd name="connsiteX287" fmla="*/ 1527378 w 1822831"/>
                <a:gd name="connsiteY287" fmla="*/ 127317 h 187021"/>
                <a:gd name="connsiteX288" fmla="*/ 1508937 w 1822831"/>
                <a:gd name="connsiteY288" fmla="*/ 133248 h 187021"/>
                <a:gd name="connsiteX289" fmla="*/ 1502924 w 1822831"/>
                <a:gd name="connsiteY289" fmla="*/ 148273 h 187021"/>
                <a:gd name="connsiteX290" fmla="*/ 1508536 w 1822831"/>
                <a:gd name="connsiteY290" fmla="*/ 160926 h 187021"/>
                <a:gd name="connsiteX291" fmla="*/ 1523770 w 1822831"/>
                <a:gd name="connsiteY291" fmla="*/ 166066 h 187021"/>
                <a:gd name="connsiteX292" fmla="*/ 1545017 w 1822831"/>
                <a:gd name="connsiteY292" fmla="*/ 156972 h 187021"/>
                <a:gd name="connsiteX293" fmla="*/ 1553436 w 1822831"/>
                <a:gd name="connsiteY293" fmla="*/ 134434 h 187021"/>
                <a:gd name="connsiteX294" fmla="*/ 1553436 w 1822831"/>
                <a:gd name="connsiteY294" fmla="*/ 123758 h 187021"/>
                <a:gd name="connsiteX295" fmla="*/ 1698957 w 1822831"/>
                <a:gd name="connsiteY295" fmla="*/ 178323 h 187021"/>
                <a:gd name="connsiteX296" fmla="*/ 1663679 w 1822831"/>
                <a:gd name="connsiteY296" fmla="*/ 187022 h 187021"/>
                <a:gd name="connsiteX297" fmla="*/ 1619181 w 1822831"/>
                <a:gd name="connsiteY297" fmla="*/ 170020 h 187021"/>
                <a:gd name="connsiteX298" fmla="*/ 1602344 w 1822831"/>
                <a:gd name="connsiteY298" fmla="*/ 125735 h 187021"/>
                <a:gd name="connsiteX299" fmla="*/ 1620784 w 1822831"/>
                <a:gd name="connsiteY299" fmla="*/ 77102 h 187021"/>
                <a:gd name="connsiteX300" fmla="*/ 1669693 w 1822831"/>
                <a:gd name="connsiteY300" fmla="*/ 58914 h 187021"/>
                <a:gd name="connsiteX301" fmla="*/ 1699759 w 1822831"/>
                <a:gd name="connsiteY301" fmla="*/ 64845 h 187021"/>
                <a:gd name="connsiteX302" fmla="*/ 1699759 w 1822831"/>
                <a:gd name="connsiteY302" fmla="*/ 90545 h 187021"/>
                <a:gd name="connsiteX303" fmla="*/ 1672098 w 1822831"/>
                <a:gd name="connsiteY303" fmla="*/ 81056 h 187021"/>
                <a:gd name="connsiteX304" fmla="*/ 1642833 w 1822831"/>
                <a:gd name="connsiteY304" fmla="*/ 92918 h 187021"/>
                <a:gd name="connsiteX305" fmla="*/ 1631208 w 1822831"/>
                <a:gd name="connsiteY305" fmla="*/ 124154 h 187021"/>
                <a:gd name="connsiteX306" fmla="*/ 1642031 w 1822831"/>
                <a:gd name="connsiteY306" fmla="*/ 154204 h 187021"/>
                <a:gd name="connsiteX307" fmla="*/ 1670895 w 1822831"/>
                <a:gd name="connsiteY307" fmla="*/ 165275 h 187021"/>
                <a:gd name="connsiteX308" fmla="*/ 1699759 w 1822831"/>
                <a:gd name="connsiteY308" fmla="*/ 154599 h 187021"/>
                <a:gd name="connsiteX309" fmla="*/ 1699759 w 1822831"/>
                <a:gd name="connsiteY309" fmla="*/ 178323 h 187021"/>
                <a:gd name="connsiteX310" fmla="*/ 1822831 w 1822831"/>
                <a:gd name="connsiteY310" fmla="*/ 130085 h 187021"/>
                <a:gd name="connsiteX311" fmla="*/ 1738244 w 1822831"/>
                <a:gd name="connsiteY311" fmla="*/ 130085 h 187021"/>
                <a:gd name="connsiteX312" fmla="*/ 1749068 w 1822831"/>
                <a:gd name="connsiteY312" fmla="*/ 156181 h 187021"/>
                <a:gd name="connsiteX313" fmla="*/ 1776729 w 1822831"/>
                <a:gd name="connsiteY313" fmla="*/ 165275 h 187021"/>
                <a:gd name="connsiteX314" fmla="*/ 1813210 w 1822831"/>
                <a:gd name="connsiteY314" fmla="*/ 153413 h 187021"/>
                <a:gd name="connsiteX315" fmla="*/ 1813210 w 1822831"/>
                <a:gd name="connsiteY315" fmla="*/ 175951 h 187021"/>
                <a:gd name="connsiteX316" fmla="*/ 1768311 w 1822831"/>
                <a:gd name="connsiteY316" fmla="*/ 186626 h 187021"/>
                <a:gd name="connsiteX317" fmla="*/ 1725416 w 1822831"/>
                <a:gd name="connsiteY317" fmla="*/ 170020 h 187021"/>
                <a:gd name="connsiteX318" fmla="*/ 1709781 w 1822831"/>
                <a:gd name="connsiteY318" fmla="*/ 122968 h 187021"/>
                <a:gd name="connsiteX319" fmla="*/ 1727019 w 1822831"/>
                <a:gd name="connsiteY319" fmla="*/ 76311 h 187021"/>
                <a:gd name="connsiteX320" fmla="*/ 1769513 w 1822831"/>
                <a:gd name="connsiteY320" fmla="*/ 58123 h 187021"/>
                <a:gd name="connsiteX321" fmla="*/ 1808800 w 1822831"/>
                <a:gd name="connsiteY321" fmla="*/ 74334 h 187021"/>
                <a:gd name="connsiteX322" fmla="*/ 1822831 w 1822831"/>
                <a:gd name="connsiteY322" fmla="*/ 119409 h 187021"/>
                <a:gd name="connsiteX323" fmla="*/ 1822831 w 1822831"/>
                <a:gd name="connsiteY323" fmla="*/ 130085 h 187021"/>
                <a:gd name="connsiteX324" fmla="*/ 1795571 w 1822831"/>
                <a:gd name="connsiteY324" fmla="*/ 110315 h 187021"/>
                <a:gd name="connsiteX325" fmla="*/ 1788355 w 1822831"/>
                <a:gd name="connsiteY325" fmla="*/ 86987 h 187021"/>
                <a:gd name="connsiteX326" fmla="*/ 1769113 w 1822831"/>
                <a:gd name="connsiteY326" fmla="*/ 78684 h 187021"/>
                <a:gd name="connsiteX327" fmla="*/ 1748667 w 1822831"/>
                <a:gd name="connsiteY327" fmla="*/ 87382 h 187021"/>
                <a:gd name="connsiteX328" fmla="*/ 1738244 w 1822831"/>
                <a:gd name="connsiteY328" fmla="*/ 110315 h 187021"/>
                <a:gd name="connsiteX329" fmla="*/ 1795571 w 1822831"/>
                <a:gd name="connsiteY329" fmla="*/ 110315 h 187021"/>
                <a:gd name="connsiteX330" fmla="*/ 1795571 w 1822831"/>
                <a:gd name="connsiteY330" fmla="*/ 110315 h 18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Lst>
              <a:rect l="l" t="t" r="r" b="b"/>
              <a:pathLst>
                <a:path w="1822831" h="187021">
                  <a:moveTo>
                    <a:pt x="187615" y="183858"/>
                  </a:moveTo>
                  <a:lnTo>
                    <a:pt x="159152" y="183858"/>
                  </a:lnTo>
                  <a:lnTo>
                    <a:pt x="159152" y="72753"/>
                  </a:lnTo>
                  <a:cubicBezTo>
                    <a:pt x="159152" y="63659"/>
                    <a:pt x="159553" y="52587"/>
                    <a:pt x="160756" y="39539"/>
                  </a:cubicBezTo>
                  <a:lnTo>
                    <a:pt x="160355" y="39539"/>
                  </a:lnTo>
                  <a:cubicBezTo>
                    <a:pt x="158751" y="47052"/>
                    <a:pt x="157148" y="52587"/>
                    <a:pt x="155544" y="55751"/>
                  </a:cubicBezTo>
                  <a:lnTo>
                    <a:pt x="103429" y="183858"/>
                  </a:lnTo>
                  <a:lnTo>
                    <a:pt x="83384" y="183858"/>
                  </a:lnTo>
                  <a:lnTo>
                    <a:pt x="31269" y="56541"/>
                  </a:lnTo>
                  <a:cubicBezTo>
                    <a:pt x="29666" y="52983"/>
                    <a:pt x="28062" y="47052"/>
                    <a:pt x="26459" y="39539"/>
                  </a:cubicBezTo>
                  <a:lnTo>
                    <a:pt x="26058" y="39539"/>
                  </a:lnTo>
                  <a:cubicBezTo>
                    <a:pt x="26859" y="46261"/>
                    <a:pt x="26859" y="57728"/>
                    <a:pt x="26859" y="73148"/>
                  </a:cubicBezTo>
                  <a:lnTo>
                    <a:pt x="26859" y="183858"/>
                  </a:lnTo>
                  <a:lnTo>
                    <a:pt x="0" y="183858"/>
                  </a:lnTo>
                  <a:lnTo>
                    <a:pt x="0" y="12257"/>
                  </a:lnTo>
                  <a:lnTo>
                    <a:pt x="40490" y="12257"/>
                  </a:lnTo>
                  <a:lnTo>
                    <a:pt x="86191" y="126526"/>
                  </a:lnTo>
                  <a:cubicBezTo>
                    <a:pt x="89799" y="135225"/>
                    <a:pt x="91803" y="141947"/>
                    <a:pt x="93006" y="146296"/>
                  </a:cubicBezTo>
                  <a:lnTo>
                    <a:pt x="93807" y="146296"/>
                  </a:lnTo>
                  <a:cubicBezTo>
                    <a:pt x="97015" y="137202"/>
                    <a:pt x="99019" y="130480"/>
                    <a:pt x="101023" y="126131"/>
                  </a:cubicBezTo>
                  <a:lnTo>
                    <a:pt x="147526" y="12257"/>
                  </a:lnTo>
                  <a:lnTo>
                    <a:pt x="186813" y="12257"/>
                  </a:lnTo>
                  <a:lnTo>
                    <a:pt x="186813" y="183858"/>
                  </a:lnTo>
                  <a:close/>
                  <a:moveTo>
                    <a:pt x="232113" y="39539"/>
                  </a:moveTo>
                  <a:cubicBezTo>
                    <a:pt x="227704" y="39539"/>
                    <a:pt x="223695" y="37958"/>
                    <a:pt x="220488" y="35190"/>
                  </a:cubicBezTo>
                  <a:cubicBezTo>
                    <a:pt x="217281" y="32422"/>
                    <a:pt x="215677" y="28468"/>
                    <a:pt x="215677" y="24119"/>
                  </a:cubicBezTo>
                  <a:cubicBezTo>
                    <a:pt x="215677" y="19770"/>
                    <a:pt x="217281" y="15816"/>
                    <a:pt x="220488" y="12653"/>
                  </a:cubicBezTo>
                  <a:cubicBezTo>
                    <a:pt x="223695" y="9489"/>
                    <a:pt x="227704" y="8303"/>
                    <a:pt x="232113" y="8303"/>
                  </a:cubicBezTo>
                  <a:cubicBezTo>
                    <a:pt x="236924" y="8303"/>
                    <a:pt x="240933" y="9885"/>
                    <a:pt x="244140" y="12653"/>
                  </a:cubicBezTo>
                  <a:cubicBezTo>
                    <a:pt x="247347" y="15816"/>
                    <a:pt x="248951" y="19374"/>
                    <a:pt x="248951" y="24119"/>
                  </a:cubicBezTo>
                  <a:cubicBezTo>
                    <a:pt x="248951" y="28468"/>
                    <a:pt x="247347" y="32027"/>
                    <a:pt x="244140" y="35190"/>
                  </a:cubicBezTo>
                  <a:cubicBezTo>
                    <a:pt x="240933" y="38353"/>
                    <a:pt x="236924" y="39539"/>
                    <a:pt x="232113" y="39539"/>
                  </a:cubicBezTo>
                  <a:close/>
                  <a:moveTo>
                    <a:pt x="246144" y="183858"/>
                  </a:moveTo>
                  <a:lnTo>
                    <a:pt x="218082" y="183858"/>
                  </a:lnTo>
                  <a:lnTo>
                    <a:pt x="218082" y="61286"/>
                  </a:lnTo>
                  <a:lnTo>
                    <a:pt x="246144" y="61286"/>
                  </a:lnTo>
                  <a:lnTo>
                    <a:pt x="246144" y="183858"/>
                  </a:lnTo>
                  <a:close/>
                  <a:moveTo>
                    <a:pt x="362802" y="178323"/>
                  </a:moveTo>
                  <a:cubicBezTo>
                    <a:pt x="352780" y="183858"/>
                    <a:pt x="341155" y="187022"/>
                    <a:pt x="327524" y="187022"/>
                  </a:cubicBezTo>
                  <a:cubicBezTo>
                    <a:pt x="309084" y="187022"/>
                    <a:pt x="294251" y="181486"/>
                    <a:pt x="283026" y="170020"/>
                  </a:cubicBezTo>
                  <a:cubicBezTo>
                    <a:pt x="271801" y="158553"/>
                    <a:pt x="266189" y="143924"/>
                    <a:pt x="266189" y="125735"/>
                  </a:cubicBezTo>
                  <a:cubicBezTo>
                    <a:pt x="266189" y="105570"/>
                    <a:pt x="272202" y="89359"/>
                    <a:pt x="284629" y="77102"/>
                  </a:cubicBezTo>
                  <a:cubicBezTo>
                    <a:pt x="296656" y="64845"/>
                    <a:pt x="313092" y="58914"/>
                    <a:pt x="333538" y="58914"/>
                  </a:cubicBezTo>
                  <a:cubicBezTo>
                    <a:pt x="344762" y="58914"/>
                    <a:pt x="354785" y="60891"/>
                    <a:pt x="363604" y="64845"/>
                  </a:cubicBezTo>
                  <a:lnTo>
                    <a:pt x="363604" y="90545"/>
                  </a:lnTo>
                  <a:cubicBezTo>
                    <a:pt x="354785" y="84219"/>
                    <a:pt x="345564" y="81056"/>
                    <a:pt x="335943" y="81056"/>
                  </a:cubicBezTo>
                  <a:cubicBezTo>
                    <a:pt x="323916" y="81056"/>
                    <a:pt x="314295" y="85010"/>
                    <a:pt x="306678" y="92918"/>
                  </a:cubicBezTo>
                  <a:cubicBezTo>
                    <a:pt x="299061" y="100826"/>
                    <a:pt x="295053" y="111106"/>
                    <a:pt x="295053" y="124154"/>
                  </a:cubicBezTo>
                  <a:cubicBezTo>
                    <a:pt x="295053" y="136807"/>
                    <a:pt x="298661" y="146691"/>
                    <a:pt x="305876" y="154204"/>
                  </a:cubicBezTo>
                  <a:cubicBezTo>
                    <a:pt x="313092" y="161716"/>
                    <a:pt x="322714" y="165275"/>
                    <a:pt x="334740" y="165275"/>
                  </a:cubicBezTo>
                  <a:cubicBezTo>
                    <a:pt x="344762" y="165275"/>
                    <a:pt x="354384" y="161716"/>
                    <a:pt x="363203" y="154599"/>
                  </a:cubicBezTo>
                  <a:lnTo>
                    <a:pt x="362802" y="178323"/>
                  </a:lnTo>
                  <a:lnTo>
                    <a:pt x="362802" y="178323"/>
                  </a:lnTo>
                  <a:close/>
                  <a:moveTo>
                    <a:pt x="457412" y="87778"/>
                  </a:moveTo>
                  <a:cubicBezTo>
                    <a:pt x="453804" y="85010"/>
                    <a:pt x="448993" y="83824"/>
                    <a:pt x="442579" y="83824"/>
                  </a:cubicBezTo>
                  <a:cubicBezTo>
                    <a:pt x="434160" y="83824"/>
                    <a:pt x="427345" y="87382"/>
                    <a:pt x="421733" y="94895"/>
                  </a:cubicBezTo>
                  <a:cubicBezTo>
                    <a:pt x="416120" y="102407"/>
                    <a:pt x="413314" y="112292"/>
                    <a:pt x="413314" y="125340"/>
                  </a:cubicBezTo>
                  <a:lnTo>
                    <a:pt x="413314" y="183858"/>
                  </a:lnTo>
                  <a:lnTo>
                    <a:pt x="385252" y="183858"/>
                  </a:lnTo>
                  <a:lnTo>
                    <a:pt x="385252" y="61286"/>
                  </a:lnTo>
                  <a:lnTo>
                    <a:pt x="413314" y="61286"/>
                  </a:lnTo>
                  <a:lnTo>
                    <a:pt x="413314" y="86591"/>
                  </a:lnTo>
                  <a:lnTo>
                    <a:pt x="413715" y="86591"/>
                  </a:lnTo>
                  <a:cubicBezTo>
                    <a:pt x="416521" y="77893"/>
                    <a:pt x="420530" y="71171"/>
                    <a:pt x="426543" y="66426"/>
                  </a:cubicBezTo>
                  <a:cubicBezTo>
                    <a:pt x="432156" y="61682"/>
                    <a:pt x="438570" y="59309"/>
                    <a:pt x="445786" y="59309"/>
                  </a:cubicBezTo>
                  <a:cubicBezTo>
                    <a:pt x="450997" y="59309"/>
                    <a:pt x="454605" y="60100"/>
                    <a:pt x="457412" y="61682"/>
                  </a:cubicBezTo>
                  <a:lnTo>
                    <a:pt x="457412" y="87778"/>
                  </a:lnTo>
                  <a:lnTo>
                    <a:pt x="457412" y="87778"/>
                  </a:lnTo>
                  <a:close/>
                  <a:moveTo>
                    <a:pt x="521153" y="186626"/>
                  </a:moveTo>
                  <a:cubicBezTo>
                    <a:pt x="501910" y="186626"/>
                    <a:pt x="486676" y="181091"/>
                    <a:pt x="475051" y="169624"/>
                  </a:cubicBezTo>
                  <a:cubicBezTo>
                    <a:pt x="463425" y="158158"/>
                    <a:pt x="457812" y="143133"/>
                    <a:pt x="457812" y="124154"/>
                  </a:cubicBezTo>
                  <a:cubicBezTo>
                    <a:pt x="457812" y="103593"/>
                    <a:pt x="463826" y="87382"/>
                    <a:pt x="475852" y="75916"/>
                  </a:cubicBezTo>
                  <a:cubicBezTo>
                    <a:pt x="487879" y="64449"/>
                    <a:pt x="503914" y="58518"/>
                    <a:pt x="523959" y="58518"/>
                  </a:cubicBezTo>
                  <a:cubicBezTo>
                    <a:pt x="543602" y="58518"/>
                    <a:pt x="558435" y="64054"/>
                    <a:pt x="569259" y="75520"/>
                  </a:cubicBezTo>
                  <a:cubicBezTo>
                    <a:pt x="580083" y="86591"/>
                    <a:pt x="585695" y="102407"/>
                    <a:pt x="585695" y="122177"/>
                  </a:cubicBezTo>
                  <a:cubicBezTo>
                    <a:pt x="585695" y="141551"/>
                    <a:pt x="579682" y="157367"/>
                    <a:pt x="568056" y="169229"/>
                  </a:cubicBezTo>
                  <a:cubicBezTo>
                    <a:pt x="556431" y="180695"/>
                    <a:pt x="540796" y="186626"/>
                    <a:pt x="521153" y="186626"/>
                  </a:cubicBezTo>
                  <a:close/>
                  <a:moveTo>
                    <a:pt x="522355" y="80660"/>
                  </a:moveTo>
                  <a:cubicBezTo>
                    <a:pt x="511130" y="80660"/>
                    <a:pt x="502712" y="84614"/>
                    <a:pt x="496298" y="92127"/>
                  </a:cubicBezTo>
                  <a:cubicBezTo>
                    <a:pt x="489883" y="99639"/>
                    <a:pt x="486676" y="110315"/>
                    <a:pt x="486676" y="123363"/>
                  </a:cubicBezTo>
                  <a:cubicBezTo>
                    <a:pt x="486676" y="136016"/>
                    <a:pt x="489883" y="146296"/>
                    <a:pt x="496298" y="153808"/>
                  </a:cubicBezTo>
                  <a:cubicBezTo>
                    <a:pt x="502712" y="161321"/>
                    <a:pt x="511531" y="164880"/>
                    <a:pt x="522355" y="164880"/>
                  </a:cubicBezTo>
                  <a:cubicBezTo>
                    <a:pt x="533580" y="164880"/>
                    <a:pt x="541999" y="161321"/>
                    <a:pt x="548012" y="153808"/>
                  </a:cubicBezTo>
                  <a:cubicBezTo>
                    <a:pt x="554025" y="146691"/>
                    <a:pt x="556832" y="136016"/>
                    <a:pt x="556832" y="122968"/>
                  </a:cubicBezTo>
                  <a:cubicBezTo>
                    <a:pt x="556832" y="109524"/>
                    <a:pt x="553624" y="99244"/>
                    <a:pt x="548012" y="91732"/>
                  </a:cubicBezTo>
                  <a:cubicBezTo>
                    <a:pt x="542400" y="84219"/>
                    <a:pt x="533580" y="80660"/>
                    <a:pt x="522355" y="80660"/>
                  </a:cubicBezTo>
                  <a:close/>
                  <a:moveTo>
                    <a:pt x="597321" y="179905"/>
                  </a:moveTo>
                  <a:lnTo>
                    <a:pt x="597321" y="154204"/>
                  </a:lnTo>
                  <a:cubicBezTo>
                    <a:pt x="607744" y="162112"/>
                    <a:pt x="619370" y="166066"/>
                    <a:pt x="632198" y="166066"/>
                  </a:cubicBezTo>
                  <a:cubicBezTo>
                    <a:pt x="649035" y="166066"/>
                    <a:pt x="657855" y="160926"/>
                    <a:pt x="657855" y="151041"/>
                  </a:cubicBezTo>
                  <a:cubicBezTo>
                    <a:pt x="657855" y="148273"/>
                    <a:pt x="657053" y="145901"/>
                    <a:pt x="655850" y="143924"/>
                  </a:cubicBezTo>
                  <a:cubicBezTo>
                    <a:pt x="654247" y="141947"/>
                    <a:pt x="652242" y="140365"/>
                    <a:pt x="649837" y="138783"/>
                  </a:cubicBezTo>
                  <a:cubicBezTo>
                    <a:pt x="647432" y="137202"/>
                    <a:pt x="644626" y="136016"/>
                    <a:pt x="641018" y="134830"/>
                  </a:cubicBezTo>
                  <a:cubicBezTo>
                    <a:pt x="637410" y="133643"/>
                    <a:pt x="633802" y="132457"/>
                    <a:pt x="629793" y="130876"/>
                  </a:cubicBezTo>
                  <a:cubicBezTo>
                    <a:pt x="624581" y="128899"/>
                    <a:pt x="620172" y="126922"/>
                    <a:pt x="616163" y="124549"/>
                  </a:cubicBezTo>
                  <a:cubicBezTo>
                    <a:pt x="612154" y="122177"/>
                    <a:pt x="608546" y="119805"/>
                    <a:pt x="606141" y="117037"/>
                  </a:cubicBezTo>
                  <a:cubicBezTo>
                    <a:pt x="603334" y="114269"/>
                    <a:pt x="601330" y="111106"/>
                    <a:pt x="600127" y="107547"/>
                  </a:cubicBezTo>
                  <a:cubicBezTo>
                    <a:pt x="598925" y="103989"/>
                    <a:pt x="598123" y="99639"/>
                    <a:pt x="598123" y="94895"/>
                  </a:cubicBezTo>
                  <a:cubicBezTo>
                    <a:pt x="598123" y="88964"/>
                    <a:pt x="599726" y="83824"/>
                    <a:pt x="602533" y="79079"/>
                  </a:cubicBezTo>
                  <a:cubicBezTo>
                    <a:pt x="605339" y="74730"/>
                    <a:pt x="608947" y="70776"/>
                    <a:pt x="613757" y="67612"/>
                  </a:cubicBezTo>
                  <a:cubicBezTo>
                    <a:pt x="618568" y="64449"/>
                    <a:pt x="624180" y="62077"/>
                    <a:pt x="630194" y="60495"/>
                  </a:cubicBezTo>
                  <a:cubicBezTo>
                    <a:pt x="636207" y="58914"/>
                    <a:pt x="642621" y="58123"/>
                    <a:pt x="649035" y="58123"/>
                  </a:cubicBezTo>
                  <a:cubicBezTo>
                    <a:pt x="660661" y="58123"/>
                    <a:pt x="670683" y="59705"/>
                    <a:pt x="679904" y="63263"/>
                  </a:cubicBezTo>
                  <a:lnTo>
                    <a:pt x="679904" y="87382"/>
                  </a:lnTo>
                  <a:cubicBezTo>
                    <a:pt x="671084" y="81451"/>
                    <a:pt x="661062" y="78684"/>
                    <a:pt x="649837" y="78684"/>
                  </a:cubicBezTo>
                  <a:cubicBezTo>
                    <a:pt x="646229" y="78684"/>
                    <a:pt x="643022" y="79079"/>
                    <a:pt x="640216" y="79870"/>
                  </a:cubicBezTo>
                  <a:cubicBezTo>
                    <a:pt x="637410" y="80660"/>
                    <a:pt x="635004" y="81451"/>
                    <a:pt x="633000" y="83033"/>
                  </a:cubicBezTo>
                  <a:cubicBezTo>
                    <a:pt x="630996" y="84219"/>
                    <a:pt x="629392" y="85801"/>
                    <a:pt x="628189" y="87778"/>
                  </a:cubicBezTo>
                  <a:cubicBezTo>
                    <a:pt x="626987" y="89755"/>
                    <a:pt x="626586" y="91732"/>
                    <a:pt x="626586" y="93709"/>
                  </a:cubicBezTo>
                  <a:cubicBezTo>
                    <a:pt x="626586" y="96476"/>
                    <a:pt x="626987" y="98453"/>
                    <a:pt x="628189" y="100430"/>
                  </a:cubicBezTo>
                  <a:cubicBezTo>
                    <a:pt x="629392" y="102407"/>
                    <a:pt x="630996" y="103989"/>
                    <a:pt x="633000" y="105175"/>
                  </a:cubicBezTo>
                  <a:cubicBezTo>
                    <a:pt x="635405" y="106757"/>
                    <a:pt x="637811" y="107943"/>
                    <a:pt x="641018" y="109129"/>
                  </a:cubicBezTo>
                  <a:cubicBezTo>
                    <a:pt x="644225" y="110315"/>
                    <a:pt x="647833" y="111501"/>
                    <a:pt x="651842" y="113083"/>
                  </a:cubicBezTo>
                  <a:cubicBezTo>
                    <a:pt x="657053" y="115060"/>
                    <a:pt x="661864" y="117432"/>
                    <a:pt x="666274" y="119805"/>
                  </a:cubicBezTo>
                  <a:cubicBezTo>
                    <a:pt x="670683" y="122177"/>
                    <a:pt x="674291" y="124549"/>
                    <a:pt x="677097" y="127317"/>
                  </a:cubicBezTo>
                  <a:cubicBezTo>
                    <a:pt x="679904" y="130085"/>
                    <a:pt x="682309" y="133248"/>
                    <a:pt x="683912" y="137202"/>
                  </a:cubicBezTo>
                  <a:cubicBezTo>
                    <a:pt x="685516" y="140760"/>
                    <a:pt x="686318" y="145505"/>
                    <a:pt x="686318" y="150250"/>
                  </a:cubicBezTo>
                  <a:cubicBezTo>
                    <a:pt x="686318" y="156576"/>
                    <a:pt x="684714" y="161716"/>
                    <a:pt x="681908" y="166461"/>
                  </a:cubicBezTo>
                  <a:cubicBezTo>
                    <a:pt x="679102" y="171206"/>
                    <a:pt x="675093" y="174764"/>
                    <a:pt x="670282" y="177928"/>
                  </a:cubicBezTo>
                  <a:cubicBezTo>
                    <a:pt x="665472" y="181091"/>
                    <a:pt x="659859" y="183068"/>
                    <a:pt x="653445" y="184649"/>
                  </a:cubicBezTo>
                  <a:cubicBezTo>
                    <a:pt x="647031" y="186231"/>
                    <a:pt x="640216" y="187022"/>
                    <a:pt x="633401" y="187022"/>
                  </a:cubicBezTo>
                  <a:cubicBezTo>
                    <a:pt x="618969" y="186626"/>
                    <a:pt x="607343" y="184649"/>
                    <a:pt x="597321" y="179905"/>
                  </a:cubicBezTo>
                  <a:lnTo>
                    <a:pt x="597321" y="179905"/>
                  </a:lnTo>
                  <a:close/>
                  <a:moveTo>
                    <a:pt x="758077" y="186626"/>
                  </a:moveTo>
                  <a:cubicBezTo>
                    <a:pt x="738834" y="186626"/>
                    <a:pt x="723600" y="181091"/>
                    <a:pt x="711975" y="169624"/>
                  </a:cubicBezTo>
                  <a:cubicBezTo>
                    <a:pt x="700349" y="158158"/>
                    <a:pt x="694736" y="143133"/>
                    <a:pt x="694736" y="124154"/>
                  </a:cubicBezTo>
                  <a:cubicBezTo>
                    <a:pt x="694736" y="103593"/>
                    <a:pt x="700750" y="87382"/>
                    <a:pt x="712776" y="75916"/>
                  </a:cubicBezTo>
                  <a:cubicBezTo>
                    <a:pt x="724803" y="64449"/>
                    <a:pt x="740838" y="58518"/>
                    <a:pt x="760883" y="58518"/>
                  </a:cubicBezTo>
                  <a:cubicBezTo>
                    <a:pt x="780125" y="58518"/>
                    <a:pt x="795359" y="64054"/>
                    <a:pt x="806183" y="75520"/>
                  </a:cubicBezTo>
                  <a:cubicBezTo>
                    <a:pt x="817007" y="86987"/>
                    <a:pt x="822619" y="102407"/>
                    <a:pt x="822619" y="122177"/>
                  </a:cubicBezTo>
                  <a:cubicBezTo>
                    <a:pt x="822619" y="141551"/>
                    <a:pt x="816606" y="157367"/>
                    <a:pt x="804980" y="169229"/>
                  </a:cubicBezTo>
                  <a:cubicBezTo>
                    <a:pt x="793756" y="180695"/>
                    <a:pt x="778121" y="186626"/>
                    <a:pt x="758077" y="186626"/>
                  </a:cubicBezTo>
                  <a:close/>
                  <a:moveTo>
                    <a:pt x="759680" y="80660"/>
                  </a:moveTo>
                  <a:cubicBezTo>
                    <a:pt x="748856" y="80660"/>
                    <a:pt x="740037" y="84614"/>
                    <a:pt x="733623" y="92127"/>
                  </a:cubicBezTo>
                  <a:cubicBezTo>
                    <a:pt x="727208" y="99639"/>
                    <a:pt x="724001" y="110315"/>
                    <a:pt x="724001" y="123363"/>
                  </a:cubicBezTo>
                  <a:cubicBezTo>
                    <a:pt x="724001" y="136016"/>
                    <a:pt x="727208" y="146296"/>
                    <a:pt x="733623" y="153808"/>
                  </a:cubicBezTo>
                  <a:cubicBezTo>
                    <a:pt x="740037" y="161321"/>
                    <a:pt x="748856" y="164880"/>
                    <a:pt x="759680" y="164880"/>
                  </a:cubicBezTo>
                  <a:cubicBezTo>
                    <a:pt x="770905" y="164880"/>
                    <a:pt x="779324" y="161321"/>
                    <a:pt x="785337" y="153808"/>
                  </a:cubicBezTo>
                  <a:cubicBezTo>
                    <a:pt x="791350" y="146691"/>
                    <a:pt x="794156" y="136016"/>
                    <a:pt x="794156" y="122968"/>
                  </a:cubicBezTo>
                  <a:cubicBezTo>
                    <a:pt x="794156" y="109524"/>
                    <a:pt x="791350" y="99244"/>
                    <a:pt x="785337" y="91732"/>
                  </a:cubicBezTo>
                  <a:cubicBezTo>
                    <a:pt x="778923" y="84219"/>
                    <a:pt x="770504" y="80660"/>
                    <a:pt x="759680" y="80660"/>
                  </a:cubicBezTo>
                  <a:close/>
                  <a:moveTo>
                    <a:pt x="908409" y="24910"/>
                  </a:moveTo>
                  <a:cubicBezTo>
                    <a:pt x="904400" y="22933"/>
                    <a:pt x="900391" y="21747"/>
                    <a:pt x="895581" y="21747"/>
                  </a:cubicBezTo>
                  <a:cubicBezTo>
                    <a:pt x="881951" y="21747"/>
                    <a:pt x="875135" y="29259"/>
                    <a:pt x="875135" y="44680"/>
                  </a:cubicBezTo>
                  <a:lnTo>
                    <a:pt x="875135" y="61286"/>
                  </a:lnTo>
                  <a:lnTo>
                    <a:pt x="903999" y="61286"/>
                  </a:lnTo>
                  <a:lnTo>
                    <a:pt x="903999" y="83033"/>
                  </a:lnTo>
                  <a:lnTo>
                    <a:pt x="875135" y="83033"/>
                  </a:lnTo>
                  <a:lnTo>
                    <a:pt x="875135" y="183858"/>
                  </a:lnTo>
                  <a:lnTo>
                    <a:pt x="847073" y="183858"/>
                  </a:lnTo>
                  <a:lnTo>
                    <a:pt x="847073" y="83033"/>
                  </a:lnTo>
                  <a:lnTo>
                    <a:pt x="825826" y="83033"/>
                  </a:lnTo>
                  <a:lnTo>
                    <a:pt x="825826" y="61286"/>
                  </a:lnTo>
                  <a:lnTo>
                    <a:pt x="847073" y="61286"/>
                  </a:lnTo>
                  <a:lnTo>
                    <a:pt x="847073" y="41516"/>
                  </a:lnTo>
                  <a:cubicBezTo>
                    <a:pt x="847073" y="28468"/>
                    <a:pt x="851483" y="18584"/>
                    <a:pt x="859902" y="11071"/>
                  </a:cubicBezTo>
                  <a:cubicBezTo>
                    <a:pt x="868320" y="3559"/>
                    <a:pt x="879144" y="0"/>
                    <a:pt x="891973" y="0"/>
                  </a:cubicBezTo>
                  <a:cubicBezTo>
                    <a:pt x="898788" y="0"/>
                    <a:pt x="904400" y="791"/>
                    <a:pt x="908409" y="2372"/>
                  </a:cubicBezTo>
                  <a:cubicBezTo>
                    <a:pt x="908409" y="1977"/>
                    <a:pt x="908409" y="24910"/>
                    <a:pt x="908409" y="24910"/>
                  </a:cubicBezTo>
                  <a:close/>
                  <a:moveTo>
                    <a:pt x="980569" y="182672"/>
                  </a:moveTo>
                  <a:cubicBezTo>
                    <a:pt x="974956" y="185440"/>
                    <a:pt x="967740" y="186626"/>
                    <a:pt x="958921" y="186626"/>
                  </a:cubicBezTo>
                  <a:cubicBezTo>
                    <a:pt x="934868" y="186626"/>
                    <a:pt x="922841" y="175160"/>
                    <a:pt x="922841" y="152227"/>
                  </a:cubicBezTo>
                  <a:lnTo>
                    <a:pt x="922841" y="83033"/>
                  </a:lnTo>
                  <a:lnTo>
                    <a:pt x="901995" y="83033"/>
                  </a:lnTo>
                  <a:lnTo>
                    <a:pt x="901995" y="61286"/>
                  </a:lnTo>
                  <a:lnTo>
                    <a:pt x="922841" y="61286"/>
                  </a:lnTo>
                  <a:lnTo>
                    <a:pt x="922841" y="32818"/>
                  </a:lnTo>
                  <a:lnTo>
                    <a:pt x="950903" y="24910"/>
                  </a:lnTo>
                  <a:lnTo>
                    <a:pt x="950903" y="61286"/>
                  </a:lnTo>
                  <a:lnTo>
                    <a:pt x="980569" y="61286"/>
                  </a:lnTo>
                  <a:lnTo>
                    <a:pt x="980569" y="83033"/>
                  </a:lnTo>
                  <a:lnTo>
                    <a:pt x="950903" y="83033"/>
                  </a:lnTo>
                  <a:lnTo>
                    <a:pt x="950903" y="144319"/>
                  </a:lnTo>
                  <a:cubicBezTo>
                    <a:pt x="950903" y="151436"/>
                    <a:pt x="952106" y="156576"/>
                    <a:pt x="954912" y="159739"/>
                  </a:cubicBezTo>
                  <a:cubicBezTo>
                    <a:pt x="957718" y="162903"/>
                    <a:pt x="962128" y="164484"/>
                    <a:pt x="968141" y="164484"/>
                  </a:cubicBezTo>
                  <a:cubicBezTo>
                    <a:pt x="972952" y="164484"/>
                    <a:pt x="976961" y="163298"/>
                    <a:pt x="980569" y="160530"/>
                  </a:cubicBezTo>
                  <a:lnTo>
                    <a:pt x="980569" y="182672"/>
                  </a:lnTo>
                  <a:lnTo>
                    <a:pt x="980569" y="182672"/>
                  </a:lnTo>
                  <a:close/>
                  <a:moveTo>
                    <a:pt x="1045913" y="177137"/>
                  </a:moveTo>
                  <a:lnTo>
                    <a:pt x="1045913" y="147878"/>
                  </a:lnTo>
                  <a:cubicBezTo>
                    <a:pt x="1048719" y="150250"/>
                    <a:pt x="1051926" y="152622"/>
                    <a:pt x="1055534" y="154204"/>
                  </a:cubicBezTo>
                  <a:cubicBezTo>
                    <a:pt x="1059142" y="156181"/>
                    <a:pt x="1063151" y="157762"/>
                    <a:pt x="1067160" y="158949"/>
                  </a:cubicBezTo>
                  <a:cubicBezTo>
                    <a:pt x="1071169" y="160135"/>
                    <a:pt x="1075579" y="161321"/>
                    <a:pt x="1079588" y="162112"/>
                  </a:cubicBezTo>
                  <a:cubicBezTo>
                    <a:pt x="1083596" y="162903"/>
                    <a:pt x="1087605" y="163298"/>
                    <a:pt x="1090812" y="163298"/>
                  </a:cubicBezTo>
                  <a:cubicBezTo>
                    <a:pt x="1102839" y="163298"/>
                    <a:pt x="1112059" y="161321"/>
                    <a:pt x="1118073" y="157367"/>
                  </a:cubicBezTo>
                  <a:cubicBezTo>
                    <a:pt x="1124086" y="153413"/>
                    <a:pt x="1126892" y="147482"/>
                    <a:pt x="1126892" y="139970"/>
                  </a:cubicBezTo>
                  <a:cubicBezTo>
                    <a:pt x="1126892" y="136016"/>
                    <a:pt x="1126090" y="132457"/>
                    <a:pt x="1124086" y="129294"/>
                  </a:cubicBezTo>
                  <a:cubicBezTo>
                    <a:pt x="1122082" y="126131"/>
                    <a:pt x="1119275" y="123758"/>
                    <a:pt x="1115667" y="120991"/>
                  </a:cubicBezTo>
                  <a:cubicBezTo>
                    <a:pt x="1112059" y="118618"/>
                    <a:pt x="1108051" y="116246"/>
                    <a:pt x="1103240" y="113874"/>
                  </a:cubicBezTo>
                  <a:cubicBezTo>
                    <a:pt x="1098429" y="111501"/>
                    <a:pt x="1093218" y="109129"/>
                    <a:pt x="1087605" y="106757"/>
                  </a:cubicBezTo>
                  <a:cubicBezTo>
                    <a:pt x="1081592" y="103593"/>
                    <a:pt x="1076381" y="100430"/>
                    <a:pt x="1071169" y="97267"/>
                  </a:cubicBezTo>
                  <a:cubicBezTo>
                    <a:pt x="1065957" y="94104"/>
                    <a:pt x="1061548" y="90545"/>
                    <a:pt x="1057940" y="86591"/>
                  </a:cubicBezTo>
                  <a:cubicBezTo>
                    <a:pt x="1054332" y="82637"/>
                    <a:pt x="1051125" y="78288"/>
                    <a:pt x="1049120" y="73543"/>
                  </a:cubicBezTo>
                  <a:cubicBezTo>
                    <a:pt x="1047116" y="68799"/>
                    <a:pt x="1045913" y="62868"/>
                    <a:pt x="1045913" y="56541"/>
                  </a:cubicBezTo>
                  <a:cubicBezTo>
                    <a:pt x="1045913" y="48634"/>
                    <a:pt x="1047918" y="41516"/>
                    <a:pt x="1051526" y="35586"/>
                  </a:cubicBezTo>
                  <a:cubicBezTo>
                    <a:pt x="1055134" y="29655"/>
                    <a:pt x="1059944" y="24910"/>
                    <a:pt x="1065957" y="20956"/>
                  </a:cubicBezTo>
                  <a:cubicBezTo>
                    <a:pt x="1071971" y="17002"/>
                    <a:pt x="1078786" y="14234"/>
                    <a:pt x="1086403" y="12257"/>
                  </a:cubicBezTo>
                  <a:cubicBezTo>
                    <a:pt x="1094020" y="10280"/>
                    <a:pt x="1102037" y="9489"/>
                    <a:pt x="1110055" y="9489"/>
                  </a:cubicBezTo>
                  <a:cubicBezTo>
                    <a:pt x="1128095" y="9489"/>
                    <a:pt x="1141725" y="11466"/>
                    <a:pt x="1149743" y="15420"/>
                  </a:cubicBezTo>
                  <a:lnTo>
                    <a:pt x="1149743" y="43493"/>
                  </a:lnTo>
                  <a:cubicBezTo>
                    <a:pt x="1139721" y="36376"/>
                    <a:pt x="1127293" y="32818"/>
                    <a:pt x="1111659" y="32818"/>
                  </a:cubicBezTo>
                  <a:cubicBezTo>
                    <a:pt x="1107249" y="32818"/>
                    <a:pt x="1103240" y="33213"/>
                    <a:pt x="1098830" y="34004"/>
                  </a:cubicBezTo>
                  <a:cubicBezTo>
                    <a:pt x="1094821" y="34795"/>
                    <a:pt x="1090812" y="35981"/>
                    <a:pt x="1087605" y="37958"/>
                  </a:cubicBezTo>
                  <a:cubicBezTo>
                    <a:pt x="1084398" y="39935"/>
                    <a:pt x="1081592" y="42307"/>
                    <a:pt x="1079588" y="45075"/>
                  </a:cubicBezTo>
                  <a:cubicBezTo>
                    <a:pt x="1077583" y="47843"/>
                    <a:pt x="1076381" y="51401"/>
                    <a:pt x="1076381" y="55355"/>
                  </a:cubicBezTo>
                  <a:cubicBezTo>
                    <a:pt x="1076381" y="59309"/>
                    <a:pt x="1077182" y="62472"/>
                    <a:pt x="1078786" y="65240"/>
                  </a:cubicBezTo>
                  <a:cubicBezTo>
                    <a:pt x="1080389" y="68008"/>
                    <a:pt x="1082795" y="70776"/>
                    <a:pt x="1086002" y="72753"/>
                  </a:cubicBezTo>
                  <a:cubicBezTo>
                    <a:pt x="1089209" y="75125"/>
                    <a:pt x="1092817" y="77497"/>
                    <a:pt x="1097227" y="79474"/>
                  </a:cubicBezTo>
                  <a:cubicBezTo>
                    <a:pt x="1101636" y="81451"/>
                    <a:pt x="1106848" y="84219"/>
                    <a:pt x="1112861" y="86591"/>
                  </a:cubicBezTo>
                  <a:cubicBezTo>
                    <a:pt x="1118874" y="89755"/>
                    <a:pt x="1124487" y="92918"/>
                    <a:pt x="1130099" y="96476"/>
                  </a:cubicBezTo>
                  <a:cubicBezTo>
                    <a:pt x="1135712" y="100035"/>
                    <a:pt x="1140122" y="103593"/>
                    <a:pt x="1144130" y="107943"/>
                  </a:cubicBezTo>
                  <a:cubicBezTo>
                    <a:pt x="1148139" y="111897"/>
                    <a:pt x="1151346" y="116641"/>
                    <a:pt x="1153752" y="121782"/>
                  </a:cubicBezTo>
                  <a:cubicBezTo>
                    <a:pt x="1156157" y="126922"/>
                    <a:pt x="1157360" y="132457"/>
                    <a:pt x="1157360" y="139179"/>
                  </a:cubicBezTo>
                  <a:cubicBezTo>
                    <a:pt x="1157360" y="147878"/>
                    <a:pt x="1155756" y="155390"/>
                    <a:pt x="1152148" y="161321"/>
                  </a:cubicBezTo>
                  <a:cubicBezTo>
                    <a:pt x="1148540" y="167252"/>
                    <a:pt x="1143729" y="171997"/>
                    <a:pt x="1137716" y="175951"/>
                  </a:cubicBezTo>
                  <a:cubicBezTo>
                    <a:pt x="1131703" y="179509"/>
                    <a:pt x="1124888" y="182277"/>
                    <a:pt x="1116870" y="184254"/>
                  </a:cubicBezTo>
                  <a:cubicBezTo>
                    <a:pt x="1108852" y="186231"/>
                    <a:pt x="1100835" y="186626"/>
                    <a:pt x="1092015" y="186626"/>
                  </a:cubicBezTo>
                  <a:cubicBezTo>
                    <a:pt x="1089209" y="186626"/>
                    <a:pt x="1085601" y="186231"/>
                    <a:pt x="1081191" y="185835"/>
                  </a:cubicBezTo>
                  <a:cubicBezTo>
                    <a:pt x="1076781" y="185440"/>
                    <a:pt x="1072772" y="184649"/>
                    <a:pt x="1067962" y="183858"/>
                  </a:cubicBezTo>
                  <a:cubicBezTo>
                    <a:pt x="1063151" y="183068"/>
                    <a:pt x="1059142" y="181881"/>
                    <a:pt x="1055534" y="180695"/>
                  </a:cubicBezTo>
                  <a:cubicBezTo>
                    <a:pt x="1051526" y="179905"/>
                    <a:pt x="1048719" y="178718"/>
                    <a:pt x="1045913" y="177137"/>
                  </a:cubicBezTo>
                  <a:lnTo>
                    <a:pt x="1045913" y="177137"/>
                  </a:lnTo>
                  <a:close/>
                  <a:moveTo>
                    <a:pt x="1285242" y="183858"/>
                  </a:moveTo>
                  <a:lnTo>
                    <a:pt x="1257180" y="183858"/>
                  </a:lnTo>
                  <a:lnTo>
                    <a:pt x="1257180" y="164484"/>
                  </a:lnTo>
                  <a:lnTo>
                    <a:pt x="1256780" y="164484"/>
                  </a:lnTo>
                  <a:cubicBezTo>
                    <a:pt x="1248762" y="179509"/>
                    <a:pt x="1235933" y="186626"/>
                    <a:pt x="1218695" y="186626"/>
                  </a:cubicBezTo>
                  <a:cubicBezTo>
                    <a:pt x="1189431" y="186626"/>
                    <a:pt x="1174598" y="169229"/>
                    <a:pt x="1174598" y="134434"/>
                  </a:cubicBezTo>
                  <a:lnTo>
                    <a:pt x="1174598" y="61286"/>
                  </a:lnTo>
                  <a:lnTo>
                    <a:pt x="1202660" y="61286"/>
                  </a:lnTo>
                  <a:lnTo>
                    <a:pt x="1202660" y="131666"/>
                  </a:lnTo>
                  <a:cubicBezTo>
                    <a:pt x="1202660" y="153808"/>
                    <a:pt x="1211078" y="164880"/>
                    <a:pt x="1228717" y="164880"/>
                  </a:cubicBezTo>
                  <a:cubicBezTo>
                    <a:pt x="1237136" y="164880"/>
                    <a:pt x="1243951" y="161716"/>
                    <a:pt x="1249163" y="155785"/>
                  </a:cubicBezTo>
                  <a:cubicBezTo>
                    <a:pt x="1254775" y="149855"/>
                    <a:pt x="1257180" y="141947"/>
                    <a:pt x="1257180" y="132062"/>
                  </a:cubicBezTo>
                  <a:lnTo>
                    <a:pt x="1257180" y="61286"/>
                  </a:lnTo>
                  <a:lnTo>
                    <a:pt x="1285242" y="61286"/>
                  </a:lnTo>
                  <a:cubicBezTo>
                    <a:pt x="1285242" y="61286"/>
                    <a:pt x="1285242" y="183858"/>
                    <a:pt x="1285242" y="183858"/>
                  </a:cubicBezTo>
                  <a:close/>
                  <a:moveTo>
                    <a:pt x="1385063" y="87778"/>
                  </a:moveTo>
                  <a:cubicBezTo>
                    <a:pt x="1381455" y="85010"/>
                    <a:pt x="1376645" y="83824"/>
                    <a:pt x="1370230" y="83824"/>
                  </a:cubicBezTo>
                  <a:cubicBezTo>
                    <a:pt x="1361812" y="83824"/>
                    <a:pt x="1354997" y="87382"/>
                    <a:pt x="1349384" y="94895"/>
                  </a:cubicBezTo>
                  <a:cubicBezTo>
                    <a:pt x="1343772" y="102407"/>
                    <a:pt x="1340966" y="112292"/>
                    <a:pt x="1340966" y="125340"/>
                  </a:cubicBezTo>
                  <a:lnTo>
                    <a:pt x="1340966" y="183858"/>
                  </a:lnTo>
                  <a:lnTo>
                    <a:pt x="1312904" y="183858"/>
                  </a:lnTo>
                  <a:lnTo>
                    <a:pt x="1312904" y="61286"/>
                  </a:lnTo>
                  <a:lnTo>
                    <a:pt x="1340966" y="61286"/>
                  </a:lnTo>
                  <a:lnTo>
                    <a:pt x="1340966" y="86591"/>
                  </a:lnTo>
                  <a:lnTo>
                    <a:pt x="1341366" y="86591"/>
                  </a:lnTo>
                  <a:cubicBezTo>
                    <a:pt x="1344173" y="77893"/>
                    <a:pt x="1348182" y="71171"/>
                    <a:pt x="1354195" y="66426"/>
                  </a:cubicBezTo>
                  <a:cubicBezTo>
                    <a:pt x="1360208" y="61682"/>
                    <a:pt x="1366222" y="59309"/>
                    <a:pt x="1373437" y="59309"/>
                  </a:cubicBezTo>
                  <a:cubicBezTo>
                    <a:pt x="1378649" y="59309"/>
                    <a:pt x="1382257" y="60100"/>
                    <a:pt x="1385063" y="61682"/>
                  </a:cubicBezTo>
                  <a:lnTo>
                    <a:pt x="1385063" y="87778"/>
                  </a:lnTo>
                  <a:lnTo>
                    <a:pt x="1385063" y="87778"/>
                  </a:lnTo>
                  <a:close/>
                  <a:moveTo>
                    <a:pt x="1475263" y="24910"/>
                  </a:moveTo>
                  <a:cubicBezTo>
                    <a:pt x="1471254" y="22933"/>
                    <a:pt x="1467245" y="21747"/>
                    <a:pt x="1462434" y="21747"/>
                  </a:cubicBezTo>
                  <a:cubicBezTo>
                    <a:pt x="1448804" y="21747"/>
                    <a:pt x="1441989" y="29259"/>
                    <a:pt x="1441989" y="44680"/>
                  </a:cubicBezTo>
                  <a:lnTo>
                    <a:pt x="1441989" y="61286"/>
                  </a:lnTo>
                  <a:lnTo>
                    <a:pt x="1470853" y="61286"/>
                  </a:lnTo>
                  <a:lnTo>
                    <a:pt x="1470853" y="83033"/>
                  </a:lnTo>
                  <a:lnTo>
                    <a:pt x="1441989" y="83033"/>
                  </a:lnTo>
                  <a:lnTo>
                    <a:pt x="1441989" y="183858"/>
                  </a:lnTo>
                  <a:lnTo>
                    <a:pt x="1413927" y="183858"/>
                  </a:lnTo>
                  <a:lnTo>
                    <a:pt x="1413927" y="83033"/>
                  </a:lnTo>
                  <a:lnTo>
                    <a:pt x="1392680" y="83033"/>
                  </a:lnTo>
                  <a:lnTo>
                    <a:pt x="1392680" y="61286"/>
                  </a:lnTo>
                  <a:lnTo>
                    <a:pt x="1413927" y="61286"/>
                  </a:lnTo>
                  <a:lnTo>
                    <a:pt x="1413927" y="41516"/>
                  </a:lnTo>
                  <a:cubicBezTo>
                    <a:pt x="1413927" y="28468"/>
                    <a:pt x="1418337" y="18584"/>
                    <a:pt x="1426755" y="11071"/>
                  </a:cubicBezTo>
                  <a:cubicBezTo>
                    <a:pt x="1435174" y="3559"/>
                    <a:pt x="1445998" y="0"/>
                    <a:pt x="1458826" y="0"/>
                  </a:cubicBezTo>
                  <a:cubicBezTo>
                    <a:pt x="1465641" y="0"/>
                    <a:pt x="1471254" y="791"/>
                    <a:pt x="1475263" y="2372"/>
                  </a:cubicBezTo>
                  <a:cubicBezTo>
                    <a:pt x="1475263" y="1977"/>
                    <a:pt x="1475263" y="24910"/>
                    <a:pt x="1475263" y="24910"/>
                  </a:cubicBezTo>
                  <a:close/>
                  <a:moveTo>
                    <a:pt x="1580696" y="183858"/>
                  </a:moveTo>
                  <a:lnTo>
                    <a:pt x="1553436" y="183858"/>
                  </a:lnTo>
                  <a:lnTo>
                    <a:pt x="1553436" y="164880"/>
                  </a:lnTo>
                  <a:lnTo>
                    <a:pt x="1553035" y="164880"/>
                  </a:lnTo>
                  <a:cubicBezTo>
                    <a:pt x="1544616" y="179509"/>
                    <a:pt x="1531788" y="187022"/>
                    <a:pt x="1515351" y="187022"/>
                  </a:cubicBezTo>
                  <a:cubicBezTo>
                    <a:pt x="1503325" y="187022"/>
                    <a:pt x="1493703" y="183858"/>
                    <a:pt x="1486487" y="177137"/>
                  </a:cubicBezTo>
                  <a:cubicBezTo>
                    <a:pt x="1479672" y="170415"/>
                    <a:pt x="1476064" y="162112"/>
                    <a:pt x="1476064" y="151041"/>
                  </a:cubicBezTo>
                  <a:cubicBezTo>
                    <a:pt x="1476064" y="127712"/>
                    <a:pt x="1489695" y="114269"/>
                    <a:pt x="1516554" y="110710"/>
                  </a:cubicBezTo>
                  <a:lnTo>
                    <a:pt x="1553436" y="105570"/>
                  </a:lnTo>
                  <a:cubicBezTo>
                    <a:pt x="1553436" y="88173"/>
                    <a:pt x="1545017" y="79474"/>
                    <a:pt x="1528180" y="79474"/>
                  </a:cubicBezTo>
                  <a:cubicBezTo>
                    <a:pt x="1513347" y="79474"/>
                    <a:pt x="1500118" y="84614"/>
                    <a:pt x="1488091" y="94499"/>
                  </a:cubicBezTo>
                  <a:lnTo>
                    <a:pt x="1488091" y="70380"/>
                  </a:lnTo>
                  <a:cubicBezTo>
                    <a:pt x="1501320" y="62868"/>
                    <a:pt x="1516153" y="58914"/>
                    <a:pt x="1533391" y="58914"/>
                  </a:cubicBezTo>
                  <a:cubicBezTo>
                    <a:pt x="1564660" y="58914"/>
                    <a:pt x="1580696" y="74334"/>
                    <a:pt x="1580696" y="104780"/>
                  </a:cubicBezTo>
                  <a:lnTo>
                    <a:pt x="1580696" y="183858"/>
                  </a:lnTo>
                  <a:lnTo>
                    <a:pt x="1580696" y="183858"/>
                  </a:lnTo>
                  <a:close/>
                  <a:moveTo>
                    <a:pt x="1553436" y="123758"/>
                  </a:moveTo>
                  <a:lnTo>
                    <a:pt x="1527378" y="127317"/>
                  </a:lnTo>
                  <a:cubicBezTo>
                    <a:pt x="1519360" y="128503"/>
                    <a:pt x="1513347" y="130480"/>
                    <a:pt x="1508937" y="133248"/>
                  </a:cubicBezTo>
                  <a:cubicBezTo>
                    <a:pt x="1504928" y="136016"/>
                    <a:pt x="1502924" y="141156"/>
                    <a:pt x="1502924" y="148273"/>
                  </a:cubicBezTo>
                  <a:cubicBezTo>
                    <a:pt x="1502924" y="153413"/>
                    <a:pt x="1504928" y="157762"/>
                    <a:pt x="1508536" y="160926"/>
                  </a:cubicBezTo>
                  <a:cubicBezTo>
                    <a:pt x="1512144" y="164089"/>
                    <a:pt x="1517356" y="166066"/>
                    <a:pt x="1523770" y="166066"/>
                  </a:cubicBezTo>
                  <a:cubicBezTo>
                    <a:pt x="1532189" y="166066"/>
                    <a:pt x="1539405" y="162903"/>
                    <a:pt x="1545017" y="156972"/>
                  </a:cubicBezTo>
                  <a:cubicBezTo>
                    <a:pt x="1550629" y="151041"/>
                    <a:pt x="1553436" y="143528"/>
                    <a:pt x="1553436" y="134434"/>
                  </a:cubicBezTo>
                  <a:lnTo>
                    <a:pt x="1553436" y="123758"/>
                  </a:lnTo>
                  <a:close/>
                  <a:moveTo>
                    <a:pt x="1698957" y="178323"/>
                  </a:moveTo>
                  <a:cubicBezTo>
                    <a:pt x="1688935" y="183858"/>
                    <a:pt x="1677309" y="187022"/>
                    <a:pt x="1663679" y="187022"/>
                  </a:cubicBezTo>
                  <a:cubicBezTo>
                    <a:pt x="1645239" y="187022"/>
                    <a:pt x="1630406" y="181486"/>
                    <a:pt x="1619181" y="170020"/>
                  </a:cubicBezTo>
                  <a:cubicBezTo>
                    <a:pt x="1607956" y="158553"/>
                    <a:pt x="1602344" y="143924"/>
                    <a:pt x="1602344" y="125735"/>
                  </a:cubicBezTo>
                  <a:cubicBezTo>
                    <a:pt x="1602344" y="105570"/>
                    <a:pt x="1608357" y="89359"/>
                    <a:pt x="1620784" y="77102"/>
                  </a:cubicBezTo>
                  <a:cubicBezTo>
                    <a:pt x="1632811" y="64845"/>
                    <a:pt x="1649247" y="58914"/>
                    <a:pt x="1669693" y="58914"/>
                  </a:cubicBezTo>
                  <a:cubicBezTo>
                    <a:pt x="1680917" y="58914"/>
                    <a:pt x="1690940" y="60891"/>
                    <a:pt x="1699759" y="64845"/>
                  </a:cubicBezTo>
                  <a:lnTo>
                    <a:pt x="1699759" y="90545"/>
                  </a:lnTo>
                  <a:cubicBezTo>
                    <a:pt x="1690940" y="84219"/>
                    <a:pt x="1681719" y="81056"/>
                    <a:pt x="1672098" y="81056"/>
                  </a:cubicBezTo>
                  <a:cubicBezTo>
                    <a:pt x="1660071" y="81056"/>
                    <a:pt x="1650450" y="85010"/>
                    <a:pt x="1642833" y="92918"/>
                  </a:cubicBezTo>
                  <a:cubicBezTo>
                    <a:pt x="1635216" y="100826"/>
                    <a:pt x="1631208" y="111106"/>
                    <a:pt x="1631208" y="124154"/>
                  </a:cubicBezTo>
                  <a:cubicBezTo>
                    <a:pt x="1631208" y="136807"/>
                    <a:pt x="1634816" y="146691"/>
                    <a:pt x="1642031" y="154204"/>
                  </a:cubicBezTo>
                  <a:cubicBezTo>
                    <a:pt x="1649247" y="161716"/>
                    <a:pt x="1658869" y="165275"/>
                    <a:pt x="1670895" y="165275"/>
                  </a:cubicBezTo>
                  <a:cubicBezTo>
                    <a:pt x="1680917" y="165275"/>
                    <a:pt x="1690539" y="161716"/>
                    <a:pt x="1699759" y="154599"/>
                  </a:cubicBezTo>
                  <a:lnTo>
                    <a:pt x="1699759" y="178323"/>
                  </a:lnTo>
                  <a:close/>
                  <a:moveTo>
                    <a:pt x="1822831" y="130085"/>
                  </a:moveTo>
                  <a:lnTo>
                    <a:pt x="1738244" y="130085"/>
                  </a:lnTo>
                  <a:cubicBezTo>
                    <a:pt x="1738645" y="141551"/>
                    <a:pt x="1742253" y="150250"/>
                    <a:pt x="1749068" y="156181"/>
                  </a:cubicBezTo>
                  <a:cubicBezTo>
                    <a:pt x="1755883" y="162507"/>
                    <a:pt x="1765104" y="165275"/>
                    <a:pt x="1776729" y="165275"/>
                  </a:cubicBezTo>
                  <a:cubicBezTo>
                    <a:pt x="1789959" y="165275"/>
                    <a:pt x="1801985" y="161321"/>
                    <a:pt x="1813210" y="153413"/>
                  </a:cubicBezTo>
                  <a:lnTo>
                    <a:pt x="1813210" y="175951"/>
                  </a:lnTo>
                  <a:cubicBezTo>
                    <a:pt x="1801985" y="183068"/>
                    <a:pt x="1786752" y="186626"/>
                    <a:pt x="1768311" y="186626"/>
                  </a:cubicBezTo>
                  <a:cubicBezTo>
                    <a:pt x="1749870" y="186626"/>
                    <a:pt x="1735839" y="181091"/>
                    <a:pt x="1725416" y="170020"/>
                  </a:cubicBezTo>
                  <a:cubicBezTo>
                    <a:pt x="1714993" y="158949"/>
                    <a:pt x="1709781" y="143133"/>
                    <a:pt x="1709781" y="122968"/>
                  </a:cubicBezTo>
                  <a:cubicBezTo>
                    <a:pt x="1709781" y="103989"/>
                    <a:pt x="1715394" y="88173"/>
                    <a:pt x="1727019" y="76311"/>
                  </a:cubicBezTo>
                  <a:cubicBezTo>
                    <a:pt x="1738244" y="64449"/>
                    <a:pt x="1752676" y="58123"/>
                    <a:pt x="1769513" y="58123"/>
                  </a:cubicBezTo>
                  <a:cubicBezTo>
                    <a:pt x="1786351" y="58123"/>
                    <a:pt x="1799580" y="63659"/>
                    <a:pt x="1808800" y="74334"/>
                  </a:cubicBezTo>
                  <a:cubicBezTo>
                    <a:pt x="1818021" y="85010"/>
                    <a:pt x="1822831" y="100035"/>
                    <a:pt x="1822831" y="119409"/>
                  </a:cubicBezTo>
                  <a:cubicBezTo>
                    <a:pt x="1822831" y="119409"/>
                    <a:pt x="1822831" y="130085"/>
                    <a:pt x="1822831" y="130085"/>
                  </a:cubicBezTo>
                  <a:close/>
                  <a:moveTo>
                    <a:pt x="1795571" y="110315"/>
                  </a:moveTo>
                  <a:cubicBezTo>
                    <a:pt x="1795571" y="100430"/>
                    <a:pt x="1793166" y="92522"/>
                    <a:pt x="1788355" y="86987"/>
                  </a:cubicBezTo>
                  <a:cubicBezTo>
                    <a:pt x="1783544" y="81451"/>
                    <a:pt x="1777130" y="78684"/>
                    <a:pt x="1769113" y="78684"/>
                  </a:cubicBezTo>
                  <a:cubicBezTo>
                    <a:pt x="1761095" y="78684"/>
                    <a:pt x="1754280" y="81451"/>
                    <a:pt x="1748667" y="87382"/>
                  </a:cubicBezTo>
                  <a:cubicBezTo>
                    <a:pt x="1743055" y="93313"/>
                    <a:pt x="1739447" y="100826"/>
                    <a:pt x="1738244" y="110315"/>
                  </a:cubicBezTo>
                  <a:lnTo>
                    <a:pt x="1795571" y="110315"/>
                  </a:lnTo>
                  <a:lnTo>
                    <a:pt x="1795571" y="110315"/>
                  </a:lnTo>
                  <a:close/>
                </a:path>
              </a:pathLst>
            </a:custGeom>
            <a:solidFill>
              <a:schemeClr val="accent4"/>
            </a:solidFill>
            <a:ln w="4001" cap="flat">
              <a:noFill/>
              <a:prstDash val="solid"/>
              <a:miter/>
            </a:ln>
          </p:spPr>
          <p:txBody>
            <a:bodyPr rtlCol="0" anchor="ctr"/>
            <a:lstStyle/>
            <a:p>
              <a:endParaRPr lang="en-CA"/>
            </a:p>
          </p:txBody>
        </p:sp>
        <p:sp>
          <p:nvSpPr>
            <p:cNvPr id="8" name="Freeform: Shape 7">
              <a:extLst>
                <a:ext uri="{FF2B5EF4-FFF2-40B4-BE49-F238E27FC236}">
                  <a16:creationId xmlns:a16="http://schemas.microsoft.com/office/drawing/2014/main" id="{CA07C10D-EEED-CBEA-9C5D-A48F57251E14}"/>
                </a:ext>
              </a:extLst>
            </p:cNvPr>
            <p:cNvSpPr/>
            <p:nvPr/>
          </p:nvSpPr>
          <p:spPr bwMode="black">
            <a:xfrm>
              <a:off x="736536"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80CC28"/>
            </a:solidFill>
            <a:ln w="4001" cap="flat">
              <a:noFill/>
              <a:prstDash val="solid"/>
              <a:miter/>
            </a:ln>
          </p:spPr>
          <p:txBody>
            <a:bodyPr rtlCol="0" anchor="ctr"/>
            <a:lstStyle/>
            <a:p>
              <a:endParaRPr lang="en-CA"/>
            </a:p>
          </p:txBody>
        </p:sp>
        <p:sp>
          <p:nvSpPr>
            <p:cNvPr id="11" name="Freeform: Shape 10">
              <a:extLst>
                <a:ext uri="{FF2B5EF4-FFF2-40B4-BE49-F238E27FC236}">
                  <a16:creationId xmlns:a16="http://schemas.microsoft.com/office/drawing/2014/main" id="{64F3BAFA-A42D-7929-EB89-6C2617BC6D09}"/>
                </a:ext>
              </a:extLst>
            </p:cNvPr>
            <p:cNvSpPr/>
            <p:nvPr/>
          </p:nvSpPr>
          <p:spPr bwMode="black">
            <a:xfrm>
              <a:off x="736536"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BBC09"/>
            </a:solidFill>
            <a:ln w="4001" cap="flat">
              <a:noFill/>
              <a:prstDash val="solid"/>
              <a:miter/>
            </a:ln>
          </p:spPr>
          <p:txBody>
            <a:bodyPr rtlCol="0" anchor="ctr"/>
            <a:lstStyle/>
            <a:p>
              <a:endParaRPr lang="en-CA"/>
            </a:p>
          </p:txBody>
        </p:sp>
        <p:sp>
          <p:nvSpPr>
            <p:cNvPr id="12" name="Freeform: Shape 11">
              <a:extLst>
                <a:ext uri="{FF2B5EF4-FFF2-40B4-BE49-F238E27FC236}">
                  <a16:creationId xmlns:a16="http://schemas.microsoft.com/office/drawing/2014/main" id="{02587AD3-3385-9A1C-9DEC-E2B95B92B40A}"/>
                </a:ext>
              </a:extLst>
            </p:cNvPr>
            <p:cNvSpPr/>
            <p:nvPr/>
          </p:nvSpPr>
          <p:spPr bwMode="black">
            <a:xfrm>
              <a:off x="584200"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00ADEF"/>
            </a:solidFill>
            <a:ln w="4001" cap="flat">
              <a:noFill/>
              <a:prstDash val="solid"/>
              <a:miter/>
            </a:ln>
          </p:spPr>
          <p:txBody>
            <a:bodyPr rtlCol="0" anchor="ctr"/>
            <a:lstStyle/>
            <a:p>
              <a:endParaRPr lang="en-CA"/>
            </a:p>
          </p:txBody>
        </p:sp>
        <p:sp>
          <p:nvSpPr>
            <p:cNvPr id="13" name="Freeform: Shape 12">
              <a:extLst>
                <a:ext uri="{FF2B5EF4-FFF2-40B4-BE49-F238E27FC236}">
                  <a16:creationId xmlns:a16="http://schemas.microsoft.com/office/drawing/2014/main" id="{290EA66C-CA25-5A73-40C2-F3ADA264050E}"/>
                </a:ext>
              </a:extLst>
            </p:cNvPr>
            <p:cNvSpPr/>
            <p:nvPr/>
          </p:nvSpPr>
          <p:spPr bwMode="black">
            <a:xfrm>
              <a:off x="584200"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1511B"/>
            </a:solidFill>
            <a:ln w="4001" cap="flat">
              <a:noFill/>
              <a:prstDash val="solid"/>
              <a:miter/>
            </a:ln>
          </p:spPr>
          <p:txBody>
            <a:bodyPr rtlCol="0" anchor="ctr"/>
            <a:lstStyle/>
            <a:p>
              <a:endParaRPr lang="en-CA"/>
            </a:p>
          </p:txBody>
        </p:sp>
      </p:grpSp>
    </p:spTree>
    <p:extLst>
      <p:ext uri="{BB962C8B-B14F-4D97-AF65-F5344CB8AC3E}">
        <p14:creationId xmlns:p14="http://schemas.microsoft.com/office/powerpoint/2010/main" val="38865534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rehensiveness_Title Slide gray">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6495574" cy="553998"/>
          </a:xfrm>
          <a:prstGeom prst="rect">
            <a:avLst/>
          </a:prstGeo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6495574"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Picture 6">
            <a:extLst>
              <a:ext uri="{FF2B5EF4-FFF2-40B4-BE49-F238E27FC236}">
                <a16:creationId xmlns:a16="http://schemas.microsoft.com/office/drawing/2014/main" id="{DCE321EF-5297-4BC8-853D-BAA6A1AF47E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82044" y="585789"/>
            <a:ext cx="2308795" cy="294139"/>
          </a:xfrm>
          <a:prstGeom prst="rect">
            <a:avLst/>
          </a:prstGeom>
        </p:spPr>
      </p:pic>
      <p:pic>
        <p:nvPicPr>
          <p:cNvPr id="10" name="Graphic 9">
            <a:extLst>
              <a:ext uri="{FF2B5EF4-FFF2-40B4-BE49-F238E27FC236}">
                <a16:creationId xmlns:a16="http://schemas.microsoft.com/office/drawing/2014/main" id="{4586D2A5-469B-42D5-B926-C4EE6716E87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bwMode="invGray">
          <a:xfrm>
            <a:off x="7404100" y="0"/>
            <a:ext cx="4787900" cy="6858000"/>
          </a:xfrm>
          <a:prstGeom prst="rect">
            <a:avLst/>
          </a:prstGeom>
        </p:spPr>
      </p:pic>
    </p:spTree>
    <p:extLst>
      <p:ext uri="{BB962C8B-B14F-4D97-AF65-F5344CB8AC3E}">
        <p14:creationId xmlns:p14="http://schemas.microsoft.com/office/powerpoint/2010/main" val="23080446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I_Title Slide gray">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6495574" cy="553998"/>
          </a:xfrm>
          <a:prstGeom prst="rect">
            <a:avLst/>
          </a:prstGeo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6495574"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Picture 6">
            <a:extLst>
              <a:ext uri="{FF2B5EF4-FFF2-40B4-BE49-F238E27FC236}">
                <a16:creationId xmlns:a16="http://schemas.microsoft.com/office/drawing/2014/main" id="{DCE321EF-5297-4BC8-853D-BAA6A1AF47E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82044" y="585789"/>
            <a:ext cx="2308795" cy="294139"/>
          </a:xfrm>
          <a:prstGeom prst="rect">
            <a:avLst/>
          </a:prstGeom>
        </p:spPr>
      </p:pic>
      <p:pic>
        <p:nvPicPr>
          <p:cNvPr id="6" name="Graphic 5">
            <a:extLst>
              <a:ext uri="{FF2B5EF4-FFF2-40B4-BE49-F238E27FC236}">
                <a16:creationId xmlns:a16="http://schemas.microsoft.com/office/drawing/2014/main" id="{F7A52431-DCFD-473D-980B-E667BAC2F19B}"/>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bwMode="invGray">
          <a:xfrm>
            <a:off x="7404100" y="0"/>
            <a:ext cx="4787900" cy="6858000"/>
          </a:xfrm>
          <a:prstGeom prst="rect">
            <a:avLst/>
          </a:prstGeom>
        </p:spPr>
      </p:pic>
    </p:spTree>
    <p:extLst>
      <p:ext uri="{BB962C8B-B14F-4D97-AF65-F5344CB8AC3E}">
        <p14:creationId xmlns:p14="http://schemas.microsoft.com/office/powerpoint/2010/main" val="14537059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implicity_Title Slide gray">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6495574" cy="553998"/>
          </a:xfrm>
          <a:prstGeom prst="rect">
            <a:avLst/>
          </a:prstGeo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6495574"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Picture 6">
            <a:extLst>
              <a:ext uri="{FF2B5EF4-FFF2-40B4-BE49-F238E27FC236}">
                <a16:creationId xmlns:a16="http://schemas.microsoft.com/office/drawing/2014/main" id="{DCE321EF-5297-4BC8-853D-BAA6A1AF47E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82044" y="585789"/>
            <a:ext cx="2308795" cy="294139"/>
          </a:xfrm>
          <a:prstGeom prst="rect">
            <a:avLst/>
          </a:prstGeom>
        </p:spPr>
      </p:pic>
      <p:pic>
        <p:nvPicPr>
          <p:cNvPr id="3" name="Graphic 2">
            <a:extLst>
              <a:ext uri="{FF2B5EF4-FFF2-40B4-BE49-F238E27FC236}">
                <a16:creationId xmlns:a16="http://schemas.microsoft.com/office/drawing/2014/main" id="{AAD66E76-E933-412A-9841-907EA784333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bwMode="invGray">
          <a:xfrm>
            <a:off x="6731000" y="0"/>
            <a:ext cx="5461000" cy="6858000"/>
          </a:xfrm>
          <a:prstGeom prst="rect">
            <a:avLst/>
          </a:prstGeom>
        </p:spPr>
      </p:pic>
    </p:spTree>
    <p:extLst>
      <p:ext uri="{BB962C8B-B14F-4D97-AF65-F5344CB8AC3E}">
        <p14:creationId xmlns:p14="http://schemas.microsoft.com/office/powerpoint/2010/main" val="30263388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urity Title Slide gray">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6492240" cy="553998"/>
          </a:xfrm>
          <a:prstGeom prst="rect">
            <a:avLst/>
          </a:prstGeo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649224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Picture 6">
            <a:extLst>
              <a:ext uri="{FF2B5EF4-FFF2-40B4-BE49-F238E27FC236}">
                <a16:creationId xmlns:a16="http://schemas.microsoft.com/office/drawing/2014/main" id="{DCE321EF-5297-4BC8-853D-BAA6A1AF47E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82044" y="585789"/>
            <a:ext cx="2308795" cy="294139"/>
          </a:xfrm>
          <a:prstGeom prst="rect">
            <a:avLst/>
          </a:prstGeom>
        </p:spPr>
      </p:pic>
      <p:pic>
        <p:nvPicPr>
          <p:cNvPr id="10" name="Graphic 9">
            <a:extLst>
              <a:ext uri="{FF2B5EF4-FFF2-40B4-BE49-F238E27FC236}">
                <a16:creationId xmlns:a16="http://schemas.microsoft.com/office/drawing/2014/main" id="{0D5D4CBA-07EB-4CCF-BEB7-6F3185DCC67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bwMode="invGray">
          <a:xfrm>
            <a:off x="7404100" y="0"/>
            <a:ext cx="4787900" cy="6858000"/>
          </a:xfrm>
          <a:prstGeom prst="rect">
            <a:avLst/>
          </a:prstGeom>
        </p:spPr>
      </p:pic>
    </p:spTree>
    <p:extLst>
      <p:ext uri="{BB962C8B-B14F-4D97-AF65-F5344CB8AC3E}">
        <p14:creationId xmlns:p14="http://schemas.microsoft.com/office/powerpoint/2010/main" val="16624588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2">
    <p:bg>
      <p:bgRef idx="1001">
        <a:schemeClr val="bg2"/>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B483D14-DC3C-45F3-855E-02B5FD4CDF8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82043" y="585788"/>
            <a:ext cx="2308795" cy="294139"/>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19" name="Graphic 18">
            <a:extLst>
              <a:ext uri="{FF2B5EF4-FFF2-40B4-BE49-F238E27FC236}">
                <a16:creationId xmlns:a16="http://schemas.microsoft.com/office/drawing/2014/main" id="{3FBDEDB6-A84F-40BC-B54B-238AED6B041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invGray">
          <a:xfrm>
            <a:off x="4393915" y="0"/>
            <a:ext cx="7798085" cy="6858000"/>
          </a:xfrm>
          <a:prstGeom prst="rect">
            <a:avLst/>
          </a:prstGeom>
        </p:spPr>
      </p:pic>
      <p:sp>
        <p:nvSpPr>
          <p:cNvPr id="25" name="Freeform: Shape 24">
            <a:extLst>
              <a:ext uri="{FF2B5EF4-FFF2-40B4-BE49-F238E27FC236}">
                <a16:creationId xmlns:a16="http://schemas.microsoft.com/office/drawing/2014/main" id="{72B44542-6FEA-4633-9FA4-2E7E2381276D}"/>
              </a:ext>
            </a:extLst>
          </p:cNvPr>
          <p:cNvSpPr/>
          <p:nvPr userDrawn="1"/>
        </p:nvSpPr>
        <p:spPr bwMode="auto">
          <a:xfrm rot="17674506">
            <a:off x="10794396" y="4611776"/>
            <a:ext cx="635802" cy="2665253"/>
          </a:xfrm>
          <a:custGeom>
            <a:avLst/>
            <a:gdLst>
              <a:gd name="connsiteX0" fmla="*/ 610820 w 635802"/>
              <a:gd name="connsiteY0" fmla="*/ 194160 h 2665253"/>
              <a:gd name="connsiteX1" fmla="*/ 635802 w 635802"/>
              <a:gd name="connsiteY1" fmla="*/ 317901 h 2665253"/>
              <a:gd name="connsiteX2" fmla="*/ 635802 w 635802"/>
              <a:gd name="connsiteY2" fmla="*/ 2374494 h 2665253"/>
              <a:gd name="connsiteX3" fmla="*/ 0 w 635802"/>
              <a:gd name="connsiteY3" fmla="*/ 2665253 h 2665253"/>
              <a:gd name="connsiteX4" fmla="*/ 0 w 635802"/>
              <a:gd name="connsiteY4" fmla="*/ 317901 h 2665253"/>
              <a:gd name="connsiteX5" fmla="*/ 317901 w 635802"/>
              <a:gd name="connsiteY5" fmla="*/ 0 h 2665253"/>
              <a:gd name="connsiteX6" fmla="*/ 610820 w 635802"/>
              <a:gd name="connsiteY6" fmla="*/ 194160 h 2665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802" h="2665253">
                <a:moveTo>
                  <a:pt x="610820" y="194160"/>
                </a:moveTo>
                <a:cubicBezTo>
                  <a:pt x="626906" y="232193"/>
                  <a:pt x="635802" y="274008"/>
                  <a:pt x="635802" y="317901"/>
                </a:cubicBezTo>
                <a:lnTo>
                  <a:pt x="635802" y="2374494"/>
                </a:lnTo>
                <a:lnTo>
                  <a:pt x="0" y="2665253"/>
                </a:lnTo>
                <a:lnTo>
                  <a:pt x="0" y="317901"/>
                </a:lnTo>
                <a:cubicBezTo>
                  <a:pt x="-1" y="142329"/>
                  <a:pt x="142328" y="0"/>
                  <a:pt x="317901" y="0"/>
                </a:cubicBezTo>
                <a:cubicBezTo>
                  <a:pt x="449580" y="0"/>
                  <a:pt x="562559" y="80060"/>
                  <a:pt x="610820" y="194160"/>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1" name="Freeform: Shape 20">
            <a:extLst>
              <a:ext uri="{FF2B5EF4-FFF2-40B4-BE49-F238E27FC236}">
                <a16:creationId xmlns:a16="http://schemas.microsoft.com/office/drawing/2014/main" id="{F3335884-C023-4224-A943-917B878BC8D4}"/>
              </a:ext>
            </a:extLst>
          </p:cNvPr>
          <p:cNvSpPr/>
          <p:nvPr userDrawn="1"/>
        </p:nvSpPr>
        <p:spPr bwMode="auto">
          <a:xfrm>
            <a:off x="4410930" y="0"/>
            <a:ext cx="3165243" cy="1270495"/>
          </a:xfrm>
          <a:custGeom>
            <a:avLst/>
            <a:gdLst>
              <a:gd name="connsiteX0" fmla="*/ 0 w 3165243"/>
              <a:gd name="connsiteY0" fmla="*/ 0 h 1270495"/>
              <a:gd name="connsiteX1" fmla="*/ 1528791 w 3165243"/>
              <a:gd name="connsiteY1" fmla="*/ 0 h 1270495"/>
              <a:gd name="connsiteX2" fmla="*/ 2979476 w 3165243"/>
              <a:gd name="connsiteY2" fmla="*/ 663413 h 1270495"/>
              <a:gd name="connsiteX3" fmla="*/ 3136370 w 3165243"/>
              <a:gd name="connsiteY3" fmla="*/ 1084728 h 1270495"/>
              <a:gd name="connsiteX4" fmla="*/ 2715055 w 3165243"/>
              <a:gd name="connsiteY4" fmla="*/ 1241622 h 1270495"/>
              <a:gd name="connsiteX5" fmla="*/ 0 w 3165243"/>
              <a:gd name="connsiteY5" fmla="*/ 0 h 127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5243" h="1270495">
                <a:moveTo>
                  <a:pt x="0" y="0"/>
                </a:moveTo>
                <a:lnTo>
                  <a:pt x="1528791" y="0"/>
                </a:lnTo>
                <a:lnTo>
                  <a:pt x="2979476" y="663413"/>
                </a:lnTo>
                <a:cubicBezTo>
                  <a:pt x="3139144" y="736431"/>
                  <a:pt x="3209388" y="925060"/>
                  <a:pt x="3136370" y="1084728"/>
                </a:cubicBezTo>
                <a:cubicBezTo>
                  <a:pt x="3063352" y="1244396"/>
                  <a:pt x="2874723" y="1314640"/>
                  <a:pt x="2715055" y="1241622"/>
                </a:cubicBezTo>
                <a:lnTo>
                  <a:pt x="0" y="0"/>
                </a:ln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2309354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dentity and Access Management_Title Slide gray">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6495574" cy="553998"/>
          </a:xfrm>
          <a:prstGeom prst="rect">
            <a:avLst/>
          </a:prstGeo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6495574"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Picture 6">
            <a:extLst>
              <a:ext uri="{FF2B5EF4-FFF2-40B4-BE49-F238E27FC236}">
                <a16:creationId xmlns:a16="http://schemas.microsoft.com/office/drawing/2014/main" id="{DCE321EF-5297-4BC8-853D-BAA6A1AF47E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82044" y="585789"/>
            <a:ext cx="2308795" cy="294139"/>
          </a:xfrm>
          <a:prstGeom prst="rect">
            <a:avLst/>
          </a:prstGeom>
        </p:spPr>
      </p:pic>
      <p:pic>
        <p:nvPicPr>
          <p:cNvPr id="6" name="Graphic 5">
            <a:extLst>
              <a:ext uri="{FF2B5EF4-FFF2-40B4-BE49-F238E27FC236}">
                <a16:creationId xmlns:a16="http://schemas.microsoft.com/office/drawing/2014/main" id="{E8C58369-026C-4974-B869-BE8D4ADCB870}"/>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l="75" r="-18"/>
          <a:stretch/>
        </p:blipFill>
        <p:spPr bwMode="invGray">
          <a:xfrm>
            <a:off x="7076792" y="0"/>
            <a:ext cx="5115208" cy="6858000"/>
          </a:xfrm>
          <a:prstGeom prst="rect">
            <a:avLst/>
          </a:prstGeom>
        </p:spPr>
      </p:pic>
    </p:spTree>
    <p:extLst>
      <p:ext uri="{BB962C8B-B14F-4D97-AF65-F5344CB8AC3E}">
        <p14:creationId xmlns:p14="http://schemas.microsoft.com/office/powerpoint/2010/main" val="27845108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gray">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Picture 6">
            <a:extLst>
              <a:ext uri="{FF2B5EF4-FFF2-40B4-BE49-F238E27FC236}">
                <a16:creationId xmlns:a16="http://schemas.microsoft.com/office/drawing/2014/main" id="{DCE321EF-5297-4BC8-853D-BAA6A1AF47E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82043" y="585788"/>
            <a:ext cx="2308795" cy="294139"/>
          </a:xfrm>
          <a:prstGeom prst="rect">
            <a:avLst/>
          </a:prstGeom>
        </p:spPr>
      </p:pic>
    </p:spTree>
    <p:extLst>
      <p:ext uri="{BB962C8B-B14F-4D97-AF65-F5344CB8AC3E}">
        <p14:creationId xmlns:p14="http://schemas.microsoft.com/office/powerpoint/2010/main" val="20326781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hasCustomPrompt="1"/>
          </p:nvPr>
        </p:nvSpPr>
        <p:spPr>
          <a:xfrm>
            <a:off x="588263" y="457200"/>
            <a:ext cx="5215637" cy="553998"/>
          </a:xfrm>
        </p:spPr>
        <p:txBody>
          <a:bodyPr/>
          <a:lstStyle>
            <a:lvl1pPr>
              <a:defRPr/>
            </a:lvl1pPr>
          </a:lstStyle>
          <a:p>
            <a:r>
              <a:rPr lang="en-US"/>
              <a:t>Agenda</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0614E108-2258-4959-A182-798030A0C286}"/>
              </a:ext>
            </a:extLst>
          </p:cNvPr>
          <p:cNvSpPr/>
          <p:nvPr userDrawn="1"/>
        </p:nvSpPr>
        <p:spPr bwMode="auto">
          <a:xfrm>
            <a:off x="6395722" y="0"/>
            <a:ext cx="5796278"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grpSp>
        <p:nvGrpSpPr>
          <p:cNvPr id="32" name="Group 31">
            <a:extLst>
              <a:ext uri="{FF2B5EF4-FFF2-40B4-BE49-F238E27FC236}">
                <a16:creationId xmlns:a16="http://schemas.microsoft.com/office/drawing/2014/main" id="{22E07E8F-16B4-4F77-8278-6A843F1B9F57}"/>
              </a:ext>
            </a:extLst>
          </p:cNvPr>
          <p:cNvGrpSpPr/>
          <p:nvPr userDrawn="1"/>
        </p:nvGrpSpPr>
        <p:grpSpPr>
          <a:xfrm rot="16200000">
            <a:off x="7643952" y="2603639"/>
            <a:ext cx="5424211" cy="3084509"/>
            <a:chOff x="6395721" y="4420906"/>
            <a:chExt cx="3250001" cy="1848132"/>
          </a:xfrm>
        </p:grpSpPr>
        <p:sp>
          <p:nvSpPr>
            <p:cNvPr id="27" name="Rectangle: Top Corners Rounded 26">
              <a:extLst>
                <a:ext uri="{FF2B5EF4-FFF2-40B4-BE49-F238E27FC236}">
                  <a16:creationId xmlns:a16="http://schemas.microsoft.com/office/drawing/2014/main" id="{B26B5DC7-3928-4E30-95C7-101CC42758F9}"/>
                </a:ext>
              </a:extLst>
            </p:cNvPr>
            <p:cNvSpPr/>
            <p:nvPr userDrawn="1"/>
          </p:nvSpPr>
          <p:spPr bwMode="auto">
            <a:xfrm rot="5400000">
              <a:off x="6879140" y="3937487"/>
              <a:ext cx="501648" cy="1468485"/>
            </a:xfrm>
            <a:prstGeom prst="round2SameRect">
              <a:avLst>
                <a:gd name="adj1" fmla="val 50000"/>
                <a:gd name="adj2" fmla="val 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5" name="Oval 24">
              <a:extLst>
                <a:ext uri="{FF2B5EF4-FFF2-40B4-BE49-F238E27FC236}">
                  <a16:creationId xmlns:a16="http://schemas.microsoft.com/office/drawing/2014/main" id="{6F2E0A55-6A95-45A9-9988-FD4377975EAD}"/>
                </a:ext>
              </a:extLst>
            </p:cNvPr>
            <p:cNvSpPr/>
            <p:nvPr userDrawn="1"/>
          </p:nvSpPr>
          <p:spPr bwMode="auto">
            <a:xfrm>
              <a:off x="7407431" y="4471065"/>
              <a:ext cx="401326" cy="401326"/>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8" name="Rectangle: Top Corners Rounded 27">
              <a:extLst>
                <a:ext uri="{FF2B5EF4-FFF2-40B4-BE49-F238E27FC236}">
                  <a16:creationId xmlns:a16="http://schemas.microsoft.com/office/drawing/2014/main" id="{EA3F14D9-33C3-411A-8D84-8E8E15E9381B}"/>
                </a:ext>
              </a:extLst>
            </p:cNvPr>
            <p:cNvSpPr/>
            <p:nvPr userDrawn="1"/>
          </p:nvSpPr>
          <p:spPr bwMode="auto">
            <a:xfrm rot="5400000">
              <a:off x="7246261" y="4243608"/>
              <a:ext cx="501648" cy="2202728"/>
            </a:xfrm>
            <a:prstGeom prst="round2SameRect">
              <a:avLst>
                <a:gd name="adj1" fmla="val 50000"/>
                <a:gd name="adj2" fmla="val 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9" name="Oval 28">
              <a:extLst>
                <a:ext uri="{FF2B5EF4-FFF2-40B4-BE49-F238E27FC236}">
                  <a16:creationId xmlns:a16="http://schemas.microsoft.com/office/drawing/2014/main" id="{4A285CB0-5ABD-4C59-98FE-F25F8026D321}"/>
                </a:ext>
              </a:extLst>
            </p:cNvPr>
            <p:cNvSpPr/>
            <p:nvPr userDrawn="1"/>
          </p:nvSpPr>
          <p:spPr bwMode="auto">
            <a:xfrm>
              <a:off x="8141673" y="5144307"/>
              <a:ext cx="401326" cy="401326"/>
            </a:xfrm>
            <a:prstGeom prst="ellipse">
              <a:avLst/>
            </a:prstGeom>
            <a:solidFill>
              <a:srgbClr val="FFB9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0" name="Rectangle: Top Corners Rounded 29">
              <a:extLst>
                <a:ext uri="{FF2B5EF4-FFF2-40B4-BE49-F238E27FC236}">
                  <a16:creationId xmlns:a16="http://schemas.microsoft.com/office/drawing/2014/main" id="{6EC31BC0-C04D-4163-9ECB-371CBCE34ADB}"/>
                </a:ext>
              </a:extLst>
            </p:cNvPr>
            <p:cNvSpPr/>
            <p:nvPr userDrawn="1"/>
          </p:nvSpPr>
          <p:spPr bwMode="auto">
            <a:xfrm rot="5400000">
              <a:off x="7769898" y="4393213"/>
              <a:ext cx="501648" cy="3250001"/>
            </a:xfrm>
            <a:prstGeom prst="round2SameRect">
              <a:avLst>
                <a:gd name="adj1" fmla="val 50000"/>
                <a:gd name="adj2" fmla="val 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1" name="Oval 30">
              <a:extLst>
                <a:ext uri="{FF2B5EF4-FFF2-40B4-BE49-F238E27FC236}">
                  <a16:creationId xmlns:a16="http://schemas.microsoft.com/office/drawing/2014/main" id="{E691BBA6-17F1-4715-BBD9-9570E0AF6EBF}"/>
                </a:ext>
              </a:extLst>
            </p:cNvPr>
            <p:cNvSpPr/>
            <p:nvPr userDrawn="1"/>
          </p:nvSpPr>
          <p:spPr bwMode="auto">
            <a:xfrm>
              <a:off x="9188946" y="5817549"/>
              <a:ext cx="401326" cy="401326"/>
            </a:xfrm>
            <a:prstGeom prst="ellipse">
              <a:avLst/>
            </a:prstGeom>
            <a:solidFill>
              <a:srgbClr val="107C1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grpSp>
    </p:spTree>
    <p:extLst>
      <p:ext uri="{BB962C8B-B14F-4D97-AF65-F5344CB8AC3E}">
        <p14:creationId xmlns:p14="http://schemas.microsoft.com/office/powerpoint/2010/main" val="220273467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9175364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395701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6904757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303296529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55160358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5539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2120783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82416" y="585788"/>
            <a:ext cx="8026972"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Quote text</a:t>
            </a:r>
          </a:p>
        </p:txBody>
      </p:sp>
      <p:sp>
        <p:nvSpPr>
          <p:cNvPr id="5" name="Text Placeholder 4"/>
          <p:cNvSpPr>
            <a:spLocks noGrp="1"/>
          </p:cNvSpPr>
          <p:nvPr>
            <p:ph type="body" sz="quarter" idx="12" hasCustomPrompt="1"/>
          </p:nvPr>
        </p:nvSpPr>
        <p:spPr>
          <a:xfrm>
            <a:off x="3582416" y="3977319"/>
            <a:ext cx="8026972"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Name</a:t>
            </a:r>
          </a:p>
        </p:txBody>
      </p:sp>
      <p:sp>
        <p:nvSpPr>
          <p:cNvPr id="4" name="Text Placeholder 4">
            <a:extLst>
              <a:ext uri="{FF2B5EF4-FFF2-40B4-BE49-F238E27FC236}">
                <a16:creationId xmlns:a16="http://schemas.microsoft.com/office/drawing/2014/main" id="{E442750B-A7AB-42A9-A8AF-218016DC73F6}"/>
              </a:ext>
            </a:extLst>
          </p:cNvPr>
          <p:cNvSpPr>
            <a:spLocks noGrp="1"/>
          </p:cNvSpPr>
          <p:nvPr>
            <p:ph type="body" sz="quarter" idx="13" hasCustomPrompt="1"/>
          </p:nvPr>
        </p:nvSpPr>
        <p:spPr>
          <a:xfrm>
            <a:off x="3582416" y="4383719"/>
            <a:ext cx="8026972"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Company or position</a:t>
            </a:r>
          </a:p>
        </p:txBody>
      </p:sp>
      <p:pic>
        <p:nvPicPr>
          <p:cNvPr id="7" name="Picture 6">
            <a:extLst>
              <a:ext uri="{FF2B5EF4-FFF2-40B4-BE49-F238E27FC236}">
                <a16:creationId xmlns:a16="http://schemas.microsoft.com/office/drawing/2014/main" id="{8EF7F8A9-CB63-4BA7-8A0E-637BFA251A89}"/>
              </a:ext>
            </a:extLst>
          </p:cNvPr>
          <p:cNvPicPr>
            <a:picLocks noChangeAspect="1"/>
          </p:cNvPicPr>
          <p:nvPr userDrawn="1"/>
        </p:nvPicPr>
        <p:blipFill>
          <a:blip r:embed="rId2"/>
          <a:stretch>
            <a:fillRect/>
          </a:stretch>
        </p:blipFill>
        <p:spPr bwMode="black">
          <a:xfrm>
            <a:off x="549201" y="1177602"/>
            <a:ext cx="2514666" cy="2251398"/>
          </a:xfrm>
          <a:prstGeom prst="rect">
            <a:avLst/>
          </a:prstGeom>
        </p:spPr>
      </p:pic>
    </p:spTree>
    <p:extLst>
      <p:ext uri="{BB962C8B-B14F-4D97-AF65-F5344CB8AC3E}">
        <p14:creationId xmlns:p14="http://schemas.microsoft.com/office/powerpoint/2010/main" val="26572066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yellow">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82416" y="585788"/>
            <a:ext cx="8025384"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Quote text</a:t>
            </a:r>
          </a:p>
        </p:txBody>
      </p:sp>
      <p:sp>
        <p:nvSpPr>
          <p:cNvPr id="5" name="Text Placeholder 4"/>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Name</a:t>
            </a:r>
          </a:p>
        </p:txBody>
      </p:sp>
      <p:sp>
        <p:nvSpPr>
          <p:cNvPr id="4" name="Text Placeholder 4">
            <a:extLst>
              <a:ext uri="{FF2B5EF4-FFF2-40B4-BE49-F238E27FC236}">
                <a16:creationId xmlns:a16="http://schemas.microsoft.com/office/drawing/2014/main" id="{E442750B-A7AB-42A9-A8AF-218016DC73F6}"/>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Company or position</a:t>
            </a:r>
          </a:p>
        </p:txBody>
      </p:sp>
      <p:pic>
        <p:nvPicPr>
          <p:cNvPr id="6" name="Picture 5">
            <a:extLst>
              <a:ext uri="{FF2B5EF4-FFF2-40B4-BE49-F238E27FC236}">
                <a16:creationId xmlns:a16="http://schemas.microsoft.com/office/drawing/2014/main" id="{DD6A131B-0EEE-4C13-90D1-99AA5B3DC4ED}"/>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584200" y="1201415"/>
            <a:ext cx="2062492" cy="1842493"/>
          </a:xfrm>
          <a:prstGeom prst="rect">
            <a:avLst/>
          </a:prstGeom>
        </p:spPr>
      </p:pic>
    </p:spTree>
    <p:extLst>
      <p:ext uri="{BB962C8B-B14F-4D97-AF65-F5344CB8AC3E}">
        <p14:creationId xmlns:p14="http://schemas.microsoft.com/office/powerpoint/2010/main" val="42760930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82416" y="585788"/>
            <a:ext cx="8026972"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Quote text</a:t>
            </a:r>
          </a:p>
        </p:txBody>
      </p:sp>
      <p:sp>
        <p:nvSpPr>
          <p:cNvPr id="5" name="Text Placeholder 4"/>
          <p:cNvSpPr>
            <a:spLocks noGrp="1"/>
          </p:cNvSpPr>
          <p:nvPr>
            <p:ph type="body" sz="quarter" idx="12" hasCustomPrompt="1"/>
          </p:nvPr>
        </p:nvSpPr>
        <p:spPr>
          <a:xfrm>
            <a:off x="3582416" y="3977319"/>
            <a:ext cx="8026972"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Name</a:t>
            </a:r>
          </a:p>
        </p:txBody>
      </p:sp>
      <p:sp>
        <p:nvSpPr>
          <p:cNvPr id="4" name="Text Placeholder 4">
            <a:extLst>
              <a:ext uri="{FF2B5EF4-FFF2-40B4-BE49-F238E27FC236}">
                <a16:creationId xmlns:a16="http://schemas.microsoft.com/office/drawing/2014/main" id="{E442750B-A7AB-42A9-A8AF-218016DC73F6}"/>
              </a:ext>
            </a:extLst>
          </p:cNvPr>
          <p:cNvSpPr>
            <a:spLocks noGrp="1"/>
          </p:cNvSpPr>
          <p:nvPr>
            <p:ph type="body" sz="quarter" idx="13" hasCustomPrompt="1"/>
          </p:nvPr>
        </p:nvSpPr>
        <p:spPr>
          <a:xfrm>
            <a:off x="3582416" y="4383719"/>
            <a:ext cx="8026972"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Company or position</a:t>
            </a:r>
          </a:p>
        </p:txBody>
      </p:sp>
      <p:pic>
        <p:nvPicPr>
          <p:cNvPr id="7" name="Picture 6">
            <a:extLst>
              <a:ext uri="{FF2B5EF4-FFF2-40B4-BE49-F238E27FC236}">
                <a16:creationId xmlns:a16="http://schemas.microsoft.com/office/drawing/2014/main" id="{8EF7F8A9-CB63-4BA7-8A0E-637BFA251A89}"/>
              </a:ext>
            </a:extLst>
          </p:cNvPr>
          <p:cNvPicPr>
            <a:picLocks noChangeAspect="1"/>
          </p:cNvPicPr>
          <p:nvPr userDrawn="1"/>
        </p:nvPicPr>
        <p:blipFill>
          <a:blip r:embed="rId2"/>
          <a:stretch>
            <a:fillRect/>
          </a:stretch>
        </p:blipFill>
        <p:spPr bwMode="black">
          <a:xfrm>
            <a:off x="549201" y="1177602"/>
            <a:ext cx="2514666" cy="2251398"/>
          </a:xfrm>
          <a:prstGeom prst="rect">
            <a:avLst/>
          </a:prstGeom>
        </p:spPr>
      </p:pic>
    </p:spTree>
    <p:extLst>
      <p:ext uri="{BB962C8B-B14F-4D97-AF65-F5344CB8AC3E}">
        <p14:creationId xmlns:p14="http://schemas.microsoft.com/office/powerpoint/2010/main" val="5553058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emo slide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8048088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emo slide yellow">
    <p:bg>
      <p:bgPr>
        <a:solidFill>
          <a:srgbClr val="FFB9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8542892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mo slide green">
    <p:bg>
      <p:bgPr>
        <a:solidFill>
          <a:srgbClr val="107C1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14868307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Demo slide Dk Blue">
    <p:bg>
      <p:bgPr>
        <a:solidFill>
          <a:srgbClr val="243A5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5350133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Demo slide Dk Green">
    <p:bg>
      <p:bgPr>
        <a:solidFill>
          <a:srgbClr val="054B1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20449272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Title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6379338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Section Title blue">
    <p:bg>
      <p:bgPr>
        <a:solidFill>
          <a:srgbClr val="243A5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1858460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Section Title blue">
    <p:bg>
      <p:bgPr>
        <a:solidFill>
          <a:srgbClr val="054B1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7073185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 Title yellow">
    <p:bg>
      <p:bgPr>
        <a:solidFill>
          <a:srgbClr val="FFB9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7043414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 Title green">
    <p:bg>
      <p:bgPr>
        <a:solidFill>
          <a:srgbClr val="107C1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bg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0885133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Section Title DkBlue">
    <p:bg>
      <p:bgPr>
        <a:solidFill>
          <a:srgbClr val="243A5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bg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0682952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Section Title Dk Green">
    <p:bg>
      <p:bgPr>
        <a:solidFill>
          <a:srgbClr val="054B1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bg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0883849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7253466"/>
      </p:ext>
    </p:extLst>
  </p:cSld>
  <p:clrMapOvr>
    <a:masterClrMapping/>
  </p:clrMapOvr>
  <p:transition>
    <p:fade/>
  </p:transition>
  <p:extLst>
    <p:ext uri="{DCECCB84-F9BA-43D5-87BE-67443E8EF086}">
      <p15:sldGuideLst xmlns:p15="http://schemas.microsoft.com/office/powerpoint/2012/main">
        <p15:guide id="30" orient="horz" pos="288">
          <p15:clr>
            <a:srgbClr val="5ACBF0"/>
          </p15:clr>
        </p15:guide>
        <p15:guide id="31" pos="3840">
          <p15:clr>
            <a:srgbClr val="FBAE40"/>
          </p15:clr>
        </p15:guide>
        <p15:guide id="32" orient="horz" pos="216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lank 2">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847308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Thank you</a:t>
            </a:r>
          </a:p>
        </p:txBody>
      </p:sp>
    </p:spTree>
    <p:extLst>
      <p:ext uri="{BB962C8B-B14F-4D97-AF65-F5344CB8AC3E}">
        <p14:creationId xmlns:p14="http://schemas.microsoft.com/office/powerpoint/2010/main" val="9913069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Picture 4">
            <a:extLst>
              <a:ext uri="{FF2B5EF4-FFF2-40B4-BE49-F238E27FC236}">
                <a16:creationId xmlns:a16="http://schemas.microsoft.com/office/drawing/2014/main" id="{2DB3C5CC-AE72-496D-8E0F-9DEC4A52D5F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82043" y="585788"/>
            <a:ext cx="2308795" cy="294139"/>
          </a:xfrm>
          <a:prstGeom prst="rect">
            <a:avLst/>
          </a:prstGeom>
        </p:spPr>
      </p:pic>
    </p:spTree>
    <p:extLst>
      <p:ext uri="{BB962C8B-B14F-4D97-AF65-F5344CB8AC3E}">
        <p14:creationId xmlns:p14="http://schemas.microsoft.com/office/powerpoint/2010/main" val="28065990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77698951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Blank Gradient">
    <p:bg>
      <p:bgPr>
        <a:gradFill>
          <a:gsLst>
            <a:gs pos="61000">
              <a:srgbClr val="E4E6E6"/>
            </a:gs>
            <a:gs pos="43000">
              <a:srgbClr val="EFEFF0"/>
            </a:gs>
            <a:gs pos="0">
              <a:srgbClr val="EBEBEB"/>
            </a:gs>
            <a:gs pos="91000">
              <a:srgbClr val="CDCDCE"/>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849979"/>
      </p:ext>
    </p:extLst>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image" Target="../media/image15.png"/><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image" Target="../media/image14.png"/><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theme" Target="../theme/theme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image" Target="../media/image18.emf"/><Relationship Id="rId5" Type="http://schemas.openxmlformats.org/officeDocument/2006/relationships/theme" Target="../theme/theme3.xml"/><Relationship Id="rId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9" Type="http://schemas.openxmlformats.org/officeDocument/2006/relationships/theme" Target="../theme/theme4.xml"/><Relationship Id="rId21" Type="http://schemas.openxmlformats.org/officeDocument/2006/relationships/slideLayout" Target="../slideLayouts/slideLayout75.xml"/><Relationship Id="rId34" Type="http://schemas.openxmlformats.org/officeDocument/2006/relationships/slideLayout" Target="../slideLayouts/slideLayout88.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33" Type="http://schemas.openxmlformats.org/officeDocument/2006/relationships/slideLayout" Target="../slideLayouts/slideLayout87.xml"/><Relationship Id="rId38" Type="http://schemas.openxmlformats.org/officeDocument/2006/relationships/slideLayout" Target="../slideLayouts/slideLayout92.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29" Type="http://schemas.openxmlformats.org/officeDocument/2006/relationships/slideLayout" Target="../slideLayouts/slideLayout83.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32" Type="http://schemas.openxmlformats.org/officeDocument/2006/relationships/slideLayout" Target="../slideLayouts/slideLayout86.xml"/><Relationship Id="rId37" Type="http://schemas.openxmlformats.org/officeDocument/2006/relationships/slideLayout" Target="../slideLayouts/slideLayout91.xml"/><Relationship Id="rId40" Type="http://schemas.openxmlformats.org/officeDocument/2006/relationships/image" Target="../media/image18.emf"/><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slideLayout" Target="../slideLayouts/slideLayout82.xml"/><Relationship Id="rId36" Type="http://schemas.openxmlformats.org/officeDocument/2006/relationships/slideLayout" Target="../slideLayouts/slideLayout90.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31" Type="http://schemas.openxmlformats.org/officeDocument/2006/relationships/slideLayout" Target="../slideLayouts/slideLayout85.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slideLayout" Target="../slideLayouts/slideLayout81.xml"/><Relationship Id="rId30" Type="http://schemas.openxmlformats.org/officeDocument/2006/relationships/slideLayout" Target="../slideLayouts/slideLayout84.xml"/><Relationship Id="rId35" Type="http://schemas.openxmlformats.org/officeDocument/2006/relationships/slideLayout" Target="../slideLayouts/slideLayout89.xml"/><Relationship Id="rId8" Type="http://schemas.openxmlformats.org/officeDocument/2006/relationships/slideLayout" Target="../slideLayouts/slideLayout62.xml"/><Relationship Id="rId3"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588263" y="585216"/>
            <a:ext cx="10430257" cy="246221"/>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0426700" cy="726353"/>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p:txBody>
      </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Picture 47">
            <a:extLst>
              <a:ext uri="{FF2B5EF4-FFF2-40B4-BE49-F238E27FC236}">
                <a16:creationId xmlns:a16="http://schemas.microsoft.com/office/drawing/2014/main" id="{AED0F581-FC0A-3249-923A-E2899CFE6A2D}"/>
              </a:ext>
            </a:extLst>
          </p:cNvPr>
          <p:cNvPicPr>
            <a:picLocks noChangeAspect="1"/>
          </p:cNvPicPr>
          <p:nvPr userDrawn="1"/>
        </p:nvPicPr>
        <p:blipFill>
          <a:blip r:embed="rId34"/>
          <a:stretch>
            <a:fillRect/>
          </a:stretch>
        </p:blipFill>
        <p:spPr>
          <a:xfrm>
            <a:off x="12478513" y="907320"/>
            <a:ext cx="2902771" cy="5950680"/>
          </a:xfrm>
          <a:prstGeom prst="rect">
            <a:avLst/>
          </a:prstGeom>
        </p:spPr>
      </p:pic>
    </p:spTree>
    <p:extLst>
      <p:ext uri="{BB962C8B-B14F-4D97-AF65-F5344CB8AC3E}">
        <p14:creationId xmlns:p14="http://schemas.microsoft.com/office/powerpoint/2010/main" val="26128287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3" r:id="rId10"/>
    <p:sldLayoutId id="2147483770" r:id="rId11"/>
    <p:sldLayoutId id="2147483717" r:id="rId12"/>
    <p:sldLayoutId id="2147483718" r:id="rId13"/>
    <p:sldLayoutId id="2147483719" r:id="rId14"/>
    <p:sldLayoutId id="2147483720" r:id="rId15"/>
    <p:sldLayoutId id="2147483721"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72" r:id="rId27"/>
    <p:sldLayoutId id="2147483743" r:id="rId28"/>
    <p:sldLayoutId id="2147483747" r:id="rId29"/>
    <p:sldLayoutId id="2147483712" r:id="rId30"/>
    <p:sldLayoutId id="2147483713" r:id="rId31"/>
    <p:sldLayoutId id="2147483715" r:id="rId32"/>
  </p:sldLayoutIdLst>
  <p:transition>
    <p:fade/>
  </p:transition>
  <p:txStyles>
    <p:titleStyle>
      <a:lvl1pPr algn="l" defTabSz="932742" rtl="0" eaLnBrk="1" latinLnBrk="0" hangingPunct="1">
        <a:lnSpc>
          <a:spcPct val="100000"/>
        </a:lnSpc>
        <a:spcBef>
          <a:spcPct val="0"/>
        </a:spcBef>
        <a:buNone/>
        <a:defRPr lang="en-US" sz="1600" b="0" kern="1200" cap="none" spc="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b="0" i="0" kern="1200" spc="0" baseline="0">
          <a:solidFill>
            <a:schemeClr val="tx1"/>
          </a:solidFill>
          <a:latin typeface="Segoe UI" panose="020B0502040204020203" pitchFamily="34" charset="0"/>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b="0" i="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b="0" i="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08">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1"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588264" y="585218"/>
            <a:ext cx="10430257" cy="246221"/>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1" y="1435505"/>
            <a:ext cx="10426700" cy="726353"/>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p:txBody>
      </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algn="ctr" defTabSz="932192" fontAlgn="base">
              <a:lnSpc>
                <a:spcPct val="90000"/>
              </a:lnSpc>
              <a:spcBef>
                <a:spcPct val="0"/>
              </a:spcBef>
              <a:spcAft>
                <a:spcPct val="0"/>
              </a:spcAft>
            </a:pPr>
            <a:endParaRPr lang="en-US" sz="2399"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algn="ctr" defTabSz="932192" fontAlgn="base">
              <a:lnSpc>
                <a:spcPct val="90000"/>
              </a:lnSpc>
              <a:spcBef>
                <a:spcPct val="0"/>
              </a:spcBef>
              <a:spcAft>
                <a:spcPct val="0"/>
              </a:spcAft>
            </a:pPr>
            <a:endParaRPr lang="en-US" sz="2399" dirty="0">
              <a:gradFill>
                <a:gsLst>
                  <a:gs pos="0">
                    <a:srgbClr val="FFFFFF"/>
                  </a:gs>
                  <a:gs pos="100000">
                    <a:srgbClr val="FFFFFF"/>
                  </a:gs>
                </a:gsLst>
                <a:lin ang="5400000" scaled="0"/>
              </a:gradFill>
              <a:ea typeface="Segoe UI" pitchFamily="34" charset="0"/>
              <a:cs typeface="Segoe UI" pitchFamily="34" charset="0"/>
            </a:endParaRPr>
          </a:p>
        </p:txBody>
      </p:sp>
      <p:grpSp>
        <p:nvGrpSpPr>
          <p:cNvPr id="5" name="Group 4">
            <a:extLst>
              <a:ext uri="{FF2B5EF4-FFF2-40B4-BE49-F238E27FC236}">
                <a16:creationId xmlns:a16="http://schemas.microsoft.com/office/drawing/2014/main" id="{6AABAAC4-A25B-4937-8FB8-7D7BFB436E60}"/>
              </a:ext>
            </a:extLst>
          </p:cNvPr>
          <p:cNvGrpSpPr/>
          <p:nvPr userDrawn="1"/>
        </p:nvGrpSpPr>
        <p:grpSpPr>
          <a:xfrm>
            <a:off x="12197026" y="844806"/>
            <a:ext cx="2991175" cy="6084317"/>
            <a:chOff x="12197026" y="844804"/>
            <a:chExt cx="2991175" cy="6084317"/>
          </a:xfrm>
        </p:grpSpPr>
        <p:pic>
          <p:nvPicPr>
            <p:cNvPr id="88" name="Picture 87">
              <a:extLst>
                <a:ext uri="{FF2B5EF4-FFF2-40B4-BE49-F238E27FC236}">
                  <a16:creationId xmlns:a16="http://schemas.microsoft.com/office/drawing/2014/main" id="{64E16A3B-CA6B-453E-A706-7DD780A5EFFB}"/>
                </a:ext>
              </a:extLst>
            </p:cNvPr>
            <p:cNvPicPr>
              <a:picLocks noChangeAspect="1"/>
            </p:cNvPicPr>
            <p:nvPr userDrawn="1"/>
          </p:nvPicPr>
          <p:blipFill rotWithShape="1">
            <a:blip r:embed="rId20" cstate="hqprint">
              <a:extLst>
                <a:ext uri="{28A0092B-C50C-407E-A947-70E740481C1C}">
                  <a14:useLocalDpi xmlns:a14="http://schemas.microsoft.com/office/drawing/2010/main"/>
                </a:ext>
              </a:extLst>
            </a:blip>
            <a:srcRect/>
            <a:stretch/>
          </p:blipFill>
          <p:spPr>
            <a:xfrm>
              <a:off x="12197026" y="844804"/>
              <a:ext cx="2991175" cy="3068319"/>
            </a:xfrm>
            <a:prstGeom prst="rect">
              <a:avLst/>
            </a:prstGeom>
          </p:spPr>
        </p:pic>
        <p:pic>
          <p:nvPicPr>
            <p:cNvPr id="90" name="Picture 89">
              <a:extLst>
                <a:ext uri="{FF2B5EF4-FFF2-40B4-BE49-F238E27FC236}">
                  <a16:creationId xmlns:a16="http://schemas.microsoft.com/office/drawing/2014/main" id="{EACCA886-DEB8-48B0-BFB3-1AE7B73B274A}"/>
                </a:ext>
              </a:extLst>
            </p:cNvPr>
            <p:cNvPicPr>
              <a:picLocks noChangeAspect="1"/>
            </p:cNvPicPr>
            <p:nvPr userDrawn="1"/>
          </p:nvPicPr>
          <p:blipFill rotWithShape="1">
            <a:blip r:embed="rId21" cstate="hqprint">
              <a:extLst>
                <a:ext uri="{28A0092B-C50C-407E-A947-70E740481C1C}">
                  <a14:useLocalDpi xmlns:a14="http://schemas.microsoft.com/office/drawing/2010/main"/>
                </a:ext>
              </a:extLst>
            </a:blip>
            <a:srcRect/>
            <a:stretch/>
          </p:blipFill>
          <p:spPr>
            <a:xfrm>
              <a:off x="12222426" y="3860802"/>
              <a:ext cx="2964937" cy="3068319"/>
            </a:xfrm>
            <a:prstGeom prst="rect">
              <a:avLst/>
            </a:prstGeom>
          </p:spPr>
        </p:pic>
      </p:grpSp>
    </p:spTree>
    <p:extLst>
      <p:ext uri="{BB962C8B-B14F-4D97-AF65-F5344CB8AC3E}">
        <p14:creationId xmlns:p14="http://schemas.microsoft.com/office/powerpoint/2010/main" val="516128091"/>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 id="2147483828" r:id="rId18"/>
  </p:sldLayoutIdLst>
  <p:transition>
    <p:fade/>
  </p:transition>
  <p:txStyles>
    <p:titleStyle>
      <a:lvl1pPr algn="l" defTabSz="932462" rtl="0" eaLnBrk="1" latinLnBrk="0" hangingPunct="1">
        <a:lnSpc>
          <a:spcPct val="100000"/>
        </a:lnSpc>
        <a:spcBef>
          <a:spcPct val="0"/>
        </a:spcBef>
        <a:buNone/>
        <a:defRPr lang="en-US" sz="1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8531" marR="0" indent="-228531" algn="l" defTabSz="93246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Segoe UI" panose="020B0502040204020203" pitchFamily="34" charset="0"/>
          <a:ea typeface="+mn-ea"/>
          <a:cs typeface="Segoe UI" panose="020B0502040204020203" pitchFamily="34" charset="0"/>
        </a:defRPr>
      </a:lvl1pPr>
      <a:lvl2pPr marL="457063" marR="0" indent="-228531" algn="l" defTabSz="93246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2pPr>
      <a:lvl3pPr marL="657028" marR="0" indent="-199965" algn="l" defTabSz="93246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gradFill>
            <a:gsLst>
              <a:gs pos="1250">
                <a:schemeClr val="tx1"/>
              </a:gs>
              <a:gs pos="100000">
                <a:schemeClr val="tx1"/>
              </a:gs>
            </a:gsLst>
            <a:lin ang="5400000" scaled="0"/>
          </a:gradFill>
          <a:latin typeface="+mn-lt"/>
          <a:ea typeface="+mn-ea"/>
          <a:cs typeface="+mn-cs"/>
        </a:defRPr>
      </a:lvl3pPr>
      <a:lvl4pPr marL="842710" marR="0" indent="-180921" algn="l" defTabSz="93246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631" marR="0" indent="-168225" algn="l" defTabSz="93246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4270" indent="-233116" algn="l" defTabSz="932462"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3030503" indent="-233116" algn="l" defTabSz="932462"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96734" indent="-233116" algn="l" defTabSz="932462"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962966" indent="-233116" algn="l" defTabSz="932462"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en-US"/>
      </a:defPPr>
      <a:lvl1pPr marL="0" algn="l" defTabSz="932462" rtl="0" eaLnBrk="1" latinLnBrk="0" hangingPunct="1">
        <a:defRPr sz="1799" kern="1200">
          <a:solidFill>
            <a:schemeClr val="tx1"/>
          </a:solidFill>
          <a:latin typeface="+mn-lt"/>
          <a:ea typeface="+mn-ea"/>
          <a:cs typeface="+mn-cs"/>
        </a:defRPr>
      </a:lvl1pPr>
      <a:lvl2pPr marL="466231" algn="l" defTabSz="932462" rtl="0" eaLnBrk="1" latinLnBrk="0" hangingPunct="1">
        <a:defRPr sz="1799" kern="1200">
          <a:solidFill>
            <a:schemeClr val="tx1"/>
          </a:solidFill>
          <a:latin typeface="+mn-lt"/>
          <a:ea typeface="+mn-ea"/>
          <a:cs typeface="+mn-cs"/>
        </a:defRPr>
      </a:lvl2pPr>
      <a:lvl3pPr marL="932462" algn="l" defTabSz="932462" rtl="0" eaLnBrk="1" latinLnBrk="0" hangingPunct="1">
        <a:defRPr sz="1799" kern="1200">
          <a:solidFill>
            <a:schemeClr val="tx1"/>
          </a:solidFill>
          <a:latin typeface="+mn-lt"/>
          <a:ea typeface="+mn-ea"/>
          <a:cs typeface="+mn-cs"/>
        </a:defRPr>
      </a:lvl3pPr>
      <a:lvl4pPr marL="1398693" algn="l" defTabSz="932462" rtl="0" eaLnBrk="1" latinLnBrk="0" hangingPunct="1">
        <a:defRPr sz="1799" kern="1200">
          <a:solidFill>
            <a:schemeClr val="tx1"/>
          </a:solidFill>
          <a:latin typeface="+mn-lt"/>
          <a:ea typeface="+mn-ea"/>
          <a:cs typeface="+mn-cs"/>
        </a:defRPr>
      </a:lvl4pPr>
      <a:lvl5pPr marL="1864924" algn="l" defTabSz="932462" rtl="0" eaLnBrk="1" latinLnBrk="0" hangingPunct="1">
        <a:defRPr sz="1799" kern="1200">
          <a:solidFill>
            <a:schemeClr val="tx1"/>
          </a:solidFill>
          <a:latin typeface="+mn-lt"/>
          <a:ea typeface="+mn-ea"/>
          <a:cs typeface="+mn-cs"/>
        </a:defRPr>
      </a:lvl5pPr>
      <a:lvl6pPr marL="2331156" algn="l" defTabSz="932462" rtl="0" eaLnBrk="1" latinLnBrk="0" hangingPunct="1">
        <a:defRPr sz="1799" kern="1200">
          <a:solidFill>
            <a:schemeClr val="tx1"/>
          </a:solidFill>
          <a:latin typeface="+mn-lt"/>
          <a:ea typeface="+mn-ea"/>
          <a:cs typeface="+mn-cs"/>
        </a:defRPr>
      </a:lvl6pPr>
      <a:lvl7pPr marL="2797387" algn="l" defTabSz="932462" rtl="0" eaLnBrk="1" latinLnBrk="0" hangingPunct="1">
        <a:defRPr sz="1799" kern="1200">
          <a:solidFill>
            <a:schemeClr val="tx1"/>
          </a:solidFill>
          <a:latin typeface="+mn-lt"/>
          <a:ea typeface="+mn-ea"/>
          <a:cs typeface="+mn-cs"/>
        </a:defRPr>
      </a:lvl7pPr>
      <a:lvl8pPr marL="3263618" algn="l" defTabSz="932462" rtl="0" eaLnBrk="1" latinLnBrk="0" hangingPunct="1">
        <a:defRPr sz="1799" kern="1200">
          <a:solidFill>
            <a:schemeClr val="tx1"/>
          </a:solidFill>
          <a:latin typeface="+mn-lt"/>
          <a:ea typeface="+mn-ea"/>
          <a:cs typeface="+mn-cs"/>
        </a:defRPr>
      </a:lvl8pPr>
      <a:lvl9pPr marL="3729850" algn="l" defTabSz="932462"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7">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2343238298"/>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40" cstate="print">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2394497455"/>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 id="2147483909" r:id="rId18"/>
    <p:sldLayoutId id="2147483910" r:id="rId19"/>
    <p:sldLayoutId id="2147483911" r:id="rId20"/>
    <p:sldLayoutId id="2147483912" r:id="rId21"/>
    <p:sldLayoutId id="2147483913" r:id="rId22"/>
    <p:sldLayoutId id="2147483914" r:id="rId23"/>
    <p:sldLayoutId id="2147483915" r:id="rId24"/>
    <p:sldLayoutId id="2147483916" r:id="rId25"/>
    <p:sldLayoutId id="2147483917" r:id="rId26"/>
    <p:sldLayoutId id="2147483918" r:id="rId27"/>
    <p:sldLayoutId id="2147483919" r:id="rId28"/>
    <p:sldLayoutId id="2147483920" r:id="rId29"/>
    <p:sldLayoutId id="2147483921" r:id="rId30"/>
    <p:sldLayoutId id="2147483922" r:id="rId31"/>
    <p:sldLayoutId id="2147483923" r:id="rId32"/>
    <p:sldLayoutId id="2147483924" r:id="rId33"/>
    <p:sldLayoutId id="2147483925" r:id="rId34"/>
    <p:sldLayoutId id="2147483926" r:id="rId35"/>
    <p:sldLayoutId id="2147483927" r:id="rId36"/>
    <p:sldLayoutId id="2147483928" r:id="rId37"/>
    <p:sldLayoutId id="2147483929" r:id="rId38"/>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44.xml"/><Relationship Id="rId5" Type="http://schemas.openxmlformats.org/officeDocument/2006/relationships/hyperlink" Target="https://customers.microsoft.com/en-us/story/1525890309653065026-make-a-wish-america-surface" TargetMode="External"/><Relationship Id="rId4" Type="http://schemas.openxmlformats.org/officeDocument/2006/relationships/image" Target="../media/image39.png"/></Relationships>
</file>

<file path=ppt/slides/_rels/slide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44.xml"/><Relationship Id="rId5" Type="http://schemas.openxmlformats.org/officeDocument/2006/relationships/hyperlink" Target="https://customers.microsoft.com/en-us/story/1541127602633333967-seattle-housing-authority-surface-laptop-go" TargetMode="External"/><Relationship Id="rId4" Type="http://schemas.openxmlformats.org/officeDocument/2006/relationships/image" Target="../media/image41.jpeg"/></Relationships>
</file>

<file path=ppt/slides/_rels/slide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xml"/><Relationship Id="rId1" Type="http://schemas.openxmlformats.org/officeDocument/2006/relationships/slideLayout" Target="../slideLayouts/slideLayout44.xml"/><Relationship Id="rId5" Type="http://schemas.openxmlformats.org/officeDocument/2006/relationships/hyperlink" Target="https://customers.microsoft.com/story/1508868854559350922-barnardos-social-impact-microsoft-cloud-nonprofit-power-bi" TargetMode="External"/><Relationship Id="rId4" Type="http://schemas.openxmlformats.org/officeDocument/2006/relationships/image" Target="../media/image43.jpeg"/></Relationships>
</file>

<file path=ppt/slides/_rels/slide6.xml.rels><?xml version="1.0" encoding="UTF-8" standalone="yes"?>
<Relationships xmlns="http://schemas.openxmlformats.org/package/2006/relationships"><Relationship Id="rId3" Type="http://schemas.openxmlformats.org/officeDocument/2006/relationships/hyperlink" Target="https://customers.microsoft.com/story/1470383587431166636-inclusionscotland"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45.png"/><Relationship Id="rId4" Type="http://schemas.openxmlformats.org/officeDocument/2006/relationships/image" Target="../media/image44.jpeg"/></Relationships>
</file>

<file path=ppt/slides/_rels/slide7.xml.rels><?xml version="1.0" encoding="UTF-8" standalone="yes"?>
<Relationships xmlns="http://schemas.openxmlformats.org/package/2006/relationships"><Relationship Id="rId3" Type="http://schemas.openxmlformats.org/officeDocument/2006/relationships/hyperlink" Target="https://customers.microsoft.com/en-us/story/1335672649980866218-govotego-nonprofit-surface-en-us"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47.jpeg"/><Relationship Id="rId4" Type="http://schemas.openxmlformats.org/officeDocument/2006/relationships/image" Target="../media/image46.jpeg"/></Relationships>
</file>

<file path=ppt/slides/_rels/slide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hyperlink" Target="https://www.microsoft.com/surface/busines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1DC92-DF32-498E-9161-8AC18020E8C9}"/>
              </a:ext>
            </a:extLst>
          </p:cNvPr>
          <p:cNvSpPr>
            <a:spLocks noGrp="1"/>
          </p:cNvSpPr>
          <p:nvPr>
            <p:ph type="title"/>
          </p:nvPr>
        </p:nvSpPr>
        <p:spPr>
          <a:xfrm>
            <a:off x="584200" y="2241114"/>
            <a:ext cx="4179888" cy="1292662"/>
          </a:xfrm>
        </p:spPr>
        <p:txBody>
          <a:bodyPr vert="horz" wrap="square" lIns="0" tIns="0" rIns="0" bIns="0" rtlCol="0" anchor="b" anchorCtr="0">
            <a:normAutofit fontScale="90000"/>
          </a:bodyPr>
          <a:lstStyle/>
          <a:p>
            <a:r>
              <a:rPr lang="en-US" sz="4400" b="0" kern="1200" cap="none" spc="-50" baseline="0" dirty="0">
                <a:ln w="3175">
                  <a:noFill/>
                </a:ln>
                <a:effectLst/>
                <a:latin typeface="+mj-lt"/>
                <a:ea typeface="+mn-ea"/>
                <a:cs typeface="Segoe UI" panose="020B0502040204020203" pitchFamily="34" charset="0"/>
              </a:rPr>
              <a:t>Surface for Nonprofit</a:t>
            </a:r>
          </a:p>
        </p:txBody>
      </p:sp>
      <p:sp>
        <p:nvSpPr>
          <p:cNvPr id="4" name="Title 3">
            <a:extLst>
              <a:ext uri="{FF2B5EF4-FFF2-40B4-BE49-F238E27FC236}">
                <a16:creationId xmlns:a16="http://schemas.microsoft.com/office/drawing/2014/main" id="{E5E4E5A3-ABEB-81FC-5CD6-EFE4C5519815}"/>
              </a:ext>
            </a:extLst>
          </p:cNvPr>
          <p:cNvSpPr txBox="1">
            <a:spLocks/>
          </p:cNvSpPr>
          <p:nvPr/>
        </p:nvSpPr>
        <p:spPr>
          <a:xfrm>
            <a:off x="584200" y="3737241"/>
            <a:ext cx="3847279" cy="276999"/>
          </a:xfrm>
          <a:prstGeom prst="rect">
            <a:avLst/>
          </a:prstGeom>
        </p:spPr>
        <p:txBody>
          <a:bodyPr vert="horz" wrap="square" lIns="0" tIns="0" rIns="0" bIns="0" rtlCol="0" anchor="t">
            <a:spAutoFit/>
          </a:bodyPr>
          <a:lstStyle>
            <a:lvl1pPr algn="l" defTabSz="932742" rtl="0" eaLnBrk="1" latinLnBrk="0" hangingPunct="1">
              <a:lnSpc>
                <a:spcPts val="3200"/>
              </a:lnSpc>
              <a:spcBef>
                <a:spcPct val="0"/>
              </a:spcBef>
              <a:buNone/>
              <a:defRPr lang="en-US" sz="2800" b="0" strike="noStrike" kern="1200" cap="none" spc="-150" baseline="0">
                <a:ln w="3175">
                  <a:noFill/>
                </a:ln>
                <a:solidFill>
                  <a:srgbClr val="2F2F2F"/>
                </a:solidFill>
                <a:effectLst/>
                <a:latin typeface="+mj-lt"/>
                <a:ea typeface="+mn-ea"/>
                <a:cs typeface="Segoe UI" pitchFamily="34" charset="0"/>
              </a:defRPr>
            </a:lvl1pPr>
          </a:lstStyle>
          <a:p>
            <a:pPr>
              <a:lnSpc>
                <a:spcPct val="100000"/>
              </a:lnSpc>
              <a:spcBef>
                <a:spcPts val="0"/>
              </a:spcBef>
              <a:spcAft>
                <a:spcPts val="1200"/>
              </a:spcAft>
            </a:pPr>
            <a:r>
              <a:rPr lang="en-US" sz="1800" spc="0" dirty="0">
                <a:ln>
                  <a:noFill/>
                </a:ln>
                <a:solidFill>
                  <a:srgbClr val="505050"/>
                </a:solidFill>
                <a:latin typeface="Segoe UI" panose="020B0502040204020203" pitchFamily="34" charset="0"/>
              </a:rPr>
              <a:t>Customer Stories </a:t>
            </a:r>
          </a:p>
        </p:txBody>
      </p:sp>
      <p:pic>
        <p:nvPicPr>
          <p:cNvPr id="7" name="Picture 6" descr="A group of people meeting around a table working on Surface devices with virtual participants on a Teams video conference on a Surface Hub in the background">
            <a:extLst>
              <a:ext uri="{FF2B5EF4-FFF2-40B4-BE49-F238E27FC236}">
                <a16:creationId xmlns:a16="http://schemas.microsoft.com/office/drawing/2014/main" id="{7197FAAF-F326-4940-BD95-E6EB2CEC693A}"/>
              </a:ext>
            </a:extLst>
          </p:cNvPr>
          <p:cNvPicPr>
            <a:picLocks noChangeAspect="1"/>
          </p:cNvPicPr>
          <p:nvPr/>
        </p:nvPicPr>
        <p:blipFill rotWithShape="1">
          <a:blip r:embed="rId3">
            <a:extLst>
              <a:ext uri="{28A0092B-C50C-407E-A947-70E740481C1C}">
                <a14:useLocalDpi xmlns:a14="http://schemas.microsoft.com/office/drawing/2010/main" val="0"/>
              </a:ext>
            </a:extLst>
          </a:blip>
          <a:srcRect l="2736" r="22263"/>
          <a:stretch/>
        </p:blipFill>
        <p:spPr>
          <a:xfrm>
            <a:off x="5334000" y="10"/>
            <a:ext cx="6858000" cy="6857990"/>
          </a:xfrm>
          <a:prstGeom prst="rect">
            <a:avLst/>
          </a:prstGeom>
          <a:noFill/>
        </p:spPr>
      </p:pic>
    </p:spTree>
    <p:extLst>
      <p:ext uri="{BB962C8B-B14F-4D97-AF65-F5344CB8AC3E}">
        <p14:creationId xmlns:p14="http://schemas.microsoft.com/office/powerpoint/2010/main" val="405938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C543E0-CDE8-4F8E-825C-C9DCA67526D5}"/>
              </a:ext>
            </a:extLst>
          </p:cNvPr>
          <p:cNvSpPr>
            <a:spLocks noGrp="1"/>
          </p:cNvSpPr>
          <p:nvPr>
            <p:ph type="title"/>
          </p:nvPr>
        </p:nvSpPr>
        <p:spPr>
          <a:xfrm>
            <a:off x="558801" y="4567874"/>
            <a:ext cx="5370976" cy="492443"/>
          </a:xfrm>
        </p:spPr>
        <p:txBody>
          <a:bodyPr/>
          <a:lstStyle/>
          <a:p>
            <a:r>
              <a:rPr lang="en-US" dirty="0">
                <a:solidFill>
                  <a:srgbClr val="505050"/>
                </a:solidFill>
                <a:latin typeface="Segoe UI Semibold" panose="020B0502040204020203" pitchFamily="34" charset="0"/>
                <a:cs typeface="Segoe UI Semibold" panose="020B0502040204020203" pitchFamily="34" charset="0"/>
              </a:rPr>
              <a:t>Customer stories</a:t>
            </a:r>
            <a:endParaRPr lang="en-US" dirty="0"/>
          </a:p>
        </p:txBody>
      </p:sp>
      <p:pic>
        <p:nvPicPr>
          <p:cNvPr id="2" name="Picture 1" descr="Surface Laptop 5 and Surface Laptop Studio devices">
            <a:extLst>
              <a:ext uri="{FF2B5EF4-FFF2-40B4-BE49-F238E27FC236}">
                <a16:creationId xmlns:a16="http://schemas.microsoft.com/office/drawing/2014/main" id="{02BEDE60-E003-04AE-C259-3D521E0897C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561" r="11290"/>
          <a:stretch/>
        </p:blipFill>
        <p:spPr>
          <a:xfrm>
            <a:off x="2117558" y="355468"/>
            <a:ext cx="10074442" cy="6502532"/>
          </a:xfrm>
          <a:prstGeom prst="rect">
            <a:avLst/>
          </a:prstGeom>
        </p:spPr>
      </p:pic>
    </p:spTree>
    <p:extLst>
      <p:ext uri="{BB962C8B-B14F-4D97-AF65-F5344CB8AC3E}">
        <p14:creationId xmlns:p14="http://schemas.microsoft.com/office/powerpoint/2010/main" val="74929014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a:extLst>
              <a:ext uri="{FF2B5EF4-FFF2-40B4-BE49-F238E27FC236}">
                <a16:creationId xmlns:a16="http://schemas.microsoft.com/office/drawing/2014/main" id="{4E6A2DD6-D4A0-5441-8CBB-DF1E101109ED}"/>
              </a:ext>
            </a:extLst>
          </p:cNvPr>
          <p:cNvSpPr txBox="1">
            <a:spLocks noGrp="1"/>
          </p:cNvSpPr>
          <p:nvPr>
            <p:ph type="title" idx="4294967295"/>
          </p:nvPr>
        </p:nvSpPr>
        <p:spPr>
          <a:xfrm>
            <a:off x="473828" y="907113"/>
            <a:ext cx="7158633" cy="44319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Make-A-Wish America </a:t>
            </a:r>
          </a:p>
        </p:txBody>
      </p:sp>
      <p:sp>
        <p:nvSpPr>
          <p:cNvPr id="54" name="TextBox 53">
            <a:extLst>
              <a:ext uri="{FF2B5EF4-FFF2-40B4-BE49-F238E27FC236}">
                <a16:creationId xmlns:a16="http://schemas.microsoft.com/office/drawing/2014/main" id="{7DC2EC4D-E726-4546-BF0F-3AA1C2D4F2E7}"/>
              </a:ext>
            </a:extLst>
          </p:cNvPr>
          <p:cNvSpPr txBox="1"/>
          <p:nvPr/>
        </p:nvSpPr>
        <p:spPr>
          <a:xfrm>
            <a:off x="429617" y="371379"/>
            <a:ext cx="3251715" cy="2307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30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Customer success story</a:t>
            </a:r>
          </a:p>
        </p:txBody>
      </p:sp>
      <p:sp>
        <p:nvSpPr>
          <p:cNvPr id="34" name="Subtitle">
            <a:extLst>
              <a:ext uri="{FF2B5EF4-FFF2-40B4-BE49-F238E27FC236}">
                <a16:creationId xmlns:a16="http://schemas.microsoft.com/office/drawing/2014/main" id="{5086F351-8BCB-E342-B3C3-90492BB2B6AA}"/>
              </a:ext>
            </a:extLst>
          </p:cNvPr>
          <p:cNvSpPr txBox="1">
            <a:spLocks/>
          </p:cNvSpPr>
          <p:nvPr/>
        </p:nvSpPr>
        <p:spPr>
          <a:xfrm>
            <a:off x="503642" y="1457887"/>
            <a:ext cx="6607021" cy="498598"/>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Make-A-Wish® continues its mission of hope and embraces innovation with help from Surface devices</a:t>
            </a:r>
          </a:p>
        </p:txBody>
      </p:sp>
      <p:sp>
        <p:nvSpPr>
          <p:cNvPr id="35" name="Text Placeholder 1">
            <a:extLst>
              <a:ext uri="{FF2B5EF4-FFF2-40B4-BE49-F238E27FC236}">
                <a16:creationId xmlns:a16="http://schemas.microsoft.com/office/drawing/2014/main" id="{AE016817-DF8E-B14E-A7E3-D6C81C38C478}"/>
              </a:ext>
            </a:extLst>
          </p:cNvPr>
          <p:cNvSpPr txBox="1">
            <a:spLocks/>
          </p:cNvSpPr>
          <p:nvPr/>
        </p:nvSpPr>
        <p:spPr>
          <a:xfrm>
            <a:off x="503643" y="2158222"/>
            <a:ext cx="3008813" cy="2009781"/>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78D4"/>
                </a:solidFill>
                <a:effectLst/>
                <a:uLnTx/>
                <a:uFillTx/>
                <a:latin typeface="Segoe UI Semibold" panose="020B0702040204020203" pitchFamily="34" charset="0"/>
                <a:ea typeface="+mn-ea"/>
                <a:cs typeface="Segoe UI Semibold" panose="020B0702040204020203" pitchFamily="34" charset="0"/>
              </a:rPr>
              <a:t>Vision for digital transformation</a:t>
            </a:r>
          </a:p>
          <a:p>
            <a:pPr lvl="0">
              <a:lnSpc>
                <a:spcPct val="100000"/>
              </a:lnSpc>
              <a:spcBef>
                <a:spcPts val="0"/>
              </a:spcBef>
              <a:spcAft>
                <a:spcPts val="600"/>
              </a:spcAft>
              <a:defRPr/>
            </a:pPr>
            <a:r>
              <a:rPr lang="en-US" sz="1200" dirty="0">
                <a:solidFill>
                  <a:srgbClr val="505050"/>
                </a:solidFill>
                <a:latin typeface="Segoe UI" panose="020B0502040204020203" pitchFamily="34" charset="0"/>
                <a:cs typeface="Segoe UI" panose="020B0502040204020203" pitchFamily="34" charset="0"/>
              </a:rPr>
              <a:t>Renowned around the world for creating life-changing wishes for children with critical illnesses, Make-A-Wish had a bold new vision to digitally transform its operations. It needed to standardize its IT services and devices across geographically dispersed staff and volunteer teams, and portability and ease-of-use were paramount to maximizing productivity and streamlining operations.</a:t>
            </a:r>
            <a:endParaRPr kumimoji="0" lang="en-US" sz="12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endParaRPr>
          </a:p>
        </p:txBody>
      </p:sp>
      <p:cxnSp>
        <p:nvCxnSpPr>
          <p:cNvPr id="53" name="Straight Connector 52">
            <a:extLst>
              <a:ext uri="{FF2B5EF4-FFF2-40B4-BE49-F238E27FC236}">
                <a16:creationId xmlns:a16="http://schemas.microsoft.com/office/drawing/2014/main" id="{82FD3539-D95A-6440-8F44-C851CF7DB5BA}"/>
              </a:ext>
              <a:ext uri="{C183D7F6-B498-43B3-948B-1728B52AA6E4}">
                <adec:decorative xmlns:adec="http://schemas.microsoft.com/office/drawing/2017/decorative" val="1"/>
              </a:ext>
            </a:extLst>
          </p:cNvPr>
          <p:cNvCxnSpPr>
            <a:cxnSpLocks/>
          </p:cNvCxnSpPr>
          <p:nvPr/>
        </p:nvCxnSpPr>
        <p:spPr>
          <a:xfrm>
            <a:off x="3804061" y="2144846"/>
            <a:ext cx="0" cy="28901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B43B62A6-9ED7-CE44-B212-72AB073DF178}"/>
              </a:ext>
            </a:extLst>
          </p:cNvPr>
          <p:cNvSpPr/>
          <p:nvPr/>
        </p:nvSpPr>
        <p:spPr>
          <a:xfrm>
            <a:off x="4207764" y="2164647"/>
            <a:ext cx="3528349" cy="2533001"/>
          </a:xfrm>
          <a:prstGeom prst="rect">
            <a:avLst/>
          </a:prstGeom>
        </p:spPr>
        <p:txBody>
          <a:bodyPr wrap="square" lIns="0" tIns="0" rIns="0" bIns="0">
            <a:sp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1600" b="0" i="0" u="none" strike="noStrike" kern="1200" cap="none" spc="0" normalizeH="0" baseline="0" noProof="0" dirty="0">
                <a:ln>
                  <a:noFill/>
                </a:ln>
                <a:solidFill>
                  <a:srgbClr val="0078D4"/>
                </a:solidFill>
                <a:effectLst/>
                <a:uLnTx/>
                <a:uFillTx/>
                <a:latin typeface="Segoe UI Semibold" panose="020B0702040204020203" pitchFamily="34" charset="0"/>
                <a:ea typeface="+mn-ea"/>
                <a:cs typeface="Segoe UI Semibold" panose="020B0702040204020203" pitchFamily="34" charset="0"/>
              </a:rPr>
              <a:t>How Surface delivers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Make-A-Wish selected Microsoft Surface Laptop 4 to help transform how it restores hope and joy for wish kids and their families when they need it most.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After converting Make-A-Wish to Office 365 and Azure, adding Surface devices unified the organization so its staff could better focus on the mission. IT and staff are benefitting from a deeply coordinated toolset with Microsoft </a:t>
            </a:r>
            <a:r>
              <a:rPr lang="en-US" sz="1200" dirty="0">
                <a:solidFill>
                  <a:srgbClr val="505050"/>
                </a:solidFill>
                <a:latin typeface="Segoe UI" panose="020B0502040204020203" pitchFamily="34" charset="0"/>
                <a:cs typeface="Segoe UI" panose="020B0502040204020203" pitchFamily="34" charset="0"/>
              </a:rPr>
              <a:t>Teams, </a:t>
            </a:r>
            <a:r>
              <a:rPr kumimoji="0" lang="en-US" sz="12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Windows Autopilot, Defender for Microsoft 365, Microsoft Endpoint Manager, and Surface Management Portal.</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2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endParaRPr>
          </a:p>
        </p:txBody>
      </p:sp>
      <p:pic>
        <p:nvPicPr>
          <p:cNvPr id="1026" name="Picture 2" descr="Make-A-Wish America logo">
            <a:extLst>
              <a:ext uri="{FF2B5EF4-FFF2-40B4-BE49-F238E27FC236}">
                <a16:creationId xmlns:a16="http://schemas.microsoft.com/office/drawing/2014/main" id="{11171E7D-AE9B-9255-2903-D4AC2A2E47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9221" y="602151"/>
            <a:ext cx="2477339" cy="6738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Family with 3 kids smiling at camera">
            <a:extLst>
              <a:ext uri="{FF2B5EF4-FFF2-40B4-BE49-F238E27FC236}">
                <a16:creationId xmlns:a16="http://schemas.microsoft.com/office/drawing/2014/main" id="{695A4A30-9793-7D1E-3200-D7F42BF7530A}"/>
              </a:ext>
            </a:extLst>
          </p:cNvPr>
          <p:cNvPicPr>
            <a:picLocks noChangeAspect="1"/>
          </p:cNvPicPr>
          <p:nvPr/>
        </p:nvPicPr>
        <p:blipFill>
          <a:blip r:embed="rId4"/>
          <a:stretch>
            <a:fillRect/>
          </a:stretch>
        </p:blipFill>
        <p:spPr>
          <a:xfrm>
            <a:off x="8287657" y="1404792"/>
            <a:ext cx="3901836" cy="1823112"/>
          </a:xfrm>
          <a:prstGeom prst="rect">
            <a:avLst/>
          </a:prstGeom>
        </p:spPr>
      </p:pic>
      <p:sp>
        <p:nvSpPr>
          <p:cNvPr id="38" name="TextBox 37">
            <a:extLst>
              <a:ext uri="{FF2B5EF4-FFF2-40B4-BE49-F238E27FC236}">
                <a16:creationId xmlns:a16="http://schemas.microsoft.com/office/drawing/2014/main" id="{B8302B88-C6E5-7544-9730-5AAF3EE2DEDD}"/>
              </a:ext>
            </a:extLst>
          </p:cNvPr>
          <p:cNvSpPr txBox="1"/>
          <p:nvPr/>
        </p:nvSpPr>
        <p:spPr>
          <a:xfrm>
            <a:off x="8273143" y="3218869"/>
            <a:ext cx="3917269" cy="18004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dirty="0">
                <a:solidFill>
                  <a:schemeClr val="tx2"/>
                </a:solidFill>
              </a:rPr>
              <a:t>“With Microsoft Surface, we’re providing a highly capable device, reducing down time and decreasing provisioning time with Microsoft Intune and Autopilot. Now Make-A-Wish staff and volunteers can better focus on their passion to serve wish kids across the country.“</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100" dirty="0">
                <a:solidFill>
                  <a:schemeClr val="tx2"/>
                </a:solidFill>
                <a:latin typeface="+mj-lt"/>
              </a:rPr>
              <a:t>— Travis Gibson: </a:t>
            </a:r>
            <a:r>
              <a:rPr lang="en-US" sz="1100" dirty="0">
                <a:solidFill>
                  <a:schemeClr val="tx2"/>
                </a:solidFill>
              </a:rPr>
              <a:t>CISM: Senior Director of Infrastructure, Security, and Operations, Make-A-Wish America</a:t>
            </a:r>
          </a:p>
        </p:txBody>
      </p:sp>
      <p:sp>
        <p:nvSpPr>
          <p:cNvPr id="32" name="Rectangle 31">
            <a:extLst>
              <a:ext uri="{FF2B5EF4-FFF2-40B4-BE49-F238E27FC236}">
                <a16:creationId xmlns:a16="http://schemas.microsoft.com/office/drawing/2014/main" id="{485DF045-E3E2-D144-BBAC-2B621337434B}"/>
              </a:ext>
              <a:ext uri="{C183D7F6-B498-43B3-948B-1728B52AA6E4}">
                <adec:decorative xmlns:adec="http://schemas.microsoft.com/office/drawing/2017/decorative" val="1"/>
              </a:ext>
            </a:extLst>
          </p:cNvPr>
          <p:cNvSpPr/>
          <p:nvPr/>
        </p:nvSpPr>
        <p:spPr>
          <a:xfrm>
            <a:off x="1589" y="5477283"/>
            <a:ext cx="12188825" cy="14280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grpSp>
        <p:nvGrpSpPr>
          <p:cNvPr id="49" name="Group 48" descr="Text box">
            <a:extLst>
              <a:ext uri="{FF2B5EF4-FFF2-40B4-BE49-F238E27FC236}">
                <a16:creationId xmlns:a16="http://schemas.microsoft.com/office/drawing/2014/main" id="{36F2B61E-04C4-9944-BA63-C857DE1B9557}"/>
              </a:ext>
            </a:extLst>
          </p:cNvPr>
          <p:cNvGrpSpPr/>
          <p:nvPr/>
        </p:nvGrpSpPr>
        <p:grpSpPr>
          <a:xfrm>
            <a:off x="508582" y="5863481"/>
            <a:ext cx="1489912" cy="361294"/>
            <a:chOff x="8411247" y="5821104"/>
            <a:chExt cx="1412341" cy="361388"/>
          </a:xfrm>
        </p:grpSpPr>
        <p:sp>
          <p:nvSpPr>
            <p:cNvPr id="50" name="TextBox 49">
              <a:extLst>
                <a:ext uri="{FF2B5EF4-FFF2-40B4-BE49-F238E27FC236}">
                  <a16:creationId xmlns:a16="http://schemas.microsoft.com/office/drawing/2014/main" id="{E0478914-6BB5-644D-ADFF-38BD34A7CA39}"/>
                </a:ext>
              </a:extLst>
            </p:cNvPr>
            <p:cNvSpPr txBox="1"/>
            <p:nvPr/>
          </p:nvSpPr>
          <p:spPr>
            <a:xfrm>
              <a:off x="8411248" y="5821104"/>
              <a:ext cx="1395870" cy="15388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Business need</a:t>
              </a:r>
            </a:p>
          </p:txBody>
        </p:sp>
        <p:sp>
          <p:nvSpPr>
            <p:cNvPr id="51" name="TextBox 50">
              <a:extLst>
                <a:ext uri="{FF2B5EF4-FFF2-40B4-BE49-F238E27FC236}">
                  <a16:creationId xmlns:a16="http://schemas.microsoft.com/office/drawing/2014/main" id="{D118F3ED-F7C0-DB45-A1EA-DA38265EA4AF}"/>
                </a:ext>
              </a:extLst>
            </p:cNvPr>
            <p:cNvSpPr txBox="1"/>
            <p:nvPr/>
          </p:nvSpPr>
          <p:spPr>
            <a:xfrm>
              <a:off x="8411247" y="6026446"/>
              <a:ext cx="1412341"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Digital transformation</a:t>
              </a:r>
            </a:p>
          </p:txBody>
        </p:sp>
      </p:grpSp>
      <p:cxnSp>
        <p:nvCxnSpPr>
          <p:cNvPr id="55" name="Straight Connector 54">
            <a:extLst>
              <a:ext uri="{FF2B5EF4-FFF2-40B4-BE49-F238E27FC236}">
                <a16:creationId xmlns:a16="http://schemas.microsoft.com/office/drawing/2014/main" id="{B846D3EB-4C21-2649-BDC4-5A9F167F8154}"/>
              </a:ext>
              <a:ext uri="{C183D7F6-B498-43B3-948B-1728B52AA6E4}">
                <adec:decorative xmlns:adec="http://schemas.microsoft.com/office/drawing/2017/decorative" val="1"/>
              </a:ext>
            </a:extLst>
          </p:cNvPr>
          <p:cNvCxnSpPr>
            <a:cxnSpLocks/>
          </p:cNvCxnSpPr>
          <p:nvPr/>
        </p:nvCxnSpPr>
        <p:spPr>
          <a:xfrm>
            <a:off x="2376889"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77" name="Group 76" descr="Text box">
            <a:extLst>
              <a:ext uri="{FF2B5EF4-FFF2-40B4-BE49-F238E27FC236}">
                <a16:creationId xmlns:a16="http://schemas.microsoft.com/office/drawing/2014/main" id="{6E2BBABC-1FEE-624D-9C5A-D65491F0B31F}"/>
              </a:ext>
            </a:extLst>
          </p:cNvPr>
          <p:cNvGrpSpPr/>
          <p:nvPr/>
        </p:nvGrpSpPr>
        <p:grpSpPr>
          <a:xfrm>
            <a:off x="2814050" y="5863481"/>
            <a:ext cx="1007407" cy="361294"/>
            <a:chOff x="1747512" y="5821104"/>
            <a:chExt cx="1395870" cy="361388"/>
          </a:xfrm>
        </p:grpSpPr>
        <p:sp>
          <p:nvSpPr>
            <p:cNvPr id="78" name="TextBox 77">
              <a:extLst>
                <a:ext uri="{FF2B5EF4-FFF2-40B4-BE49-F238E27FC236}">
                  <a16:creationId xmlns:a16="http://schemas.microsoft.com/office/drawing/2014/main" id="{93514FCA-780A-AB4F-9098-67349173AA71}"/>
                </a:ext>
              </a:extLst>
            </p:cNvPr>
            <p:cNvSpPr txBox="1"/>
            <p:nvPr/>
          </p:nvSpPr>
          <p:spPr>
            <a:xfrm>
              <a:off x="1747512" y="5821104"/>
              <a:ext cx="1395870" cy="15388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Surface device</a:t>
              </a:r>
            </a:p>
          </p:txBody>
        </p:sp>
        <p:sp>
          <p:nvSpPr>
            <p:cNvPr id="79" name="TextBox 78">
              <a:extLst>
                <a:ext uri="{FF2B5EF4-FFF2-40B4-BE49-F238E27FC236}">
                  <a16:creationId xmlns:a16="http://schemas.microsoft.com/office/drawing/2014/main" id="{BF813935-3DD6-9843-ABF5-8AF31D1A666D}"/>
                </a:ext>
              </a:extLst>
            </p:cNvPr>
            <p:cNvSpPr txBox="1"/>
            <p:nvPr/>
          </p:nvSpPr>
          <p:spPr>
            <a:xfrm>
              <a:off x="1747512" y="6026446"/>
              <a:ext cx="1395870"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Surface Laptop 4</a:t>
              </a:r>
            </a:p>
          </p:txBody>
        </p:sp>
      </p:grpSp>
      <p:cxnSp>
        <p:nvCxnSpPr>
          <p:cNvPr id="56" name="Straight Connector 55">
            <a:extLst>
              <a:ext uri="{FF2B5EF4-FFF2-40B4-BE49-F238E27FC236}">
                <a16:creationId xmlns:a16="http://schemas.microsoft.com/office/drawing/2014/main" id="{05DC2348-F5D4-8247-9F05-0162512D96D7}"/>
              </a:ext>
              <a:ext uri="{C183D7F6-B498-43B3-948B-1728B52AA6E4}">
                <adec:decorative xmlns:adec="http://schemas.microsoft.com/office/drawing/2017/decorative" val="1"/>
              </a:ext>
            </a:extLst>
          </p:cNvPr>
          <p:cNvCxnSpPr>
            <a:cxnSpLocks/>
          </p:cNvCxnSpPr>
          <p:nvPr/>
        </p:nvCxnSpPr>
        <p:spPr>
          <a:xfrm>
            <a:off x="4414236"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0" name="Group 39" descr="Text box">
            <a:extLst>
              <a:ext uri="{FF2B5EF4-FFF2-40B4-BE49-F238E27FC236}">
                <a16:creationId xmlns:a16="http://schemas.microsoft.com/office/drawing/2014/main" id="{4C664D6B-02F9-CD4A-864A-68B72385804F}"/>
              </a:ext>
            </a:extLst>
          </p:cNvPr>
          <p:cNvGrpSpPr/>
          <p:nvPr/>
        </p:nvGrpSpPr>
        <p:grpSpPr>
          <a:xfrm>
            <a:off x="4857449" y="5863481"/>
            <a:ext cx="1282763" cy="530570"/>
            <a:chOff x="3413446" y="5821104"/>
            <a:chExt cx="1562082" cy="530708"/>
          </a:xfrm>
        </p:grpSpPr>
        <p:sp>
          <p:nvSpPr>
            <p:cNvPr id="41" name="TextBox 40">
              <a:extLst>
                <a:ext uri="{FF2B5EF4-FFF2-40B4-BE49-F238E27FC236}">
                  <a16:creationId xmlns:a16="http://schemas.microsoft.com/office/drawing/2014/main" id="{B68E61C3-E5EE-8148-AB1A-F257CFEB6CD5}"/>
                </a:ext>
              </a:extLst>
            </p:cNvPr>
            <p:cNvSpPr txBox="1"/>
            <p:nvPr/>
          </p:nvSpPr>
          <p:spPr>
            <a:xfrm>
              <a:off x="3413446" y="5821104"/>
              <a:ext cx="1290446" cy="15392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Organization size</a:t>
              </a:r>
            </a:p>
          </p:txBody>
        </p:sp>
        <p:sp>
          <p:nvSpPr>
            <p:cNvPr id="42" name="TextBox 41">
              <a:extLst>
                <a:ext uri="{FF2B5EF4-FFF2-40B4-BE49-F238E27FC236}">
                  <a16:creationId xmlns:a16="http://schemas.microsoft.com/office/drawing/2014/main" id="{3F048C87-FC6C-694A-88D7-F38443C6C2E1}"/>
                </a:ext>
              </a:extLst>
            </p:cNvPr>
            <p:cNvSpPr txBox="1"/>
            <p:nvPr/>
          </p:nvSpPr>
          <p:spPr>
            <a:xfrm>
              <a:off x="3413446" y="6026445"/>
              <a:ext cx="1562082" cy="325367"/>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Large (1,000–9,999 employees)</a:t>
              </a:r>
            </a:p>
          </p:txBody>
        </p:sp>
      </p:grpSp>
      <p:cxnSp>
        <p:nvCxnSpPr>
          <p:cNvPr id="57" name="Straight Connector 56">
            <a:extLst>
              <a:ext uri="{FF2B5EF4-FFF2-40B4-BE49-F238E27FC236}">
                <a16:creationId xmlns:a16="http://schemas.microsoft.com/office/drawing/2014/main" id="{6A1E5309-36A6-834B-B601-BF8CB95FD911}"/>
              </a:ext>
              <a:ext uri="{C183D7F6-B498-43B3-948B-1728B52AA6E4}">
                <adec:decorative xmlns:adec="http://schemas.microsoft.com/office/drawing/2017/decorative" val="1"/>
              </a:ext>
            </a:extLst>
          </p:cNvPr>
          <p:cNvCxnSpPr>
            <a:cxnSpLocks/>
          </p:cNvCxnSpPr>
          <p:nvPr/>
        </p:nvCxnSpPr>
        <p:spPr>
          <a:xfrm>
            <a:off x="6595962"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3" name="Group 42" descr="Text box">
            <a:extLst>
              <a:ext uri="{FF2B5EF4-FFF2-40B4-BE49-F238E27FC236}">
                <a16:creationId xmlns:a16="http://schemas.microsoft.com/office/drawing/2014/main" id="{C5F2ABF7-7806-4642-87BB-8B5A4C9EFF4F}"/>
              </a:ext>
            </a:extLst>
          </p:cNvPr>
          <p:cNvGrpSpPr/>
          <p:nvPr/>
        </p:nvGrpSpPr>
        <p:grpSpPr>
          <a:xfrm>
            <a:off x="6974359" y="5863483"/>
            <a:ext cx="893685" cy="361294"/>
            <a:chOff x="5079380" y="5821104"/>
            <a:chExt cx="1749175" cy="361388"/>
          </a:xfrm>
        </p:grpSpPr>
        <p:sp>
          <p:nvSpPr>
            <p:cNvPr id="44" name="TextBox 43">
              <a:extLst>
                <a:ext uri="{FF2B5EF4-FFF2-40B4-BE49-F238E27FC236}">
                  <a16:creationId xmlns:a16="http://schemas.microsoft.com/office/drawing/2014/main" id="{8A28E97B-EBBC-7547-9E59-483314E21256}"/>
                </a:ext>
              </a:extLst>
            </p:cNvPr>
            <p:cNvSpPr txBox="1"/>
            <p:nvPr/>
          </p:nvSpPr>
          <p:spPr>
            <a:xfrm>
              <a:off x="5079382" y="5821104"/>
              <a:ext cx="1111564" cy="153887"/>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Industry</a:t>
              </a:r>
            </a:p>
          </p:txBody>
        </p:sp>
        <p:sp>
          <p:nvSpPr>
            <p:cNvPr id="45" name="TextBox 44">
              <a:extLst>
                <a:ext uri="{FF2B5EF4-FFF2-40B4-BE49-F238E27FC236}">
                  <a16:creationId xmlns:a16="http://schemas.microsoft.com/office/drawing/2014/main" id="{DAB345CF-8595-7240-8D3C-EC443511F340}"/>
                </a:ext>
              </a:extLst>
            </p:cNvPr>
            <p:cNvSpPr txBox="1"/>
            <p:nvPr/>
          </p:nvSpPr>
          <p:spPr>
            <a:xfrm>
              <a:off x="5079380" y="6026446"/>
              <a:ext cx="1749175"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Nonprofit</a:t>
              </a:r>
            </a:p>
          </p:txBody>
        </p:sp>
      </p:grpSp>
      <p:cxnSp>
        <p:nvCxnSpPr>
          <p:cNvPr id="61" name="Straight Connector 60">
            <a:extLst>
              <a:ext uri="{FF2B5EF4-FFF2-40B4-BE49-F238E27FC236}">
                <a16:creationId xmlns:a16="http://schemas.microsoft.com/office/drawing/2014/main" id="{2076867F-1508-CD48-88E6-F58BE82E6E16}"/>
              </a:ext>
              <a:ext uri="{C183D7F6-B498-43B3-948B-1728B52AA6E4}">
                <adec:decorative xmlns:adec="http://schemas.microsoft.com/office/drawing/2017/decorative" val="1"/>
              </a:ext>
            </a:extLst>
          </p:cNvPr>
          <p:cNvCxnSpPr>
            <a:cxnSpLocks/>
          </p:cNvCxnSpPr>
          <p:nvPr/>
        </p:nvCxnSpPr>
        <p:spPr>
          <a:xfrm>
            <a:off x="8488931"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descr="Text box">
            <a:extLst>
              <a:ext uri="{FF2B5EF4-FFF2-40B4-BE49-F238E27FC236}">
                <a16:creationId xmlns:a16="http://schemas.microsoft.com/office/drawing/2014/main" id="{9A148115-C777-1E48-901B-B5AC835F01D9}"/>
              </a:ext>
            </a:extLst>
          </p:cNvPr>
          <p:cNvGrpSpPr/>
          <p:nvPr/>
        </p:nvGrpSpPr>
        <p:grpSpPr>
          <a:xfrm>
            <a:off x="8777689" y="5863482"/>
            <a:ext cx="1222311" cy="361295"/>
            <a:chOff x="6745312" y="5821103"/>
            <a:chExt cx="1537729" cy="361389"/>
          </a:xfrm>
        </p:grpSpPr>
        <p:sp>
          <p:nvSpPr>
            <p:cNvPr id="47" name="TextBox 46">
              <a:extLst>
                <a:ext uri="{FF2B5EF4-FFF2-40B4-BE49-F238E27FC236}">
                  <a16:creationId xmlns:a16="http://schemas.microsoft.com/office/drawing/2014/main" id="{76F2FFDF-C242-F44E-B1EA-40AA6F46F293}"/>
                </a:ext>
              </a:extLst>
            </p:cNvPr>
            <p:cNvSpPr txBox="1"/>
            <p:nvPr/>
          </p:nvSpPr>
          <p:spPr>
            <a:xfrm>
              <a:off x="6745316" y="5821103"/>
              <a:ext cx="1157643" cy="15392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Country</a:t>
              </a:r>
            </a:p>
          </p:txBody>
        </p:sp>
        <p:sp>
          <p:nvSpPr>
            <p:cNvPr id="48" name="TextBox 47">
              <a:extLst>
                <a:ext uri="{FF2B5EF4-FFF2-40B4-BE49-F238E27FC236}">
                  <a16:creationId xmlns:a16="http://schemas.microsoft.com/office/drawing/2014/main" id="{DFBFB081-6A75-A240-87B5-A95DFCAB6EC2}"/>
                </a:ext>
              </a:extLst>
            </p:cNvPr>
            <p:cNvSpPr txBox="1"/>
            <p:nvPr/>
          </p:nvSpPr>
          <p:spPr>
            <a:xfrm>
              <a:off x="6745312" y="6026446"/>
              <a:ext cx="1537729"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United States</a:t>
              </a:r>
            </a:p>
          </p:txBody>
        </p:sp>
      </p:grpSp>
      <p:cxnSp>
        <p:nvCxnSpPr>
          <p:cNvPr id="62" name="Straight Connector 61">
            <a:extLst>
              <a:ext uri="{FF2B5EF4-FFF2-40B4-BE49-F238E27FC236}">
                <a16:creationId xmlns:a16="http://schemas.microsoft.com/office/drawing/2014/main" id="{0D46AAB2-47F7-4044-9A69-0C58FE150DF3}"/>
              </a:ext>
              <a:ext uri="{C183D7F6-B498-43B3-948B-1728B52AA6E4}">
                <adec:decorative xmlns:adec="http://schemas.microsoft.com/office/drawing/2017/decorative" val="1"/>
              </a:ext>
            </a:extLst>
          </p:cNvPr>
          <p:cNvCxnSpPr>
            <a:cxnSpLocks/>
          </p:cNvCxnSpPr>
          <p:nvPr/>
        </p:nvCxnSpPr>
        <p:spPr>
          <a:xfrm>
            <a:off x="9916678"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descr="Text box">
            <a:extLst>
              <a:ext uri="{FF2B5EF4-FFF2-40B4-BE49-F238E27FC236}">
                <a16:creationId xmlns:a16="http://schemas.microsoft.com/office/drawing/2014/main" id="{0EE35657-0D9D-D24A-A866-D47C0CEAA1A9}"/>
              </a:ext>
            </a:extLst>
          </p:cNvPr>
          <p:cNvGrpSpPr/>
          <p:nvPr/>
        </p:nvGrpSpPr>
        <p:grpSpPr>
          <a:xfrm>
            <a:off x="10491794" y="5863481"/>
            <a:ext cx="1222311" cy="361294"/>
            <a:chOff x="10077180" y="5821104"/>
            <a:chExt cx="1395870" cy="361388"/>
          </a:xfrm>
        </p:grpSpPr>
        <p:sp>
          <p:nvSpPr>
            <p:cNvPr id="59" name="TextBox 58">
              <a:extLst>
                <a:ext uri="{FF2B5EF4-FFF2-40B4-BE49-F238E27FC236}">
                  <a16:creationId xmlns:a16="http://schemas.microsoft.com/office/drawing/2014/main" id="{AB6FD2E2-A896-E14C-B15A-4BBD08E9C239}"/>
                </a:ext>
              </a:extLst>
            </p:cNvPr>
            <p:cNvSpPr txBox="1"/>
            <p:nvPr/>
          </p:nvSpPr>
          <p:spPr>
            <a:xfrm>
              <a:off x="10077180" y="5821104"/>
              <a:ext cx="1395870" cy="15388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Learn more</a:t>
              </a:r>
            </a:p>
          </p:txBody>
        </p:sp>
        <p:sp>
          <p:nvSpPr>
            <p:cNvPr id="60" name="TextBox 59">
              <a:extLst>
                <a:ext uri="{FF2B5EF4-FFF2-40B4-BE49-F238E27FC236}">
                  <a16:creationId xmlns:a16="http://schemas.microsoft.com/office/drawing/2014/main" id="{C3540C71-5D12-4140-B03D-669021726B47}"/>
                </a:ext>
              </a:extLst>
            </p:cNvPr>
            <p:cNvSpPr txBox="1"/>
            <p:nvPr/>
          </p:nvSpPr>
          <p:spPr>
            <a:xfrm>
              <a:off x="10077185" y="6026446"/>
              <a:ext cx="1317745"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78D4"/>
                  </a:solidFill>
                  <a:effectLst/>
                  <a:uLnTx/>
                  <a:uFillTx/>
                  <a:latin typeface="Segoe UI" panose="020B0502040204020203" pitchFamily="34" charset="0"/>
                  <a:ea typeface="+mn-ea"/>
                  <a:cs typeface="Segoe UI" panose="020B0502040204020203" pitchFamily="34" charset="0"/>
                  <a:hlinkClick r:id="rId5"/>
                </a:rPr>
                <a:t>Read the case study</a:t>
              </a:r>
              <a:endParaRPr kumimoji="0" lang="en-US" sz="1000" b="0" i="0" u="none" strike="noStrike" kern="1200" cap="none" spc="0" normalizeH="0" baseline="0" noProof="0" dirty="0">
                <a:ln>
                  <a:noFill/>
                </a:ln>
                <a:solidFill>
                  <a:srgbClr val="0078D4"/>
                </a:solidFill>
                <a:effectLst/>
                <a:uLnTx/>
                <a:uFillTx/>
                <a:latin typeface="Segoe UI" panose="020B0502040204020203" pitchFamily="34" charset="0"/>
                <a:ea typeface="+mn-ea"/>
                <a:cs typeface="Segoe UI" panose="020B0502040204020203" pitchFamily="34" charset="0"/>
              </a:endParaRPr>
            </a:p>
          </p:txBody>
        </p:sp>
      </p:grpSp>
    </p:spTree>
    <p:extLst>
      <p:ext uri="{BB962C8B-B14F-4D97-AF65-F5344CB8AC3E}">
        <p14:creationId xmlns:p14="http://schemas.microsoft.com/office/powerpoint/2010/main" val="3074181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a:extLst>
              <a:ext uri="{FF2B5EF4-FFF2-40B4-BE49-F238E27FC236}">
                <a16:creationId xmlns:a16="http://schemas.microsoft.com/office/drawing/2014/main" id="{4E6A2DD6-D4A0-5441-8CBB-DF1E101109ED}"/>
              </a:ext>
            </a:extLst>
          </p:cNvPr>
          <p:cNvSpPr txBox="1">
            <a:spLocks noGrp="1"/>
          </p:cNvSpPr>
          <p:nvPr>
            <p:ph type="title" idx="4294967295"/>
          </p:nvPr>
        </p:nvSpPr>
        <p:spPr>
          <a:xfrm>
            <a:off x="473828" y="907113"/>
            <a:ext cx="7158633" cy="44319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Seattle Housing Authority</a:t>
            </a:r>
          </a:p>
        </p:txBody>
      </p:sp>
      <p:sp>
        <p:nvSpPr>
          <p:cNvPr id="54" name="TextBox 53">
            <a:extLst>
              <a:ext uri="{FF2B5EF4-FFF2-40B4-BE49-F238E27FC236}">
                <a16:creationId xmlns:a16="http://schemas.microsoft.com/office/drawing/2014/main" id="{7DC2EC4D-E726-4546-BF0F-3AA1C2D4F2E7}"/>
              </a:ext>
            </a:extLst>
          </p:cNvPr>
          <p:cNvSpPr txBox="1"/>
          <p:nvPr/>
        </p:nvSpPr>
        <p:spPr>
          <a:xfrm>
            <a:off x="429617" y="371379"/>
            <a:ext cx="3251715" cy="2307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30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Customer success story</a:t>
            </a:r>
          </a:p>
        </p:txBody>
      </p:sp>
      <p:sp>
        <p:nvSpPr>
          <p:cNvPr id="34" name="Subtitle">
            <a:extLst>
              <a:ext uri="{FF2B5EF4-FFF2-40B4-BE49-F238E27FC236}">
                <a16:creationId xmlns:a16="http://schemas.microsoft.com/office/drawing/2014/main" id="{5086F351-8BCB-E342-B3C3-90492BB2B6AA}"/>
              </a:ext>
            </a:extLst>
          </p:cNvPr>
          <p:cNvSpPr txBox="1">
            <a:spLocks/>
          </p:cNvSpPr>
          <p:nvPr/>
        </p:nvSpPr>
        <p:spPr>
          <a:xfrm>
            <a:off x="503642" y="1457887"/>
            <a:ext cx="6607021" cy="498598"/>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The Seattle Housing Authority equips residents with Surface Laptop Go to foster digital equity and accessibility</a:t>
            </a:r>
          </a:p>
        </p:txBody>
      </p:sp>
      <p:sp>
        <p:nvSpPr>
          <p:cNvPr id="35" name="Text Placeholder 1">
            <a:extLst>
              <a:ext uri="{FF2B5EF4-FFF2-40B4-BE49-F238E27FC236}">
                <a16:creationId xmlns:a16="http://schemas.microsoft.com/office/drawing/2014/main" id="{AE016817-DF8E-B14E-A7E3-D6C81C38C478}"/>
              </a:ext>
            </a:extLst>
          </p:cNvPr>
          <p:cNvSpPr txBox="1">
            <a:spLocks/>
          </p:cNvSpPr>
          <p:nvPr/>
        </p:nvSpPr>
        <p:spPr>
          <a:xfrm>
            <a:off x="503643" y="2158222"/>
            <a:ext cx="3008813" cy="2227726"/>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78D4"/>
                </a:solidFill>
                <a:effectLst/>
                <a:uLnTx/>
                <a:uFillTx/>
                <a:latin typeface="Segoe UI Semibold" panose="020B0702040204020203" pitchFamily="34" charset="0"/>
                <a:ea typeface="+mn-ea"/>
                <a:cs typeface="Segoe UI Semibold" panose="020B0702040204020203" pitchFamily="34" charset="0"/>
              </a:rPr>
              <a:t>Making technology more widely accessible to all</a:t>
            </a:r>
          </a:p>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US" sz="1200" dirty="0">
                <a:solidFill>
                  <a:srgbClr val="505050"/>
                </a:solidFill>
                <a:latin typeface="Segoe UI" panose="020B0502040204020203" pitchFamily="34" charset="0"/>
                <a:cs typeface="Segoe UI" panose="020B0502040204020203" pitchFamily="34" charset="0"/>
              </a:rPr>
              <a:t>Knowing digital skills and access to the right technology would make a difference to thousands of residents in their search for jobs, education, and access to healthcare, the Seattle Housing Authority equipped 2,200 households with their own Surface Laptop Go and Microsoft Home and Student 2021.</a:t>
            </a:r>
            <a:endParaRPr kumimoji="0" lang="en-US" sz="12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endParaRPr>
          </a:p>
        </p:txBody>
      </p:sp>
      <p:cxnSp>
        <p:nvCxnSpPr>
          <p:cNvPr id="53" name="Straight Connector 52">
            <a:extLst>
              <a:ext uri="{FF2B5EF4-FFF2-40B4-BE49-F238E27FC236}">
                <a16:creationId xmlns:a16="http://schemas.microsoft.com/office/drawing/2014/main" id="{82FD3539-D95A-6440-8F44-C851CF7DB5BA}"/>
              </a:ext>
              <a:ext uri="{C183D7F6-B498-43B3-948B-1728B52AA6E4}">
                <adec:decorative xmlns:adec="http://schemas.microsoft.com/office/drawing/2017/decorative" val="1"/>
              </a:ext>
            </a:extLst>
          </p:cNvPr>
          <p:cNvCxnSpPr>
            <a:cxnSpLocks/>
          </p:cNvCxnSpPr>
          <p:nvPr/>
        </p:nvCxnSpPr>
        <p:spPr>
          <a:xfrm>
            <a:off x="3804061" y="2144846"/>
            <a:ext cx="0" cy="28901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B43B62A6-9ED7-CE44-B212-72AB073DF178}"/>
              </a:ext>
            </a:extLst>
          </p:cNvPr>
          <p:cNvSpPr/>
          <p:nvPr/>
        </p:nvSpPr>
        <p:spPr>
          <a:xfrm>
            <a:off x="4207765" y="2164647"/>
            <a:ext cx="3136464" cy="2717667"/>
          </a:xfrm>
          <a:prstGeom prst="rect">
            <a:avLst/>
          </a:prstGeom>
        </p:spPr>
        <p:txBody>
          <a:bodyPr wrap="square" lIns="0" tIns="0" rIns="0" bIns="0">
            <a:sp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1600" b="0" i="0" u="none" strike="noStrike" kern="1200" cap="none" spc="0" normalizeH="0" baseline="0" noProof="0" dirty="0">
                <a:ln>
                  <a:noFill/>
                </a:ln>
                <a:solidFill>
                  <a:srgbClr val="0078D4"/>
                </a:solidFill>
                <a:effectLst/>
                <a:uLnTx/>
                <a:uFillTx/>
                <a:latin typeface="Segoe UI Semibold" panose="020B0702040204020203" pitchFamily="34" charset="0"/>
                <a:ea typeface="+mn-ea"/>
                <a:cs typeface="Segoe UI Semibold" panose="020B0702040204020203" pitchFamily="34" charset="0"/>
              </a:rPr>
              <a:t>How Surface delivers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Mobility was a priority for SHA, so their device choice needed to be both lightweight and durable. Accessibility and cost-effectiveness were also significant criteria. After reviewing several options, SHA decided on the Surface Laptop Go, a lightweight, durable device that offered extensive accessibility features.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The extended accessibility features of Microsoft Windows built into the Surface Laptop Go devices enable users with special needs.</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2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endParaRPr>
          </a:p>
        </p:txBody>
      </p:sp>
      <p:sp>
        <p:nvSpPr>
          <p:cNvPr id="38" name="TextBox 37">
            <a:extLst>
              <a:ext uri="{FF2B5EF4-FFF2-40B4-BE49-F238E27FC236}">
                <a16:creationId xmlns:a16="http://schemas.microsoft.com/office/drawing/2014/main" id="{B8302B88-C6E5-7544-9730-5AAF3EE2DEDD}"/>
              </a:ext>
            </a:extLst>
          </p:cNvPr>
          <p:cNvSpPr txBox="1"/>
          <p:nvPr/>
        </p:nvSpPr>
        <p:spPr>
          <a:xfrm>
            <a:off x="8488931" y="3218869"/>
            <a:ext cx="3701479" cy="20159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dirty="0">
                <a:solidFill>
                  <a:schemeClr val="tx2"/>
                </a:solidFill>
              </a:rPr>
              <a:t>“I got really excited about the accessibility features of the Surface Laptop Go. We have a lot of monolingual residents that speak many different languages. One of the features I liked was the fact that you could change your language and change your keyboard.“</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100" dirty="0">
                <a:solidFill>
                  <a:schemeClr val="tx2"/>
                </a:solidFill>
                <a:latin typeface="+mj-lt"/>
              </a:rPr>
              <a:t>— Maria </a:t>
            </a:r>
            <a:r>
              <a:rPr lang="en-US" sz="1100" dirty="0" err="1">
                <a:solidFill>
                  <a:schemeClr val="tx2"/>
                </a:solidFill>
                <a:latin typeface="+mj-lt"/>
              </a:rPr>
              <a:t>Ursua</a:t>
            </a:r>
            <a:r>
              <a:rPr lang="en-US" sz="1100" dirty="0">
                <a:solidFill>
                  <a:schemeClr val="tx2"/>
                </a:solidFill>
                <a:latin typeface="+mj-lt"/>
              </a:rPr>
              <a:t>: </a:t>
            </a:r>
            <a:r>
              <a:rPr lang="en-US" sz="1100" dirty="0">
                <a:solidFill>
                  <a:schemeClr val="tx2"/>
                </a:solidFill>
              </a:rPr>
              <a:t>Support Services Coordinator, </a:t>
            </a:r>
            <a:br>
              <a:rPr lang="en-US" sz="1100" dirty="0">
                <a:solidFill>
                  <a:schemeClr val="tx2"/>
                </a:solidFill>
              </a:rPr>
            </a:br>
            <a:r>
              <a:rPr lang="en-US" sz="1100" dirty="0">
                <a:solidFill>
                  <a:schemeClr val="tx2"/>
                </a:solidFill>
              </a:rPr>
              <a:t>Seattle Housing Authority</a:t>
            </a:r>
          </a:p>
        </p:txBody>
      </p:sp>
      <p:pic>
        <p:nvPicPr>
          <p:cNvPr id="2052" name="Picture 4" descr="Seattle Housing Authority logo">
            <a:extLst>
              <a:ext uri="{FF2B5EF4-FFF2-40B4-BE49-F238E27FC236}">
                <a16:creationId xmlns:a16="http://schemas.microsoft.com/office/drawing/2014/main" id="{48F04DFC-A1DC-82BD-99AA-AB8E1E9CFF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4262" y="228683"/>
            <a:ext cx="1006217" cy="94288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 staff member and resident working on a Surface Laptop Go">
            <a:extLst>
              <a:ext uri="{FF2B5EF4-FFF2-40B4-BE49-F238E27FC236}">
                <a16:creationId xmlns:a16="http://schemas.microsoft.com/office/drawing/2014/main" id="{5DC8E3D1-BD8D-E531-0191-6E6BFA337D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7689" y="1202126"/>
            <a:ext cx="3025115" cy="2016743"/>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485DF045-E3E2-D144-BBAC-2B621337434B}"/>
              </a:ext>
              <a:ext uri="{C183D7F6-B498-43B3-948B-1728B52AA6E4}">
                <adec:decorative xmlns:adec="http://schemas.microsoft.com/office/drawing/2017/decorative" val="1"/>
              </a:ext>
            </a:extLst>
          </p:cNvPr>
          <p:cNvSpPr/>
          <p:nvPr/>
        </p:nvSpPr>
        <p:spPr>
          <a:xfrm>
            <a:off x="1589" y="5477283"/>
            <a:ext cx="12188825" cy="14280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grpSp>
        <p:nvGrpSpPr>
          <p:cNvPr id="49" name="Group 48" descr="Text box">
            <a:extLst>
              <a:ext uri="{FF2B5EF4-FFF2-40B4-BE49-F238E27FC236}">
                <a16:creationId xmlns:a16="http://schemas.microsoft.com/office/drawing/2014/main" id="{36F2B61E-04C4-9944-BA63-C857DE1B9557}"/>
              </a:ext>
            </a:extLst>
          </p:cNvPr>
          <p:cNvGrpSpPr/>
          <p:nvPr/>
        </p:nvGrpSpPr>
        <p:grpSpPr>
          <a:xfrm>
            <a:off x="508582" y="5863481"/>
            <a:ext cx="1489912" cy="699848"/>
            <a:chOff x="8411247" y="5821104"/>
            <a:chExt cx="1412341" cy="700030"/>
          </a:xfrm>
        </p:grpSpPr>
        <p:sp>
          <p:nvSpPr>
            <p:cNvPr id="50" name="TextBox 49">
              <a:extLst>
                <a:ext uri="{FF2B5EF4-FFF2-40B4-BE49-F238E27FC236}">
                  <a16:creationId xmlns:a16="http://schemas.microsoft.com/office/drawing/2014/main" id="{E0478914-6BB5-644D-ADFF-38BD34A7CA39}"/>
                </a:ext>
              </a:extLst>
            </p:cNvPr>
            <p:cNvSpPr txBox="1"/>
            <p:nvPr/>
          </p:nvSpPr>
          <p:spPr>
            <a:xfrm>
              <a:off x="8411248" y="5821104"/>
              <a:ext cx="1395870" cy="15388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Business need</a:t>
              </a:r>
            </a:p>
          </p:txBody>
        </p:sp>
        <p:sp>
          <p:nvSpPr>
            <p:cNvPr id="51" name="TextBox 50">
              <a:extLst>
                <a:ext uri="{FF2B5EF4-FFF2-40B4-BE49-F238E27FC236}">
                  <a16:creationId xmlns:a16="http://schemas.microsoft.com/office/drawing/2014/main" id="{D118F3ED-F7C0-DB45-A1EA-DA38265EA4AF}"/>
                </a:ext>
              </a:extLst>
            </p:cNvPr>
            <p:cNvSpPr txBox="1"/>
            <p:nvPr/>
          </p:nvSpPr>
          <p:spPr>
            <a:xfrm>
              <a:off x="8411247" y="6026446"/>
              <a:ext cx="1412341" cy="494688"/>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Mobile productivity</a:t>
              </a:r>
            </a:p>
            <a:p>
              <a:pPr marL="0" marR="0" lvl="0" indent="0" algn="l" defTabSz="914400" rtl="0" eaLnBrk="1" fontAlgn="auto" latinLnBrk="0" hangingPunct="1">
                <a:lnSpc>
                  <a:spcPct val="110000"/>
                </a:lnSpc>
                <a:spcBef>
                  <a:spcPts val="0"/>
                </a:spcBef>
                <a:spcAft>
                  <a:spcPts val="0"/>
                </a:spcAft>
                <a:buClrTx/>
                <a:buSzTx/>
                <a:buFontTx/>
                <a:buNone/>
                <a:tabLst/>
                <a:defRPr/>
              </a:pPr>
              <a:r>
                <a:rPr lang="en-US" sz="1000" dirty="0">
                  <a:solidFill>
                    <a:srgbClr val="505050"/>
                  </a:solidFill>
                  <a:latin typeface="Segoe UI" panose="020B0502040204020203" pitchFamily="34" charset="0"/>
                  <a:cs typeface="Segoe UI" panose="020B0502040204020203" pitchFamily="34" charset="0"/>
                </a:rPr>
                <a:t>Cost effective</a:t>
              </a:r>
              <a:endPar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Digital equity</a:t>
              </a:r>
            </a:p>
          </p:txBody>
        </p:sp>
      </p:grpSp>
      <p:cxnSp>
        <p:nvCxnSpPr>
          <p:cNvPr id="55" name="Straight Connector 54">
            <a:extLst>
              <a:ext uri="{FF2B5EF4-FFF2-40B4-BE49-F238E27FC236}">
                <a16:creationId xmlns:a16="http://schemas.microsoft.com/office/drawing/2014/main" id="{B846D3EB-4C21-2649-BDC4-5A9F167F8154}"/>
              </a:ext>
              <a:ext uri="{C183D7F6-B498-43B3-948B-1728B52AA6E4}">
                <adec:decorative xmlns:adec="http://schemas.microsoft.com/office/drawing/2017/decorative" val="1"/>
              </a:ext>
            </a:extLst>
          </p:cNvPr>
          <p:cNvCxnSpPr>
            <a:cxnSpLocks/>
          </p:cNvCxnSpPr>
          <p:nvPr/>
        </p:nvCxnSpPr>
        <p:spPr>
          <a:xfrm>
            <a:off x="2376889"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77" name="Group 76" descr="Text box">
            <a:extLst>
              <a:ext uri="{FF2B5EF4-FFF2-40B4-BE49-F238E27FC236}">
                <a16:creationId xmlns:a16="http://schemas.microsoft.com/office/drawing/2014/main" id="{6E2BBABC-1FEE-624D-9C5A-D65491F0B31F}"/>
              </a:ext>
            </a:extLst>
          </p:cNvPr>
          <p:cNvGrpSpPr/>
          <p:nvPr/>
        </p:nvGrpSpPr>
        <p:grpSpPr>
          <a:xfrm>
            <a:off x="2814050" y="5863480"/>
            <a:ext cx="1046750" cy="361293"/>
            <a:chOff x="1747512" y="5821104"/>
            <a:chExt cx="1450384" cy="361387"/>
          </a:xfrm>
        </p:grpSpPr>
        <p:sp>
          <p:nvSpPr>
            <p:cNvPr id="78" name="TextBox 77">
              <a:extLst>
                <a:ext uri="{FF2B5EF4-FFF2-40B4-BE49-F238E27FC236}">
                  <a16:creationId xmlns:a16="http://schemas.microsoft.com/office/drawing/2014/main" id="{93514FCA-780A-AB4F-9098-67349173AA71}"/>
                </a:ext>
              </a:extLst>
            </p:cNvPr>
            <p:cNvSpPr txBox="1"/>
            <p:nvPr/>
          </p:nvSpPr>
          <p:spPr>
            <a:xfrm>
              <a:off x="1747512" y="5821104"/>
              <a:ext cx="1395870" cy="15388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Surface device</a:t>
              </a:r>
            </a:p>
          </p:txBody>
        </p:sp>
        <p:sp>
          <p:nvSpPr>
            <p:cNvPr id="79" name="TextBox 78">
              <a:extLst>
                <a:ext uri="{FF2B5EF4-FFF2-40B4-BE49-F238E27FC236}">
                  <a16:creationId xmlns:a16="http://schemas.microsoft.com/office/drawing/2014/main" id="{BF813935-3DD6-9843-ABF5-8AF31D1A666D}"/>
                </a:ext>
              </a:extLst>
            </p:cNvPr>
            <p:cNvSpPr txBox="1"/>
            <p:nvPr/>
          </p:nvSpPr>
          <p:spPr>
            <a:xfrm>
              <a:off x="1747512" y="6026446"/>
              <a:ext cx="1450384" cy="156045"/>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Surface Laptop Go</a:t>
              </a:r>
            </a:p>
          </p:txBody>
        </p:sp>
      </p:grpSp>
      <p:cxnSp>
        <p:nvCxnSpPr>
          <p:cNvPr id="56" name="Straight Connector 55">
            <a:extLst>
              <a:ext uri="{FF2B5EF4-FFF2-40B4-BE49-F238E27FC236}">
                <a16:creationId xmlns:a16="http://schemas.microsoft.com/office/drawing/2014/main" id="{05DC2348-F5D4-8247-9F05-0162512D96D7}"/>
              </a:ext>
              <a:ext uri="{C183D7F6-B498-43B3-948B-1728B52AA6E4}">
                <adec:decorative xmlns:adec="http://schemas.microsoft.com/office/drawing/2017/decorative" val="1"/>
              </a:ext>
            </a:extLst>
          </p:cNvPr>
          <p:cNvCxnSpPr>
            <a:cxnSpLocks/>
          </p:cNvCxnSpPr>
          <p:nvPr/>
        </p:nvCxnSpPr>
        <p:spPr>
          <a:xfrm>
            <a:off x="4414236"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0" name="Group 39" descr="Text box">
            <a:extLst>
              <a:ext uri="{FF2B5EF4-FFF2-40B4-BE49-F238E27FC236}">
                <a16:creationId xmlns:a16="http://schemas.microsoft.com/office/drawing/2014/main" id="{4C664D6B-02F9-CD4A-864A-68B72385804F}"/>
              </a:ext>
            </a:extLst>
          </p:cNvPr>
          <p:cNvGrpSpPr/>
          <p:nvPr/>
        </p:nvGrpSpPr>
        <p:grpSpPr>
          <a:xfrm>
            <a:off x="4857449" y="5863481"/>
            <a:ext cx="1282763" cy="530570"/>
            <a:chOff x="3413446" y="5821104"/>
            <a:chExt cx="1562082" cy="530708"/>
          </a:xfrm>
        </p:grpSpPr>
        <p:sp>
          <p:nvSpPr>
            <p:cNvPr id="41" name="TextBox 40">
              <a:extLst>
                <a:ext uri="{FF2B5EF4-FFF2-40B4-BE49-F238E27FC236}">
                  <a16:creationId xmlns:a16="http://schemas.microsoft.com/office/drawing/2014/main" id="{B68E61C3-E5EE-8148-AB1A-F257CFEB6CD5}"/>
                </a:ext>
              </a:extLst>
            </p:cNvPr>
            <p:cNvSpPr txBox="1"/>
            <p:nvPr/>
          </p:nvSpPr>
          <p:spPr>
            <a:xfrm>
              <a:off x="3413446" y="5821104"/>
              <a:ext cx="1290446" cy="15392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Organization size</a:t>
              </a:r>
            </a:p>
          </p:txBody>
        </p:sp>
        <p:sp>
          <p:nvSpPr>
            <p:cNvPr id="42" name="TextBox 41">
              <a:extLst>
                <a:ext uri="{FF2B5EF4-FFF2-40B4-BE49-F238E27FC236}">
                  <a16:creationId xmlns:a16="http://schemas.microsoft.com/office/drawing/2014/main" id="{3F048C87-FC6C-694A-88D7-F38443C6C2E1}"/>
                </a:ext>
              </a:extLst>
            </p:cNvPr>
            <p:cNvSpPr txBox="1"/>
            <p:nvPr/>
          </p:nvSpPr>
          <p:spPr>
            <a:xfrm>
              <a:off x="3413446" y="6026445"/>
              <a:ext cx="1562082" cy="325367"/>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Medium (</a:t>
              </a:r>
              <a:r>
                <a:rPr lang="en-US" sz="1000" dirty="0">
                  <a:solidFill>
                    <a:srgbClr val="505050"/>
                  </a:solidFill>
                  <a:latin typeface="Segoe UI" panose="020B0502040204020203" pitchFamily="34" charset="0"/>
                  <a:cs typeface="Segoe UI" panose="020B0502040204020203" pitchFamily="34" charset="0"/>
                </a:rPr>
                <a:t>50</a:t>
              </a: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–999 employees)</a:t>
              </a:r>
            </a:p>
          </p:txBody>
        </p:sp>
      </p:grpSp>
      <p:cxnSp>
        <p:nvCxnSpPr>
          <p:cNvPr id="57" name="Straight Connector 56">
            <a:extLst>
              <a:ext uri="{FF2B5EF4-FFF2-40B4-BE49-F238E27FC236}">
                <a16:creationId xmlns:a16="http://schemas.microsoft.com/office/drawing/2014/main" id="{6A1E5309-36A6-834B-B601-BF8CB95FD911}"/>
              </a:ext>
              <a:ext uri="{C183D7F6-B498-43B3-948B-1728B52AA6E4}">
                <adec:decorative xmlns:adec="http://schemas.microsoft.com/office/drawing/2017/decorative" val="1"/>
              </a:ext>
            </a:extLst>
          </p:cNvPr>
          <p:cNvCxnSpPr>
            <a:cxnSpLocks/>
          </p:cNvCxnSpPr>
          <p:nvPr/>
        </p:nvCxnSpPr>
        <p:spPr>
          <a:xfrm>
            <a:off x="6595962"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3" name="Group 42" descr="Text box">
            <a:extLst>
              <a:ext uri="{FF2B5EF4-FFF2-40B4-BE49-F238E27FC236}">
                <a16:creationId xmlns:a16="http://schemas.microsoft.com/office/drawing/2014/main" id="{C5F2ABF7-7806-4642-87BB-8B5A4C9EFF4F}"/>
              </a:ext>
            </a:extLst>
          </p:cNvPr>
          <p:cNvGrpSpPr/>
          <p:nvPr/>
        </p:nvGrpSpPr>
        <p:grpSpPr>
          <a:xfrm>
            <a:off x="6974359" y="5863483"/>
            <a:ext cx="893685" cy="361294"/>
            <a:chOff x="5079380" y="5821104"/>
            <a:chExt cx="1749175" cy="361388"/>
          </a:xfrm>
        </p:grpSpPr>
        <p:sp>
          <p:nvSpPr>
            <p:cNvPr id="44" name="TextBox 43">
              <a:extLst>
                <a:ext uri="{FF2B5EF4-FFF2-40B4-BE49-F238E27FC236}">
                  <a16:creationId xmlns:a16="http://schemas.microsoft.com/office/drawing/2014/main" id="{8A28E97B-EBBC-7547-9E59-483314E21256}"/>
                </a:ext>
              </a:extLst>
            </p:cNvPr>
            <p:cNvSpPr txBox="1"/>
            <p:nvPr/>
          </p:nvSpPr>
          <p:spPr>
            <a:xfrm>
              <a:off x="5079382" y="5821104"/>
              <a:ext cx="1111564" cy="153887"/>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Industry</a:t>
              </a:r>
            </a:p>
          </p:txBody>
        </p:sp>
        <p:sp>
          <p:nvSpPr>
            <p:cNvPr id="45" name="TextBox 44">
              <a:extLst>
                <a:ext uri="{FF2B5EF4-FFF2-40B4-BE49-F238E27FC236}">
                  <a16:creationId xmlns:a16="http://schemas.microsoft.com/office/drawing/2014/main" id="{DAB345CF-8595-7240-8D3C-EC443511F340}"/>
                </a:ext>
              </a:extLst>
            </p:cNvPr>
            <p:cNvSpPr txBox="1"/>
            <p:nvPr/>
          </p:nvSpPr>
          <p:spPr>
            <a:xfrm>
              <a:off x="5079380" y="6026446"/>
              <a:ext cx="1749175"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Nonprofit</a:t>
              </a:r>
            </a:p>
          </p:txBody>
        </p:sp>
      </p:grpSp>
      <p:cxnSp>
        <p:nvCxnSpPr>
          <p:cNvPr id="61" name="Straight Connector 60">
            <a:extLst>
              <a:ext uri="{FF2B5EF4-FFF2-40B4-BE49-F238E27FC236}">
                <a16:creationId xmlns:a16="http://schemas.microsoft.com/office/drawing/2014/main" id="{2076867F-1508-CD48-88E6-F58BE82E6E16}"/>
              </a:ext>
              <a:ext uri="{C183D7F6-B498-43B3-948B-1728B52AA6E4}">
                <adec:decorative xmlns:adec="http://schemas.microsoft.com/office/drawing/2017/decorative" val="1"/>
              </a:ext>
            </a:extLst>
          </p:cNvPr>
          <p:cNvCxnSpPr>
            <a:cxnSpLocks/>
          </p:cNvCxnSpPr>
          <p:nvPr/>
        </p:nvCxnSpPr>
        <p:spPr>
          <a:xfrm>
            <a:off x="8488931"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descr="Text box">
            <a:extLst>
              <a:ext uri="{FF2B5EF4-FFF2-40B4-BE49-F238E27FC236}">
                <a16:creationId xmlns:a16="http://schemas.microsoft.com/office/drawing/2014/main" id="{9A148115-C777-1E48-901B-B5AC835F01D9}"/>
              </a:ext>
            </a:extLst>
          </p:cNvPr>
          <p:cNvGrpSpPr/>
          <p:nvPr/>
        </p:nvGrpSpPr>
        <p:grpSpPr>
          <a:xfrm>
            <a:off x="8777689" y="5863482"/>
            <a:ext cx="1222311" cy="361295"/>
            <a:chOff x="6745312" y="5821103"/>
            <a:chExt cx="1537729" cy="361389"/>
          </a:xfrm>
        </p:grpSpPr>
        <p:sp>
          <p:nvSpPr>
            <p:cNvPr id="47" name="TextBox 46">
              <a:extLst>
                <a:ext uri="{FF2B5EF4-FFF2-40B4-BE49-F238E27FC236}">
                  <a16:creationId xmlns:a16="http://schemas.microsoft.com/office/drawing/2014/main" id="{76F2FFDF-C242-F44E-B1EA-40AA6F46F293}"/>
                </a:ext>
              </a:extLst>
            </p:cNvPr>
            <p:cNvSpPr txBox="1"/>
            <p:nvPr/>
          </p:nvSpPr>
          <p:spPr>
            <a:xfrm>
              <a:off x="6745316" y="5821103"/>
              <a:ext cx="1157643" cy="15392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Country</a:t>
              </a:r>
            </a:p>
          </p:txBody>
        </p:sp>
        <p:sp>
          <p:nvSpPr>
            <p:cNvPr id="48" name="TextBox 47">
              <a:extLst>
                <a:ext uri="{FF2B5EF4-FFF2-40B4-BE49-F238E27FC236}">
                  <a16:creationId xmlns:a16="http://schemas.microsoft.com/office/drawing/2014/main" id="{DFBFB081-6A75-A240-87B5-A95DFCAB6EC2}"/>
                </a:ext>
              </a:extLst>
            </p:cNvPr>
            <p:cNvSpPr txBox="1"/>
            <p:nvPr/>
          </p:nvSpPr>
          <p:spPr>
            <a:xfrm>
              <a:off x="6745312" y="6026446"/>
              <a:ext cx="1537729"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United States</a:t>
              </a:r>
            </a:p>
          </p:txBody>
        </p:sp>
      </p:grpSp>
      <p:cxnSp>
        <p:nvCxnSpPr>
          <p:cNvPr id="62" name="Straight Connector 61">
            <a:extLst>
              <a:ext uri="{FF2B5EF4-FFF2-40B4-BE49-F238E27FC236}">
                <a16:creationId xmlns:a16="http://schemas.microsoft.com/office/drawing/2014/main" id="{0D46AAB2-47F7-4044-9A69-0C58FE150DF3}"/>
              </a:ext>
              <a:ext uri="{C183D7F6-B498-43B3-948B-1728B52AA6E4}">
                <adec:decorative xmlns:adec="http://schemas.microsoft.com/office/drawing/2017/decorative" val="1"/>
              </a:ext>
            </a:extLst>
          </p:cNvPr>
          <p:cNvCxnSpPr>
            <a:cxnSpLocks/>
          </p:cNvCxnSpPr>
          <p:nvPr/>
        </p:nvCxnSpPr>
        <p:spPr>
          <a:xfrm>
            <a:off x="9916678"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descr="Text box">
            <a:extLst>
              <a:ext uri="{FF2B5EF4-FFF2-40B4-BE49-F238E27FC236}">
                <a16:creationId xmlns:a16="http://schemas.microsoft.com/office/drawing/2014/main" id="{0EE35657-0D9D-D24A-A866-D47C0CEAA1A9}"/>
              </a:ext>
            </a:extLst>
          </p:cNvPr>
          <p:cNvGrpSpPr/>
          <p:nvPr/>
        </p:nvGrpSpPr>
        <p:grpSpPr>
          <a:xfrm>
            <a:off x="10491794" y="5863481"/>
            <a:ext cx="1222311" cy="361294"/>
            <a:chOff x="10077180" y="5821104"/>
            <a:chExt cx="1395870" cy="361388"/>
          </a:xfrm>
        </p:grpSpPr>
        <p:sp>
          <p:nvSpPr>
            <p:cNvPr id="59" name="TextBox 58">
              <a:extLst>
                <a:ext uri="{FF2B5EF4-FFF2-40B4-BE49-F238E27FC236}">
                  <a16:creationId xmlns:a16="http://schemas.microsoft.com/office/drawing/2014/main" id="{AB6FD2E2-A896-E14C-B15A-4BBD08E9C239}"/>
                </a:ext>
              </a:extLst>
            </p:cNvPr>
            <p:cNvSpPr txBox="1"/>
            <p:nvPr/>
          </p:nvSpPr>
          <p:spPr>
            <a:xfrm>
              <a:off x="10077180" y="5821104"/>
              <a:ext cx="1395870" cy="15388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Learn more</a:t>
              </a:r>
            </a:p>
          </p:txBody>
        </p:sp>
        <p:sp>
          <p:nvSpPr>
            <p:cNvPr id="60" name="TextBox 59">
              <a:extLst>
                <a:ext uri="{FF2B5EF4-FFF2-40B4-BE49-F238E27FC236}">
                  <a16:creationId xmlns:a16="http://schemas.microsoft.com/office/drawing/2014/main" id="{C3540C71-5D12-4140-B03D-669021726B47}"/>
                </a:ext>
              </a:extLst>
            </p:cNvPr>
            <p:cNvSpPr txBox="1"/>
            <p:nvPr/>
          </p:nvSpPr>
          <p:spPr>
            <a:xfrm>
              <a:off x="10077185" y="6026446"/>
              <a:ext cx="1317745"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78D4"/>
                  </a:solidFill>
                  <a:effectLst/>
                  <a:uLnTx/>
                  <a:uFillTx/>
                  <a:latin typeface="Segoe UI" panose="020B0502040204020203" pitchFamily="34" charset="0"/>
                  <a:ea typeface="+mn-ea"/>
                  <a:cs typeface="Segoe UI" panose="020B0502040204020203" pitchFamily="34" charset="0"/>
                  <a:hlinkClick r:id="rId5"/>
                </a:rPr>
                <a:t>Read the case study</a:t>
              </a:r>
              <a:endParaRPr kumimoji="0" lang="en-US" sz="1000" b="0" i="0" u="none" strike="noStrike" kern="1200" cap="none" spc="0" normalizeH="0" baseline="0" noProof="0" dirty="0">
                <a:ln>
                  <a:noFill/>
                </a:ln>
                <a:solidFill>
                  <a:srgbClr val="0078D4"/>
                </a:solidFill>
                <a:effectLst/>
                <a:uLnTx/>
                <a:uFillTx/>
                <a:latin typeface="Segoe UI" panose="020B0502040204020203" pitchFamily="34" charset="0"/>
                <a:ea typeface="+mn-ea"/>
                <a:cs typeface="Segoe UI" panose="020B0502040204020203" pitchFamily="34" charset="0"/>
              </a:endParaRPr>
            </a:p>
          </p:txBody>
        </p:sp>
      </p:grpSp>
    </p:spTree>
    <p:extLst>
      <p:ext uri="{BB962C8B-B14F-4D97-AF65-F5344CB8AC3E}">
        <p14:creationId xmlns:p14="http://schemas.microsoft.com/office/powerpoint/2010/main" val="261862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a:extLst>
              <a:ext uri="{FF2B5EF4-FFF2-40B4-BE49-F238E27FC236}">
                <a16:creationId xmlns:a16="http://schemas.microsoft.com/office/drawing/2014/main" id="{4E6A2DD6-D4A0-5441-8CBB-DF1E101109ED}"/>
              </a:ext>
            </a:extLst>
          </p:cNvPr>
          <p:cNvSpPr txBox="1">
            <a:spLocks noGrp="1"/>
          </p:cNvSpPr>
          <p:nvPr>
            <p:ph type="title" idx="4294967295"/>
          </p:nvPr>
        </p:nvSpPr>
        <p:spPr>
          <a:xfrm>
            <a:off x="473828" y="907113"/>
            <a:ext cx="7158633" cy="44319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Barnardo’s </a:t>
            </a:r>
          </a:p>
        </p:txBody>
      </p:sp>
      <p:sp>
        <p:nvSpPr>
          <p:cNvPr id="54" name="TextBox 53">
            <a:extLst>
              <a:ext uri="{FF2B5EF4-FFF2-40B4-BE49-F238E27FC236}">
                <a16:creationId xmlns:a16="http://schemas.microsoft.com/office/drawing/2014/main" id="{7DC2EC4D-E726-4546-BF0F-3AA1C2D4F2E7}"/>
              </a:ext>
            </a:extLst>
          </p:cNvPr>
          <p:cNvSpPr txBox="1"/>
          <p:nvPr/>
        </p:nvSpPr>
        <p:spPr>
          <a:xfrm>
            <a:off x="429617" y="371379"/>
            <a:ext cx="3251715" cy="2307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30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Customer success story</a:t>
            </a:r>
          </a:p>
        </p:txBody>
      </p:sp>
      <p:sp>
        <p:nvSpPr>
          <p:cNvPr id="34" name="Subtitle">
            <a:extLst>
              <a:ext uri="{FF2B5EF4-FFF2-40B4-BE49-F238E27FC236}">
                <a16:creationId xmlns:a16="http://schemas.microsoft.com/office/drawing/2014/main" id="{5086F351-8BCB-E342-B3C3-90492BB2B6AA}"/>
              </a:ext>
            </a:extLst>
          </p:cNvPr>
          <p:cNvSpPr txBox="1">
            <a:spLocks/>
          </p:cNvSpPr>
          <p:nvPr/>
        </p:nvSpPr>
        <p:spPr>
          <a:xfrm>
            <a:off x="503642" y="1457887"/>
            <a:ext cx="6607021" cy="498598"/>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Social services nonprofit enhances client support through Microsoft technology</a:t>
            </a:r>
          </a:p>
        </p:txBody>
      </p:sp>
      <p:sp>
        <p:nvSpPr>
          <p:cNvPr id="35" name="Text Placeholder 1">
            <a:extLst>
              <a:ext uri="{FF2B5EF4-FFF2-40B4-BE49-F238E27FC236}">
                <a16:creationId xmlns:a16="http://schemas.microsoft.com/office/drawing/2014/main" id="{AE016817-DF8E-B14E-A7E3-D6C81C38C478}"/>
              </a:ext>
            </a:extLst>
          </p:cNvPr>
          <p:cNvSpPr txBox="1">
            <a:spLocks/>
          </p:cNvSpPr>
          <p:nvPr/>
        </p:nvSpPr>
        <p:spPr>
          <a:xfrm>
            <a:off x="503643" y="2158222"/>
            <a:ext cx="2904831" cy="2280624"/>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78D4"/>
                </a:solidFill>
                <a:effectLst/>
                <a:uLnTx/>
                <a:uFillTx/>
                <a:latin typeface="Segoe UI Semibold" panose="020B0702040204020203" pitchFamily="34" charset="0"/>
                <a:ea typeface="+mn-ea"/>
                <a:cs typeface="Segoe UI Semibold" panose="020B0702040204020203" pitchFamily="34" charset="0"/>
              </a:rPr>
              <a:t>Meeting the increasing need for essential social services</a:t>
            </a:r>
          </a:p>
          <a:p>
            <a:pPr lvl="0">
              <a:lnSpc>
                <a:spcPct val="100000"/>
              </a:lnSpc>
              <a:spcBef>
                <a:spcPts val="0"/>
              </a:spcBef>
              <a:spcAft>
                <a:spcPts val="600"/>
              </a:spcAft>
              <a:defRPr/>
            </a:pPr>
            <a:r>
              <a:rPr lang="en-US" sz="1200" dirty="0">
                <a:solidFill>
                  <a:srgbClr val="505050"/>
                </a:solidFill>
                <a:latin typeface="Segoe UI" panose="020B0502040204020203" pitchFamily="34" charset="0"/>
                <a:cs typeface="Segoe UI" panose="020B0502040204020203" pitchFamily="34" charset="0"/>
              </a:rPr>
              <a:t>United </a:t>
            </a:r>
            <a:r>
              <a:rPr kumimoji="0" lang="en-US" sz="12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Kingdom–based nonprofit connects hundreds of thousands of families and children in need with valuable social services each year. To best make those connections, Barnardo’s must ensure that employees have the technology they need to work efficiently and accurately, and the organization also needs to show potential donors that its work has a concrete impact.</a:t>
            </a:r>
          </a:p>
        </p:txBody>
      </p:sp>
      <p:cxnSp>
        <p:nvCxnSpPr>
          <p:cNvPr id="53" name="Straight Connector 52">
            <a:extLst>
              <a:ext uri="{FF2B5EF4-FFF2-40B4-BE49-F238E27FC236}">
                <a16:creationId xmlns:a16="http://schemas.microsoft.com/office/drawing/2014/main" id="{82FD3539-D95A-6440-8F44-C851CF7DB5BA}"/>
              </a:ext>
              <a:ext uri="{C183D7F6-B498-43B3-948B-1728B52AA6E4}">
                <adec:decorative xmlns:adec="http://schemas.microsoft.com/office/drawing/2017/decorative" val="1"/>
              </a:ext>
            </a:extLst>
          </p:cNvPr>
          <p:cNvCxnSpPr>
            <a:cxnSpLocks/>
          </p:cNvCxnSpPr>
          <p:nvPr/>
        </p:nvCxnSpPr>
        <p:spPr>
          <a:xfrm>
            <a:off x="3760519" y="2144846"/>
            <a:ext cx="0" cy="28901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B43B62A6-9ED7-CE44-B212-72AB073DF178}"/>
              </a:ext>
            </a:extLst>
          </p:cNvPr>
          <p:cNvSpPr/>
          <p:nvPr/>
        </p:nvSpPr>
        <p:spPr>
          <a:xfrm>
            <a:off x="4207765" y="2164647"/>
            <a:ext cx="3267692" cy="2563779"/>
          </a:xfrm>
          <a:prstGeom prst="rect">
            <a:avLst/>
          </a:prstGeom>
        </p:spPr>
        <p:txBody>
          <a:bodyPr wrap="square" lIns="0" tIns="0" rIns="0" bIns="0">
            <a:sp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1600" b="0" i="0" u="none" strike="noStrike" kern="1200" cap="none" spc="0" normalizeH="0" baseline="0" noProof="0" dirty="0">
                <a:ln>
                  <a:noFill/>
                </a:ln>
                <a:solidFill>
                  <a:srgbClr val="0078D4"/>
                </a:solidFill>
                <a:effectLst/>
                <a:uLnTx/>
                <a:uFillTx/>
                <a:latin typeface="Segoe UI Semibold" panose="020B0702040204020203" pitchFamily="34" charset="0"/>
                <a:ea typeface="+mn-ea"/>
                <a:cs typeface="Segoe UI Semibold" panose="020B0702040204020203" pitchFamily="34" charset="0"/>
              </a:rPr>
              <a:t>How Surface delivers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By deploying Microsoft Cloud technologies and Microsoft Surface devices, Barnardo’s has helped employees be more effective in the field, and it has gained valuable reporting capabilities that have been essential in securing funding to meet the increased demand for services during COVID-19. The nonprofit chose Surface devices because they are several pounds lighter than comparable products, without sacrificing screen size. That way, frontline users can go wherever they’re most needed, from schools to community centers to homes.</a:t>
            </a:r>
          </a:p>
        </p:txBody>
      </p:sp>
      <p:pic>
        <p:nvPicPr>
          <p:cNvPr id="2" name="Picture 2" descr="Barnardo's logo">
            <a:extLst>
              <a:ext uri="{FF2B5EF4-FFF2-40B4-BE49-F238E27FC236}">
                <a16:creationId xmlns:a16="http://schemas.microsoft.com/office/drawing/2014/main" id="{DA89C758-770F-BCD5-218D-C94E3D92E9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5464" y="140830"/>
            <a:ext cx="1399600" cy="1399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nprofit worker meeting with a child">
            <a:extLst>
              <a:ext uri="{FF2B5EF4-FFF2-40B4-BE49-F238E27FC236}">
                <a16:creationId xmlns:a16="http://schemas.microsoft.com/office/drawing/2014/main" id="{149BECA3-3F16-4037-0168-4728B00F34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96616" y="1428032"/>
            <a:ext cx="3557296" cy="2371531"/>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B8302B88-C6E5-7544-9730-5AAF3EE2DEDD}"/>
              </a:ext>
            </a:extLst>
          </p:cNvPr>
          <p:cNvSpPr txBox="1"/>
          <p:nvPr/>
        </p:nvSpPr>
        <p:spPr>
          <a:xfrm>
            <a:off x="8419886" y="3886525"/>
            <a:ext cx="3772114"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dirty="0">
                <a:solidFill>
                  <a:schemeClr val="tx2"/>
                </a:solidFill>
              </a:rPr>
              <a:t>“By adopting Microsoft 365, the Microsoft Cloud, and Surface devices, technology supports what we’re doing and where we’re going as an organization.“</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100" dirty="0">
                <a:solidFill>
                  <a:schemeClr val="tx2"/>
                </a:solidFill>
                <a:latin typeface="+mj-lt"/>
              </a:rPr>
              <a:t>— Kieron Thorpe: </a:t>
            </a:r>
            <a:r>
              <a:rPr lang="en-US" sz="1100" dirty="0">
                <a:solidFill>
                  <a:schemeClr val="tx2"/>
                </a:solidFill>
              </a:rPr>
              <a:t>Head of Operating Technology, Bernardo's</a:t>
            </a:r>
          </a:p>
        </p:txBody>
      </p:sp>
      <p:sp>
        <p:nvSpPr>
          <p:cNvPr id="32" name="Rectangle 31">
            <a:extLst>
              <a:ext uri="{FF2B5EF4-FFF2-40B4-BE49-F238E27FC236}">
                <a16:creationId xmlns:a16="http://schemas.microsoft.com/office/drawing/2014/main" id="{485DF045-E3E2-D144-BBAC-2B621337434B}"/>
              </a:ext>
              <a:ext uri="{C183D7F6-B498-43B3-948B-1728B52AA6E4}">
                <adec:decorative xmlns:adec="http://schemas.microsoft.com/office/drawing/2017/decorative" val="1"/>
              </a:ext>
            </a:extLst>
          </p:cNvPr>
          <p:cNvSpPr/>
          <p:nvPr/>
        </p:nvSpPr>
        <p:spPr>
          <a:xfrm>
            <a:off x="1589" y="5477283"/>
            <a:ext cx="12188825" cy="14280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a:ea typeface="+mn-ea"/>
              <a:cs typeface="+mn-cs"/>
            </a:endParaRPr>
          </a:p>
        </p:txBody>
      </p:sp>
      <p:grpSp>
        <p:nvGrpSpPr>
          <p:cNvPr id="49" name="Group 48" descr="Text box">
            <a:extLst>
              <a:ext uri="{FF2B5EF4-FFF2-40B4-BE49-F238E27FC236}">
                <a16:creationId xmlns:a16="http://schemas.microsoft.com/office/drawing/2014/main" id="{36F2B61E-04C4-9944-BA63-C857DE1B9557}"/>
              </a:ext>
            </a:extLst>
          </p:cNvPr>
          <p:cNvGrpSpPr/>
          <p:nvPr/>
        </p:nvGrpSpPr>
        <p:grpSpPr>
          <a:xfrm>
            <a:off x="508582" y="5863481"/>
            <a:ext cx="1489912" cy="361294"/>
            <a:chOff x="8411247" y="5821104"/>
            <a:chExt cx="1412341" cy="361388"/>
          </a:xfrm>
        </p:grpSpPr>
        <p:sp>
          <p:nvSpPr>
            <p:cNvPr id="50" name="TextBox 49">
              <a:extLst>
                <a:ext uri="{FF2B5EF4-FFF2-40B4-BE49-F238E27FC236}">
                  <a16:creationId xmlns:a16="http://schemas.microsoft.com/office/drawing/2014/main" id="{E0478914-6BB5-644D-ADFF-38BD34A7CA39}"/>
                </a:ext>
              </a:extLst>
            </p:cNvPr>
            <p:cNvSpPr txBox="1"/>
            <p:nvPr/>
          </p:nvSpPr>
          <p:spPr>
            <a:xfrm>
              <a:off x="8411248" y="5821104"/>
              <a:ext cx="1395870" cy="15388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Business need</a:t>
              </a:r>
            </a:p>
          </p:txBody>
        </p:sp>
        <p:sp>
          <p:nvSpPr>
            <p:cNvPr id="51" name="TextBox 50">
              <a:extLst>
                <a:ext uri="{FF2B5EF4-FFF2-40B4-BE49-F238E27FC236}">
                  <a16:creationId xmlns:a16="http://schemas.microsoft.com/office/drawing/2014/main" id="{D118F3ED-F7C0-DB45-A1EA-DA38265EA4AF}"/>
                </a:ext>
              </a:extLst>
            </p:cNvPr>
            <p:cNvSpPr txBox="1"/>
            <p:nvPr/>
          </p:nvSpPr>
          <p:spPr>
            <a:xfrm>
              <a:off x="8411247" y="6026446"/>
              <a:ext cx="1412341"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Hybrid work productivity</a:t>
              </a:r>
            </a:p>
          </p:txBody>
        </p:sp>
      </p:grpSp>
      <p:cxnSp>
        <p:nvCxnSpPr>
          <p:cNvPr id="55" name="Straight Connector 54">
            <a:extLst>
              <a:ext uri="{FF2B5EF4-FFF2-40B4-BE49-F238E27FC236}">
                <a16:creationId xmlns:a16="http://schemas.microsoft.com/office/drawing/2014/main" id="{B846D3EB-4C21-2649-BDC4-5A9F167F8154}"/>
              </a:ext>
              <a:ext uri="{C183D7F6-B498-43B3-948B-1728B52AA6E4}">
                <adec:decorative xmlns:adec="http://schemas.microsoft.com/office/drawing/2017/decorative" val="1"/>
              </a:ext>
            </a:extLst>
          </p:cNvPr>
          <p:cNvCxnSpPr>
            <a:cxnSpLocks/>
          </p:cNvCxnSpPr>
          <p:nvPr/>
        </p:nvCxnSpPr>
        <p:spPr>
          <a:xfrm>
            <a:off x="2376889"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77" name="Group 76" descr="Text box">
            <a:extLst>
              <a:ext uri="{FF2B5EF4-FFF2-40B4-BE49-F238E27FC236}">
                <a16:creationId xmlns:a16="http://schemas.microsoft.com/office/drawing/2014/main" id="{6E2BBABC-1FEE-624D-9C5A-D65491F0B31F}"/>
              </a:ext>
            </a:extLst>
          </p:cNvPr>
          <p:cNvGrpSpPr/>
          <p:nvPr/>
        </p:nvGrpSpPr>
        <p:grpSpPr>
          <a:xfrm>
            <a:off x="2814050" y="5863481"/>
            <a:ext cx="1007407" cy="361294"/>
            <a:chOff x="1747512" y="5821104"/>
            <a:chExt cx="1395870" cy="361388"/>
          </a:xfrm>
        </p:grpSpPr>
        <p:sp>
          <p:nvSpPr>
            <p:cNvPr id="78" name="TextBox 77">
              <a:extLst>
                <a:ext uri="{FF2B5EF4-FFF2-40B4-BE49-F238E27FC236}">
                  <a16:creationId xmlns:a16="http://schemas.microsoft.com/office/drawing/2014/main" id="{93514FCA-780A-AB4F-9098-67349173AA71}"/>
                </a:ext>
              </a:extLst>
            </p:cNvPr>
            <p:cNvSpPr txBox="1"/>
            <p:nvPr/>
          </p:nvSpPr>
          <p:spPr>
            <a:xfrm>
              <a:off x="1747512" y="5821104"/>
              <a:ext cx="1395870" cy="15388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Surface device</a:t>
              </a:r>
            </a:p>
          </p:txBody>
        </p:sp>
        <p:sp>
          <p:nvSpPr>
            <p:cNvPr id="79" name="TextBox 78">
              <a:extLst>
                <a:ext uri="{FF2B5EF4-FFF2-40B4-BE49-F238E27FC236}">
                  <a16:creationId xmlns:a16="http://schemas.microsoft.com/office/drawing/2014/main" id="{BF813935-3DD6-9843-ABF5-8AF31D1A666D}"/>
                </a:ext>
              </a:extLst>
            </p:cNvPr>
            <p:cNvSpPr txBox="1"/>
            <p:nvPr/>
          </p:nvSpPr>
          <p:spPr>
            <a:xfrm>
              <a:off x="1747512" y="6026446"/>
              <a:ext cx="1238296"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Surface</a:t>
              </a:r>
            </a:p>
          </p:txBody>
        </p:sp>
      </p:grpSp>
      <p:cxnSp>
        <p:nvCxnSpPr>
          <p:cNvPr id="56" name="Straight Connector 55">
            <a:extLst>
              <a:ext uri="{FF2B5EF4-FFF2-40B4-BE49-F238E27FC236}">
                <a16:creationId xmlns:a16="http://schemas.microsoft.com/office/drawing/2014/main" id="{05DC2348-F5D4-8247-9F05-0162512D96D7}"/>
              </a:ext>
              <a:ext uri="{C183D7F6-B498-43B3-948B-1728B52AA6E4}">
                <adec:decorative xmlns:adec="http://schemas.microsoft.com/office/drawing/2017/decorative" val="1"/>
              </a:ext>
            </a:extLst>
          </p:cNvPr>
          <p:cNvCxnSpPr>
            <a:cxnSpLocks/>
          </p:cNvCxnSpPr>
          <p:nvPr/>
        </p:nvCxnSpPr>
        <p:spPr>
          <a:xfrm>
            <a:off x="4414236"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0" name="Group 39" descr="Text box">
            <a:extLst>
              <a:ext uri="{FF2B5EF4-FFF2-40B4-BE49-F238E27FC236}">
                <a16:creationId xmlns:a16="http://schemas.microsoft.com/office/drawing/2014/main" id="{4C664D6B-02F9-CD4A-864A-68B72385804F}"/>
              </a:ext>
            </a:extLst>
          </p:cNvPr>
          <p:cNvGrpSpPr/>
          <p:nvPr/>
        </p:nvGrpSpPr>
        <p:grpSpPr>
          <a:xfrm>
            <a:off x="4857449" y="5863481"/>
            <a:ext cx="1282763" cy="530570"/>
            <a:chOff x="3413446" y="5821104"/>
            <a:chExt cx="1562082" cy="530708"/>
          </a:xfrm>
        </p:grpSpPr>
        <p:sp>
          <p:nvSpPr>
            <p:cNvPr id="41" name="TextBox 40">
              <a:extLst>
                <a:ext uri="{FF2B5EF4-FFF2-40B4-BE49-F238E27FC236}">
                  <a16:creationId xmlns:a16="http://schemas.microsoft.com/office/drawing/2014/main" id="{B68E61C3-E5EE-8148-AB1A-F257CFEB6CD5}"/>
                </a:ext>
              </a:extLst>
            </p:cNvPr>
            <p:cNvSpPr txBox="1"/>
            <p:nvPr/>
          </p:nvSpPr>
          <p:spPr>
            <a:xfrm>
              <a:off x="3413446" y="5821104"/>
              <a:ext cx="1290446" cy="15392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Organization size</a:t>
              </a:r>
            </a:p>
          </p:txBody>
        </p:sp>
        <p:sp>
          <p:nvSpPr>
            <p:cNvPr id="42" name="TextBox 41">
              <a:extLst>
                <a:ext uri="{FF2B5EF4-FFF2-40B4-BE49-F238E27FC236}">
                  <a16:creationId xmlns:a16="http://schemas.microsoft.com/office/drawing/2014/main" id="{3F048C87-FC6C-694A-88D7-F38443C6C2E1}"/>
                </a:ext>
              </a:extLst>
            </p:cNvPr>
            <p:cNvSpPr txBox="1"/>
            <p:nvPr/>
          </p:nvSpPr>
          <p:spPr>
            <a:xfrm>
              <a:off x="3413446" y="6026445"/>
              <a:ext cx="1562082" cy="325367"/>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Large (1,000–9,999 employees)</a:t>
              </a:r>
            </a:p>
          </p:txBody>
        </p:sp>
      </p:grpSp>
      <p:cxnSp>
        <p:nvCxnSpPr>
          <p:cNvPr id="57" name="Straight Connector 56">
            <a:extLst>
              <a:ext uri="{FF2B5EF4-FFF2-40B4-BE49-F238E27FC236}">
                <a16:creationId xmlns:a16="http://schemas.microsoft.com/office/drawing/2014/main" id="{6A1E5309-36A6-834B-B601-BF8CB95FD911}"/>
              </a:ext>
              <a:ext uri="{C183D7F6-B498-43B3-948B-1728B52AA6E4}">
                <adec:decorative xmlns:adec="http://schemas.microsoft.com/office/drawing/2017/decorative" val="1"/>
              </a:ext>
            </a:extLst>
          </p:cNvPr>
          <p:cNvCxnSpPr>
            <a:cxnSpLocks/>
          </p:cNvCxnSpPr>
          <p:nvPr/>
        </p:nvCxnSpPr>
        <p:spPr>
          <a:xfrm>
            <a:off x="6595962"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3" name="Group 42" descr="Text box">
            <a:extLst>
              <a:ext uri="{FF2B5EF4-FFF2-40B4-BE49-F238E27FC236}">
                <a16:creationId xmlns:a16="http://schemas.microsoft.com/office/drawing/2014/main" id="{C5F2ABF7-7806-4642-87BB-8B5A4C9EFF4F}"/>
              </a:ext>
            </a:extLst>
          </p:cNvPr>
          <p:cNvGrpSpPr/>
          <p:nvPr/>
        </p:nvGrpSpPr>
        <p:grpSpPr>
          <a:xfrm>
            <a:off x="6974359" y="5863483"/>
            <a:ext cx="893685" cy="361294"/>
            <a:chOff x="5079380" y="5821104"/>
            <a:chExt cx="1749175" cy="361388"/>
          </a:xfrm>
        </p:grpSpPr>
        <p:sp>
          <p:nvSpPr>
            <p:cNvPr id="44" name="TextBox 43">
              <a:extLst>
                <a:ext uri="{FF2B5EF4-FFF2-40B4-BE49-F238E27FC236}">
                  <a16:creationId xmlns:a16="http://schemas.microsoft.com/office/drawing/2014/main" id="{8A28E97B-EBBC-7547-9E59-483314E21256}"/>
                </a:ext>
              </a:extLst>
            </p:cNvPr>
            <p:cNvSpPr txBox="1"/>
            <p:nvPr/>
          </p:nvSpPr>
          <p:spPr>
            <a:xfrm>
              <a:off x="5079382" y="5821104"/>
              <a:ext cx="1111564" cy="153887"/>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Industry</a:t>
              </a:r>
            </a:p>
          </p:txBody>
        </p:sp>
        <p:sp>
          <p:nvSpPr>
            <p:cNvPr id="45" name="TextBox 44">
              <a:extLst>
                <a:ext uri="{FF2B5EF4-FFF2-40B4-BE49-F238E27FC236}">
                  <a16:creationId xmlns:a16="http://schemas.microsoft.com/office/drawing/2014/main" id="{DAB345CF-8595-7240-8D3C-EC443511F340}"/>
                </a:ext>
              </a:extLst>
            </p:cNvPr>
            <p:cNvSpPr txBox="1"/>
            <p:nvPr/>
          </p:nvSpPr>
          <p:spPr>
            <a:xfrm>
              <a:off x="5079380" y="6026446"/>
              <a:ext cx="1749175"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Nonprofit</a:t>
              </a:r>
            </a:p>
          </p:txBody>
        </p:sp>
      </p:grpSp>
      <p:cxnSp>
        <p:nvCxnSpPr>
          <p:cNvPr id="61" name="Straight Connector 60">
            <a:extLst>
              <a:ext uri="{FF2B5EF4-FFF2-40B4-BE49-F238E27FC236}">
                <a16:creationId xmlns:a16="http://schemas.microsoft.com/office/drawing/2014/main" id="{2076867F-1508-CD48-88E6-F58BE82E6E16}"/>
              </a:ext>
              <a:ext uri="{C183D7F6-B498-43B3-948B-1728B52AA6E4}">
                <adec:decorative xmlns:adec="http://schemas.microsoft.com/office/drawing/2017/decorative" val="1"/>
              </a:ext>
            </a:extLst>
          </p:cNvPr>
          <p:cNvCxnSpPr>
            <a:cxnSpLocks/>
          </p:cNvCxnSpPr>
          <p:nvPr/>
        </p:nvCxnSpPr>
        <p:spPr>
          <a:xfrm>
            <a:off x="8488931"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descr="Text box">
            <a:extLst>
              <a:ext uri="{FF2B5EF4-FFF2-40B4-BE49-F238E27FC236}">
                <a16:creationId xmlns:a16="http://schemas.microsoft.com/office/drawing/2014/main" id="{9A148115-C777-1E48-901B-B5AC835F01D9}"/>
              </a:ext>
            </a:extLst>
          </p:cNvPr>
          <p:cNvGrpSpPr/>
          <p:nvPr/>
        </p:nvGrpSpPr>
        <p:grpSpPr>
          <a:xfrm>
            <a:off x="8777689" y="5863482"/>
            <a:ext cx="1222311" cy="361295"/>
            <a:chOff x="6745312" y="5821103"/>
            <a:chExt cx="1537729" cy="361389"/>
          </a:xfrm>
        </p:grpSpPr>
        <p:sp>
          <p:nvSpPr>
            <p:cNvPr id="47" name="TextBox 46">
              <a:extLst>
                <a:ext uri="{FF2B5EF4-FFF2-40B4-BE49-F238E27FC236}">
                  <a16:creationId xmlns:a16="http://schemas.microsoft.com/office/drawing/2014/main" id="{76F2FFDF-C242-F44E-B1EA-40AA6F46F293}"/>
                </a:ext>
              </a:extLst>
            </p:cNvPr>
            <p:cNvSpPr txBox="1"/>
            <p:nvPr/>
          </p:nvSpPr>
          <p:spPr>
            <a:xfrm>
              <a:off x="6745316" y="5821103"/>
              <a:ext cx="1157643" cy="15392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Country</a:t>
              </a:r>
            </a:p>
          </p:txBody>
        </p:sp>
        <p:sp>
          <p:nvSpPr>
            <p:cNvPr id="48" name="TextBox 47">
              <a:extLst>
                <a:ext uri="{FF2B5EF4-FFF2-40B4-BE49-F238E27FC236}">
                  <a16:creationId xmlns:a16="http://schemas.microsoft.com/office/drawing/2014/main" id="{DFBFB081-6A75-A240-87B5-A95DFCAB6EC2}"/>
                </a:ext>
              </a:extLst>
            </p:cNvPr>
            <p:cNvSpPr txBox="1"/>
            <p:nvPr/>
          </p:nvSpPr>
          <p:spPr>
            <a:xfrm>
              <a:off x="6745312" y="6026446"/>
              <a:ext cx="1537729"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panose="020B0502040204020203" pitchFamily="34" charset="0"/>
                  <a:ea typeface="+mn-ea"/>
                  <a:cs typeface="Segoe UI" panose="020B0502040204020203" pitchFamily="34" charset="0"/>
                </a:rPr>
                <a:t>United Kingdom</a:t>
              </a:r>
            </a:p>
          </p:txBody>
        </p:sp>
      </p:grpSp>
      <p:cxnSp>
        <p:nvCxnSpPr>
          <p:cNvPr id="62" name="Straight Connector 61">
            <a:extLst>
              <a:ext uri="{FF2B5EF4-FFF2-40B4-BE49-F238E27FC236}">
                <a16:creationId xmlns:a16="http://schemas.microsoft.com/office/drawing/2014/main" id="{0D46AAB2-47F7-4044-9A69-0C58FE150DF3}"/>
              </a:ext>
              <a:ext uri="{C183D7F6-B498-43B3-948B-1728B52AA6E4}">
                <adec:decorative xmlns:adec="http://schemas.microsoft.com/office/drawing/2017/decorative" val="1"/>
              </a:ext>
            </a:extLst>
          </p:cNvPr>
          <p:cNvCxnSpPr>
            <a:cxnSpLocks/>
          </p:cNvCxnSpPr>
          <p:nvPr/>
        </p:nvCxnSpPr>
        <p:spPr>
          <a:xfrm>
            <a:off x="9916678" y="5718234"/>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descr="Text box">
            <a:extLst>
              <a:ext uri="{FF2B5EF4-FFF2-40B4-BE49-F238E27FC236}">
                <a16:creationId xmlns:a16="http://schemas.microsoft.com/office/drawing/2014/main" id="{0EE35657-0D9D-D24A-A866-D47C0CEAA1A9}"/>
              </a:ext>
            </a:extLst>
          </p:cNvPr>
          <p:cNvGrpSpPr/>
          <p:nvPr/>
        </p:nvGrpSpPr>
        <p:grpSpPr>
          <a:xfrm>
            <a:off x="10491794" y="5863481"/>
            <a:ext cx="1222311" cy="361294"/>
            <a:chOff x="10077180" y="5821104"/>
            <a:chExt cx="1395870" cy="361388"/>
          </a:xfrm>
        </p:grpSpPr>
        <p:sp>
          <p:nvSpPr>
            <p:cNvPr id="59" name="TextBox 58">
              <a:extLst>
                <a:ext uri="{FF2B5EF4-FFF2-40B4-BE49-F238E27FC236}">
                  <a16:creationId xmlns:a16="http://schemas.microsoft.com/office/drawing/2014/main" id="{AB6FD2E2-A896-E14C-B15A-4BBD08E9C239}"/>
                </a:ext>
              </a:extLst>
            </p:cNvPr>
            <p:cNvSpPr txBox="1"/>
            <p:nvPr/>
          </p:nvSpPr>
          <p:spPr>
            <a:xfrm>
              <a:off x="10077180" y="5821104"/>
              <a:ext cx="1395870" cy="15388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Learn more</a:t>
              </a:r>
            </a:p>
          </p:txBody>
        </p:sp>
        <p:sp>
          <p:nvSpPr>
            <p:cNvPr id="60" name="TextBox 59">
              <a:extLst>
                <a:ext uri="{FF2B5EF4-FFF2-40B4-BE49-F238E27FC236}">
                  <a16:creationId xmlns:a16="http://schemas.microsoft.com/office/drawing/2014/main" id="{C3540C71-5D12-4140-B03D-669021726B47}"/>
                </a:ext>
              </a:extLst>
            </p:cNvPr>
            <p:cNvSpPr txBox="1"/>
            <p:nvPr/>
          </p:nvSpPr>
          <p:spPr>
            <a:xfrm>
              <a:off x="10077185" y="6026446"/>
              <a:ext cx="1317745" cy="156046"/>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78D4"/>
                  </a:solidFill>
                  <a:effectLst/>
                  <a:uLnTx/>
                  <a:uFillTx/>
                  <a:latin typeface="Segoe UI" panose="020B0502040204020203" pitchFamily="34" charset="0"/>
                  <a:ea typeface="+mn-ea"/>
                  <a:cs typeface="Segoe UI" panose="020B0502040204020203" pitchFamily="34" charset="0"/>
                  <a:hlinkClick r:id="rId5"/>
                </a:rPr>
                <a:t>Read the case study</a:t>
              </a:r>
              <a:endParaRPr kumimoji="0" lang="en-US" sz="1000" b="0" i="0" u="none" strike="noStrike" kern="1200" cap="none" spc="0" normalizeH="0" baseline="0" noProof="0" dirty="0">
                <a:ln>
                  <a:noFill/>
                </a:ln>
                <a:solidFill>
                  <a:srgbClr val="0078D4"/>
                </a:solidFill>
                <a:effectLst/>
                <a:uLnTx/>
                <a:uFillTx/>
                <a:latin typeface="Segoe UI" panose="020B0502040204020203" pitchFamily="34" charset="0"/>
                <a:ea typeface="+mn-ea"/>
                <a:cs typeface="Segoe UI" panose="020B0502040204020203" pitchFamily="34" charset="0"/>
              </a:endParaRPr>
            </a:p>
          </p:txBody>
        </p:sp>
      </p:grpSp>
    </p:spTree>
    <p:extLst>
      <p:ext uri="{BB962C8B-B14F-4D97-AF65-F5344CB8AC3E}">
        <p14:creationId xmlns:p14="http://schemas.microsoft.com/office/powerpoint/2010/main" val="2574519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127DD29F-2527-4594-9D33-6D6981F303EE}"/>
              </a:ext>
            </a:extLst>
          </p:cNvPr>
          <p:cNvSpPr txBox="1">
            <a:spLocks noGrp="1"/>
          </p:cNvSpPr>
          <p:nvPr>
            <p:ph type="title" idx="4294967295"/>
          </p:nvPr>
        </p:nvSpPr>
        <p:spPr>
          <a:xfrm>
            <a:off x="494121" y="721804"/>
            <a:ext cx="9066644" cy="44307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199"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Inclusion Scotland</a:t>
            </a:r>
          </a:p>
        </p:txBody>
      </p:sp>
      <p:sp>
        <p:nvSpPr>
          <p:cNvPr id="2" name="TextBox 1">
            <a:extLst>
              <a:ext uri="{FF2B5EF4-FFF2-40B4-BE49-F238E27FC236}">
                <a16:creationId xmlns:a16="http://schemas.microsoft.com/office/drawing/2014/main" id="{47DDA62A-BF63-4840-BD61-A6E5192E1750}"/>
              </a:ext>
            </a:extLst>
          </p:cNvPr>
          <p:cNvSpPr txBox="1"/>
          <p:nvPr/>
        </p:nvSpPr>
        <p:spPr>
          <a:xfrm>
            <a:off x="406223" y="396109"/>
            <a:ext cx="3334656" cy="230832"/>
          </a:xfrm>
          <a:prstGeom prst="rect">
            <a:avLst/>
          </a:prstGeom>
          <a:noFill/>
        </p:spPr>
        <p:txBody>
          <a:bodyPr wrap="square" rtlCol="0">
            <a:spAutoFit/>
          </a:bodyPr>
          <a:lstStyle/>
          <a:p>
            <a:pPr>
              <a:defRPr/>
            </a:pPr>
            <a:r>
              <a:rPr lang="en-US" sz="900" spc="300" dirty="0">
                <a:solidFill>
                  <a:srgbClr val="505050"/>
                </a:solidFill>
                <a:latin typeface="Segoe UI Semilight"/>
              </a:rPr>
              <a:t>CUSTOMER SUCCESS STORY</a:t>
            </a:r>
          </a:p>
        </p:txBody>
      </p:sp>
      <p:sp>
        <p:nvSpPr>
          <p:cNvPr id="5" name="Subtitle">
            <a:extLst>
              <a:ext uri="{FF2B5EF4-FFF2-40B4-BE49-F238E27FC236}">
                <a16:creationId xmlns:a16="http://schemas.microsoft.com/office/drawing/2014/main" id="{E0194A34-4D9D-4828-8BE9-8812ACD0EBA4}"/>
              </a:ext>
            </a:extLst>
          </p:cNvPr>
          <p:cNvSpPr txBox="1">
            <a:spLocks/>
          </p:cNvSpPr>
          <p:nvPr/>
        </p:nvSpPr>
        <p:spPr>
          <a:xfrm>
            <a:off x="503643" y="1317438"/>
            <a:ext cx="7595328" cy="249171"/>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799" dirty="0">
                <a:solidFill>
                  <a:srgbClr val="505050"/>
                </a:solidFill>
                <a:latin typeface="Segoe UI Semilight"/>
              </a:rPr>
              <a:t>Raising awareness that disabled people can do so much more with Microsoft</a:t>
            </a:r>
          </a:p>
        </p:txBody>
      </p:sp>
      <p:sp>
        <p:nvSpPr>
          <p:cNvPr id="6" name="Text Placeholder 1">
            <a:extLst>
              <a:ext uri="{FF2B5EF4-FFF2-40B4-BE49-F238E27FC236}">
                <a16:creationId xmlns:a16="http://schemas.microsoft.com/office/drawing/2014/main" id="{9498F0E8-E012-46AE-B3BD-C25385EB7AA5}"/>
              </a:ext>
            </a:extLst>
          </p:cNvPr>
          <p:cNvSpPr txBox="1">
            <a:spLocks/>
          </p:cNvSpPr>
          <p:nvPr/>
        </p:nvSpPr>
        <p:spPr>
          <a:xfrm>
            <a:off x="503644" y="1996590"/>
            <a:ext cx="2901441" cy="2271391"/>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spcAft>
                <a:spcPts val="600"/>
              </a:spcAft>
            </a:pPr>
            <a:r>
              <a:rPr lang="en-US" sz="1600" dirty="0">
                <a:solidFill>
                  <a:srgbClr val="0078D7"/>
                </a:solidFill>
              </a:rPr>
              <a:t>The mission</a:t>
            </a:r>
          </a:p>
          <a:p>
            <a:pPr>
              <a:lnSpc>
                <a:spcPct val="100000"/>
              </a:lnSpc>
              <a:spcBef>
                <a:spcPts val="0"/>
              </a:spcBef>
              <a:spcAft>
                <a:spcPts val="600"/>
              </a:spcAft>
            </a:pPr>
            <a:r>
              <a:rPr lang="en-US" sz="1200" dirty="0">
                <a:solidFill>
                  <a:srgbClr val="505050"/>
                </a:solidFill>
                <a:latin typeface="Segoe UI Semilight" panose="020B0402040204020203" pitchFamily="34" charset="0"/>
                <a:cs typeface="Segoe UI Semilight" panose="020B0402040204020203" pitchFamily="34" charset="0"/>
              </a:rPr>
              <a:t>Inclusion Scotland is an organisation that is run by disabled people for disabled people. It works to achieve positive changes to policy and practice, so that disabled people are fully included throughout all Scottish society as equal citizens.</a:t>
            </a:r>
          </a:p>
          <a:p>
            <a:pPr>
              <a:lnSpc>
                <a:spcPct val="100000"/>
              </a:lnSpc>
              <a:spcBef>
                <a:spcPts val="0"/>
              </a:spcBef>
              <a:spcAft>
                <a:spcPts val="600"/>
              </a:spcAft>
            </a:pPr>
            <a:r>
              <a:rPr lang="en-US" sz="1200" dirty="0">
                <a:solidFill>
                  <a:srgbClr val="505050"/>
                </a:solidFill>
                <a:latin typeface="Segoe UI Semilight" panose="020B0402040204020203" pitchFamily="34" charset="0"/>
                <a:cs typeface="Segoe UI Semilight" panose="020B0402040204020203" pitchFamily="34" charset="0"/>
              </a:rPr>
              <a:t>Technology has a key role to play in social inclusion. That’s why Inclusion Scotland chooses to provide its staff with Microsoft Surface devices. </a:t>
            </a:r>
          </a:p>
        </p:txBody>
      </p:sp>
      <p:cxnSp>
        <p:nvCxnSpPr>
          <p:cNvPr id="30" name="Straight Connector 29">
            <a:extLst>
              <a:ext uri="{FF2B5EF4-FFF2-40B4-BE49-F238E27FC236}">
                <a16:creationId xmlns:a16="http://schemas.microsoft.com/office/drawing/2014/main" id="{A8C0D2CF-6D1B-2B4B-9D92-E862611F0758}"/>
              </a:ext>
              <a:ext uri="{C183D7F6-B498-43B3-948B-1728B52AA6E4}">
                <adec:decorative xmlns:adec="http://schemas.microsoft.com/office/drawing/2017/decorative" val="1"/>
              </a:ext>
            </a:extLst>
          </p:cNvPr>
          <p:cNvCxnSpPr>
            <a:cxnSpLocks/>
          </p:cNvCxnSpPr>
          <p:nvPr/>
        </p:nvCxnSpPr>
        <p:spPr>
          <a:xfrm>
            <a:off x="3679724" y="2046799"/>
            <a:ext cx="0" cy="265176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01EC957-54CA-4F75-9248-743A67EDAC11}"/>
              </a:ext>
            </a:extLst>
          </p:cNvPr>
          <p:cNvSpPr/>
          <p:nvPr/>
        </p:nvSpPr>
        <p:spPr>
          <a:xfrm>
            <a:off x="3992864" y="2003015"/>
            <a:ext cx="3639968" cy="2471446"/>
          </a:xfrm>
          <a:prstGeom prst="rect">
            <a:avLst/>
          </a:prstGeom>
        </p:spPr>
        <p:txBody>
          <a:bodyPr wrap="square" lIns="0" tIns="0" rIns="0" bIns="0">
            <a:spAutoFit/>
          </a:bodyPr>
          <a:lstStyle/>
          <a:p>
            <a:pPr>
              <a:lnSpc>
                <a:spcPct val="110000"/>
              </a:lnSpc>
              <a:spcAft>
                <a:spcPts val="600"/>
              </a:spcAft>
              <a:defRPr/>
            </a:pPr>
            <a:r>
              <a:rPr lang="en-US" sz="1600" dirty="0">
                <a:solidFill>
                  <a:srgbClr val="0078D7"/>
                </a:solidFill>
                <a:latin typeface="Segoe UI Semibold" panose="020B0702040204020203" pitchFamily="34" charset="0"/>
                <a:cs typeface="Segoe UI Semibold" panose="020B0702040204020203" pitchFamily="34" charset="0"/>
              </a:rPr>
              <a:t>How Surface delivers</a:t>
            </a:r>
          </a:p>
          <a:p>
            <a:pPr>
              <a:spcAft>
                <a:spcPts val="600"/>
              </a:spcAft>
              <a:defRPr/>
            </a:pPr>
            <a:r>
              <a:rPr lang="en-US" sz="1200" dirty="0">
                <a:solidFill>
                  <a:srgbClr val="505050"/>
                </a:solidFill>
                <a:latin typeface="Segoe UI Semilight" panose="020B0402040204020203" pitchFamily="34" charset="0"/>
                <a:cs typeface="Segoe UI Semilight" panose="020B0402040204020203" pitchFamily="34" charset="0"/>
              </a:rPr>
              <a:t>Inclusion Scotland staff appreciate Surface devices because of its:</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Lightweight form factor and portability</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Long battery life</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Interoperability with Microsoft’s accessibility tools </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Tight integration with Microsoft 365 productivity tools such as Teams</a:t>
            </a:r>
          </a:p>
          <a:p>
            <a:pPr marL="171450" indent="-171450">
              <a:spcAft>
                <a:spcPts val="600"/>
              </a:spcAft>
              <a:buFont typeface="Arial" panose="020B0604020202020204" pitchFamily="34" charset="0"/>
              <a:buChar char="•"/>
              <a:defRPr/>
            </a:pPr>
            <a:endParaRPr lang="en-US" sz="1200" dirty="0">
              <a:solidFill>
                <a:srgbClr val="505050"/>
              </a:solidFill>
              <a:latin typeface="Segoe UI Semilight" panose="020B0402040204020203" pitchFamily="34" charset="0"/>
              <a:cs typeface="Segoe UI Semilight" panose="020B0402040204020203" pitchFamily="34" charset="0"/>
            </a:endParaRPr>
          </a:p>
          <a:p>
            <a:pPr marL="171450" indent="-171450">
              <a:spcAft>
                <a:spcPts val="600"/>
              </a:spcAft>
              <a:buFont typeface="Arial" panose="020B0604020202020204" pitchFamily="34" charset="0"/>
              <a:buChar char="•"/>
              <a:defRPr/>
            </a:pPr>
            <a:endParaRPr lang="en-US" sz="1200" dirty="0">
              <a:solidFill>
                <a:srgbClr val="505050"/>
              </a:solidFill>
              <a:latin typeface="Segoe UI Semilight" panose="020B0402040204020203" pitchFamily="34" charset="0"/>
              <a:cs typeface="Segoe UI Semilight" panose="020B0402040204020203" pitchFamily="34" charset="0"/>
            </a:endParaRPr>
          </a:p>
        </p:txBody>
      </p:sp>
      <p:sp>
        <p:nvSpPr>
          <p:cNvPr id="31" name="Rectangle 30">
            <a:extLst>
              <a:ext uri="{FF2B5EF4-FFF2-40B4-BE49-F238E27FC236}">
                <a16:creationId xmlns:a16="http://schemas.microsoft.com/office/drawing/2014/main" id="{B06AC5F4-5296-46C8-AD5D-186DD15ABE1F}"/>
              </a:ext>
              <a:ext uri="{C183D7F6-B498-43B3-948B-1728B52AA6E4}">
                <adec:decorative xmlns:adec="http://schemas.microsoft.com/office/drawing/2017/decorative" val="1"/>
              </a:ext>
            </a:extLst>
          </p:cNvPr>
          <p:cNvSpPr/>
          <p:nvPr/>
        </p:nvSpPr>
        <p:spPr>
          <a:xfrm>
            <a:off x="1589" y="5601953"/>
            <a:ext cx="12188825" cy="13033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Straight Connector 31">
            <a:extLst>
              <a:ext uri="{FF2B5EF4-FFF2-40B4-BE49-F238E27FC236}">
                <a16:creationId xmlns:a16="http://schemas.microsoft.com/office/drawing/2014/main" id="{44CF5B26-4587-40EF-A5C7-810E4FA4A658}"/>
              </a:ext>
              <a:ext uri="{C183D7F6-B498-43B3-948B-1728B52AA6E4}">
                <adec:decorative xmlns:adec="http://schemas.microsoft.com/office/drawing/2017/decorative" val="1"/>
              </a:ext>
            </a:extLst>
          </p:cNvPr>
          <p:cNvCxnSpPr>
            <a:cxnSpLocks/>
          </p:cNvCxnSpPr>
          <p:nvPr/>
        </p:nvCxnSpPr>
        <p:spPr>
          <a:xfrm>
            <a:off x="2376889" y="5800426"/>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80A50DF-4626-41C8-AC47-5BA71E061375}"/>
              </a:ext>
              <a:ext uri="{C183D7F6-B498-43B3-948B-1728B52AA6E4}">
                <adec:decorative xmlns:adec="http://schemas.microsoft.com/office/drawing/2017/decorative" val="1"/>
              </a:ext>
            </a:extLst>
          </p:cNvPr>
          <p:cNvCxnSpPr>
            <a:cxnSpLocks/>
          </p:cNvCxnSpPr>
          <p:nvPr/>
        </p:nvCxnSpPr>
        <p:spPr>
          <a:xfrm>
            <a:off x="4414236" y="5800426"/>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F2404E-C732-4834-9E88-21D6EDD6967A}"/>
              </a:ext>
              <a:ext uri="{C183D7F6-B498-43B3-948B-1728B52AA6E4}">
                <adec:decorative xmlns:adec="http://schemas.microsoft.com/office/drawing/2017/decorative" val="1"/>
              </a:ext>
            </a:extLst>
          </p:cNvPr>
          <p:cNvCxnSpPr>
            <a:cxnSpLocks/>
          </p:cNvCxnSpPr>
          <p:nvPr/>
        </p:nvCxnSpPr>
        <p:spPr>
          <a:xfrm>
            <a:off x="6595962" y="5800426"/>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CFA6A8B-AC02-489E-8628-A86916059D77}"/>
              </a:ext>
              <a:ext uri="{C183D7F6-B498-43B3-948B-1728B52AA6E4}">
                <adec:decorative xmlns:adec="http://schemas.microsoft.com/office/drawing/2017/decorative" val="1"/>
              </a:ext>
            </a:extLst>
          </p:cNvPr>
          <p:cNvCxnSpPr>
            <a:cxnSpLocks/>
          </p:cNvCxnSpPr>
          <p:nvPr/>
        </p:nvCxnSpPr>
        <p:spPr>
          <a:xfrm>
            <a:off x="8488931" y="5800426"/>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94789D9-4EA7-446F-A72F-0B3E8D4D90CB}"/>
              </a:ext>
              <a:ext uri="{C183D7F6-B498-43B3-948B-1728B52AA6E4}">
                <adec:decorative xmlns:adec="http://schemas.microsoft.com/office/drawing/2017/decorative" val="1"/>
              </a:ext>
            </a:extLst>
          </p:cNvPr>
          <p:cNvCxnSpPr>
            <a:cxnSpLocks/>
          </p:cNvCxnSpPr>
          <p:nvPr/>
        </p:nvCxnSpPr>
        <p:spPr>
          <a:xfrm>
            <a:off x="9916678" y="5800426"/>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B6D321D-6CD9-4CB5-B0CD-DBBD2AF2B0F4}"/>
              </a:ext>
            </a:extLst>
          </p:cNvPr>
          <p:cNvSpPr txBox="1"/>
          <p:nvPr/>
        </p:nvSpPr>
        <p:spPr>
          <a:xfrm>
            <a:off x="8277726" y="3797067"/>
            <a:ext cx="3811603" cy="1323439"/>
          </a:xfrm>
          <a:prstGeom prst="rect">
            <a:avLst/>
          </a:prstGeom>
          <a:noFill/>
        </p:spPr>
        <p:txBody>
          <a:bodyPr wrap="square" lIns="0" tIns="0" rIns="0" bIns="0" rtlCol="0">
            <a:spAutoFit/>
          </a:bodyPr>
          <a:lstStyle/>
          <a:p>
            <a:pPr>
              <a:spcBef>
                <a:spcPts val="600"/>
              </a:spcBef>
            </a:pPr>
            <a:r>
              <a:rPr lang="en-US" sz="1400" dirty="0">
                <a:solidFill>
                  <a:schemeClr val="tx2"/>
                </a:solidFill>
              </a:rPr>
              <a:t>“All the Microsoft tools automatically work with the Microsoft Surface. I use Microsoft Teams to manage my team. It allows people who traditionally wouldn’t have that ability to collaborate to work from home – now they can.” </a:t>
            </a:r>
            <a:endParaRPr lang="en-US" sz="1400" dirty="0">
              <a:solidFill>
                <a:schemeClr val="tx2"/>
              </a:solidFill>
              <a:latin typeface="Segoe UI Semilight"/>
            </a:endParaRPr>
          </a:p>
          <a:p>
            <a:pPr algn="r">
              <a:spcBef>
                <a:spcPts val="600"/>
              </a:spcBef>
            </a:pPr>
            <a:r>
              <a:rPr lang="en-US" sz="1100" dirty="0">
                <a:solidFill>
                  <a:schemeClr val="tx2"/>
                </a:solidFill>
              </a:rPr>
              <a:t>— </a:t>
            </a:r>
            <a:r>
              <a:rPr lang="en-US" sz="1100" dirty="0">
                <a:solidFill>
                  <a:schemeClr val="tx2"/>
                </a:solidFill>
                <a:latin typeface="+mj-lt"/>
              </a:rPr>
              <a:t>Raj Jeyaraj</a:t>
            </a:r>
            <a:r>
              <a:rPr lang="en-US" sz="1100" dirty="0">
                <a:solidFill>
                  <a:schemeClr val="tx2"/>
                </a:solidFill>
              </a:rPr>
              <a:t>: Head of Operations, Inclusion Scotland</a:t>
            </a:r>
            <a:endParaRPr lang="en-US" sz="1100" i="1" dirty="0">
              <a:solidFill>
                <a:schemeClr val="tx2"/>
              </a:solidFill>
            </a:endParaRPr>
          </a:p>
        </p:txBody>
      </p:sp>
      <p:cxnSp>
        <p:nvCxnSpPr>
          <p:cNvPr id="39" name="Straight Connector 38">
            <a:extLst>
              <a:ext uri="{FF2B5EF4-FFF2-40B4-BE49-F238E27FC236}">
                <a16:creationId xmlns:a16="http://schemas.microsoft.com/office/drawing/2014/main" id="{BBFB8F3F-AAED-436C-9506-B3EFE481C153}"/>
              </a:ext>
              <a:ext uri="{C183D7F6-B498-43B3-948B-1728B52AA6E4}">
                <adec:decorative xmlns:adec="http://schemas.microsoft.com/office/drawing/2017/decorative" val="1"/>
              </a:ext>
            </a:extLst>
          </p:cNvPr>
          <p:cNvCxnSpPr>
            <a:cxnSpLocks/>
          </p:cNvCxnSpPr>
          <p:nvPr/>
        </p:nvCxnSpPr>
        <p:spPr>
          <a:xfrm>
            <a:off x="1588" y="5607355"/>
            <a:ext cx="12188825" cy="0"/>
          </a:xfrm>
          <a:prstGeom prst="line">
            <a:avLst/>
          </a:prstGeom>
          <a:solidFill>
            <a:srgbClr val="FFFFFF"/>
          </a:solidFill>
          <a:ln w="12700" cap="rnd" cmpd="sng" algn="ctr">
            <a:solidFill>
              <a:srgbClr val="E6E6E6"/>
            </a:solidFill>
            <a:prstDash val="solid"/>
            <a:headEnd type="none" w="med" len="med"/>
            <a:tailEnd type="none" w="med" len="med"/>
          </a:ln>
          <a:effectLst/>
        </p:spPr>
      </p:cxnSp>
      <p:grpSp>
        <p:nvGrpSpPr>
          <p:cNvPr id="52" name="Group 51" descr="Text box">
            <a:extLst>
              <a:ext uri="{FF2B5EF4-FFF2-40B4-BE49-F238E27FC236}">
                <a16:creationId xmlns:a16="http://schemas.microsoft.com/office/drawing/2014/main" id="{5819C1B4-8EE4-4EAF-B61D-32951218271B}"/>
              </a:ext>
            </a:extLst>
          </p:cNvPr>
          <p:cNvGrpSpPr/>
          <p:nvPr/>
        </p:nvGrpSpPr>
        <p:grpSpPr>
          <a:xfrm>
            <a:off x="508580" y="5863482"/>
            <a:ext cx="1472537" cy="530571"/>
            <a:chOff x="8411247" y="5821104"/>
            <a:chExt cx="1395871" cy="530709"/>
          </a:xfrm>
        </p:grpSpPr>
        <p:sp>
          <p:nvSpPr>
            <p:cNvPr id="53" name="TextBox 52">
              <a:extLst>
                <a:ext uri="{FF2B5EF4-FFF2-40B4-BE49-F238E27FC236}">
                  <a16:creationId xmlns:a16="http://schemas.microsoft.com/office/drawing/2014/main" id="{45F97835-A848-421F-8C6E-F3B076F5A620}"/>
                </a:ext>
              </a:extLst>
            </p:cNvPr>
            <p:cNvSpPr txBox="1"/>
            <p:nvPr/>
          </p:nvSpPr>
          <p:spPr>
            <a:xfrm>
              <a:off x="8411248" y="5821104"/>
              <a:ext cx="1395870" cy="153888"/>
            </a:xfrm>
            <a:prstGeom prst="rect">
              <a:avLst/>
            </a:prstGeom>
            <a:noFill/>
          </p:spPr>
          <p:txBody>
            <a:bodyPr wrap="square" lIns="0" tIns="0" rIns="0" bIns="0" rtlCol="0">
              <a:spAutoFit/>
            </a:bodyPr>
            <a:lstStyle/>
            <a:p>
              <a:pPr defTabSz="914126">
                <a:defRPr/>
              </a:pPr>
              <a:r>
                <a:rPr lang="en-US" sz="1000" dirty="0">
                  <a:solidFill>
                    <a:srgbClr val="505050"/>
                  </a:solidFill>
                  <a:latin typeface="Segoe UI Semibold" panose="020B0702040204020203" pitchFamily="34" charset="0"/>
                  <a:cs typeface="Segoe UI Semibold" panose="020B0702040204020203" pitchFamily="34" charset="0"/>
                </a:rPr>
                <a:t>Business need</a:t>
              </a:r>
            </a:p>
          </p:txBody>
        </p:sp>
        <p:sp>
          <p:nvSpPr>
            <p:cNvPr id="54" name="TextBox 53">
              <a:extLst>
                <a:ext uri="{FF2B5EF4-FFF2-40B4-BE49-F238E27FC236}">
                  <a16:creationId xmlns:a16="http://schemas.microsoft.com/office/drawing/2014/main" id="{923AFDE8-9479-4314-9002-760B35A60D36}"/>
                </a:ext>
              </a:extLst>
            </p:cNvPr>
            <p:cNvSpPr txBox="1"/>
            <p:nvPr/>
          </p:nvSpPr>
          <p:spPr>
            <a:xfrm>
              <a:off x="8411247" y="6026446"/>
              <a:ext cx="1395870" cy="325367"/>
            </a:xfrm>
            <a:prstGeom prst="rect">
              <a:avLst/>
            </a:prstGeom>
            <a:noFill/>
          </p:spPr>
          <p:txBody>
            <a:bodyPr wrap="square" lIns="0" tIns="0" rIns="0" bIns="0" rtlCol="0">
              <a:spAutoFit/>
            </a:bodyPr>
            <a:lstStyle/>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Accessibility tools for social inclusion</a:t>
              </a:r>
            </a:p>
          </p:txBody>
        </p:sp>
      </p:grpSp>
      <p:grpSp>
        <p:nvGrpSpPr>
          <p:cNvPr id="58" name="Group 57" descr="Text box">
            <a:extLst>
              <a:ext uri="{FF2B5EF4-FFF2-40B4-BE49-F238E27FC236}">
                <a16:creationId xmlns:a16="http://schemas.microsoft.com/office/drawing/2014/main" id="{957E5DEF-18F9-409E-84CE-8456AA2C2820}"/>
              </a:ext>
            </a:extLst>
          </p:cNvPr>
          <p:cNvGrpSpPr/>
          <p:nvPr/>
        </p:nvGrpSpPr>
        <p:grpSpPr>
          <a:xfrm>
            <a:off x="2993310" y="5863481"/>
            <a:ext cx="1169530" cy="699848"/>
            <a:chOff x="1747512" y="5821104"/>
            <a:chExt cx="1620509" cy="700030"/>
          </a:xfrm>
        </p:grpSpPr>
        <p:sp>
          <p:nvSpPr>
            <p:cNvPr id="59" name="TextBox 58">
              <a:extLst>
                <a:ext uri="{FF2B5EF4-FFF2-40B4-BE49-F238E27FC236}">
                  <a16:creationId xmlns:a16="http://schemas.microsoft.com/office/drawing/2014/main" id="{AB9A01B0-EA9D-48C7-8D48-A9A0A4939B64}"/>
                </a:ext>
              </a:extLst>
            </p:cNvPr>
            <p:cNvSpPr txBox="1"/>
            <p:nvPr/>
          </p:nvSpPr>
          <p:spPr>
            <a:xfrm>
              <a:off x="1747512" y="5821104"/>
              <a:ext cx="1395870" cy="153888"/>
            </a:xfrm>
            <a:prstGeom prst="rect">
              <a:avLst/>
            </a:prstGeom>
            <a:noFill/>
          </p:spPr>
          <p:txBody>
            <a:bodyPr wrap="square" lIns="0" tIns="0" rIns="0" bIns="0" rtlCol="0">
              <a:spAutoFit/>
            </a:bodyPr>
            <a:lstStyle/>
            <a:p>
              <a:pPr defTabSz="914126">
                <a:defRPr/>
              </a:pPr>
              <a:r>
                <a:rPr lang="en-US" sz="1000" dirty="0">
                  <a:solidFill>
                    <a:srgbClr val="505050"/>
                  </a:solidFill>
                  <a:latin typeface="Segoe UI Semibold" panose="020B0702040204020203" pitchFamily="34" charset="0"/>
                  <a:cs typeface="Segoe UI Semibold" panose="020B0702040204020203" pitchFamily="34" charset="0"/>
                </a:rPr>
                <a:t>Surface devices</a:t>
              </a:r>
            </a:p>
          </p:txBody>
        </p:sp>
        <p:sp>
          <p:nvSpPr>
            <p:cNvPr id="60" name="TextBox 59">
              <a:extLst>
                <a:ext uri="{FF2B5EF4-FFF2-40B4-BE49-F238E27FC236}">
                  <a16:creationId xmlns:a16="http://schemas.microsoft.com/office/drawing/2014/main" id="{F30BD5D4-DA20-4255-B6BA-895FDB44D64B}"/>
                </a:ext>
              </a:extLst>
            </p:cNvPr>
            <p:cNvSpPr txBox="1"/>
            <p:nvPr/>
          </p:nvSpPr>
          <p:spPr>
            <a:xfrm>
              <a:off x="1747512" y="6026446"/>
              <a:ext cx="1620509" cy="494688"/>
            </a:xfrm>
            <a:prstGeom prst="rect">
              <a:avLst/>
            </a:prstGeom>
            <a:noFill/>
          </p:spPr>
          <p:txBody>
            <a:bodyPr wrap="square" lIns="0" tIns="0" rIns="0" bIns="0" rtlCol="0">
              <a:spAutoFit/>
            </a:bodyPr>
            <a:lstStyle/>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Surface Go</a:t>
              </a:r>
            </a:p>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Surface Book</a:t>
              </a:r>
            </a:p>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Surface Laptop</a:t>
              </a:r>
            </a:p>
          </p:txBody>
        </p:sp>
      </p:grpSp>
      <p:grpSp>
        <p:nvGrpSpPr>
          <p:cNvPr id="36" name="Group 35" descr="Text box">
            <a:extLst>
              <a:ext uri="{FF2B5EF4-FFF2-40B4-BE49-F238E27FC236}">
                <a16:creationId xmlns:a16="http://schemas.microsoft.com/office/drawing/2014/main" id="{BAB2440E-8344-455B-A66D-BD44087995B4}"/>
              </a:ext>
            </a:extLst>
          </p:cNvPr>
          <p:cNvGrpSpPr/>
          <p:nvPr/>
        </p:nvGrpSpPr>
        <p:grpSpPr>
          <a:xfrm>
            <a:off x="5012909" y="5863482"/>
            <a:ext cx="1282763" cy="361293"/>
            <a:chOff x="3413446" y="5821104"/>
            <a:chExt cx="1562082" cy="361387"/>
          </a:xfrm>
        </p:grpSpPr>
        <p:sp>
          <p:nvSpPr>
            <p:cNvPr id="37" name="TextBox 36">
              <a:extLst>
                <a:ext uri="{FF2B5EF4-FFF2-40B4-BE49-F238E27FC236}">
                  <a16:creationId xmlns:a16="http://schemas.microsoft.com/office/drawing/2014/main" id="{67192298-01C1-4CD4-90C9-74540B35E0A2}"/>
                </a:ext>
              </a:extLst>
            </p:cNvPr>
            <p:cNvSpPr txBox="1"/>
            <p:nvPr/>
          </p:nvSpPr>
          <p:spPr>
            <a:xfrm>
              <a:off x="3413446" y="5821104"/>
              <a:ext cx="1290446" cy="153928"/>
            </a:xfrm>
            <a:prstGeom prst="rect">
              <a:avLst/>
            </a:prstGeom>
            <a:noFill/>
          </p:spPr>
          <p:txBody>
            <a:bodyPr wrap="square" lIns="0" tIns="0" rIns="0" bIns="0" rtlCol="0">
              <a:spAutoFit/>
            </a:bodyPr>
            <a:lstStyle/>
            <a:p>
              <a:pPr defTabSz="914126">
                <a:defRPr/>
              </a:pPr>
              <a:r>
                <a:rPr lang="en-US" sz="1000" dirty="0">
                  <a:solidFill>
                    <a:srgbClr val="505050"/>
                  </a:solidFill>
                  <a:latin typeface="Segoe UI Semibold" panose="020B0702040204020203" pitchFamily="34" charset="0"/>
                  <a:cs typeface="Segoe UI Semibold" panose="020B0702040204020203" pitchFamily="34" charset="0"/>
                </a:rPr>
                <a:t>Organization size</a:t>
              </a:r>
            </a:p>
          </p:txBody>
        </p:sp>
        <p:sp>
          <p:nvSpPr>
            <p:cNvPr id="40" name="TextBox 39">
              <a:extLst>
                <a:ext uri="{FF2B5EF4-FFF2-40B4-BE49-F238E27FC236}">
                  <a16:creationId xmlns:a16="http://schemas.microsoft.com/office/drawing/2014/main" id="{B3694B38-ECC8-4E13-8C2A-70C7D9423F13}"/>
                </a:ext>
              </a:extLst>
            </p:cNvPr>
            <p:cNvSpPr txBox="1"/>
            <p:nvPr/>
          </p:nvSpPr>
          <p:spPr>
            <a:xfrm>
              <a:off x="3413446" y="6026445"/>
              <a:ext cx="1562082" cy="156046"/>
            </a:xfrm>
            <a:prstGeom prst="rect">
              <a:avLst/>
            </a:prstGeom>
            <a:noFill/>
          </p:spPr>
          <p:txBody>
            <a:bodyPr wrap="square" lIns="0" tIns="0" rIns="0" bIns="0" rtlCol="0">
              <a:spAutoFit/>
            </a:bodyPr>
            <a:lstStyle/>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Small (1-49 employees)</a:t>
              </a:r>
            </a:p>
          </p:txBody>
        </p:sp>
      </p:grpSp>
      <p:grpSp>
        <p:nvGrpSpPr>
          <p:cNvPr id="42" name="Group 41" descr="Text box">
            <a:extLst>
              <a:ext uri="{FF2B5EF4-FFF2-40B4-BE49-F238E27FC236}">
                <a16:creationId xmlns:a16="http://schemas.microsoft.com/office/drawing/2014/main" id="{EE6B907A-36A4-42B8-9BA8-C8172AA5DEFF}"/>
              </a:ext>
            </a:extLst>
          </p:cNvPr>
          <p:cNvGrpSpPr/>
          <p:nvPr/>
        </p:nvGrpSpPr>
        <p:grpSpPr>
          <a:xfrm>
            <a:off x="7155465" y="5863484"/>
            <a:ext cx="893685" cy="361294"/>
            <a:chOff x="5079380" y="5821104"/>
            <a:chExt cx="1749175" cy="361388"/>
          </a:xfrm>
        </p:grpSpPr>
        <p:sp>
          <p:nvSpPr>
            <p:cNvPr id="47" name="TextBox 46">
              <a:extLst>
                <a:ext uri="{FF2B5EF4-FFF2-40B4-BE49-F238E27FC236}">
                  <a16:creationId xmlns:a16="http://schemas.microsoft.com/office/drawing/2014/main" id="{49E71BFE-94BC-46F1-B11E-92B48BEB9135}"/>
                </a:ext>
              </a:extLst>
            </p:cNvPr>
            <p:cNvSpPr txBox="1"/>
            <p:nvPr/>
          </p:nvSpPr>
          <p:spPr>
            <a:xfrm>
              <a:off x="5079382" y="5821104"/>
              <a:ext cx="1111564" cy="153887"/>
            </a:xfrm>
            <a:prstGeom prst="rect">
              <a:avLst/>
            </a:prstGeom>
            <a:noFill/>
          </p:spPr>
          <p:txBody>
            <a:bodyPr wrap="square" lIns="0" tIns="0" rIns="0" bIns="0" rtlCol="0">
              <a:spAutoFit/>
            </a:bodyPr>
            <a:lstStyle/>
            <a:p>
              <a:pPr defTabSz="914126">
                <a:defRPr/>
              </a:pPr>
              <a:r>
                <a:rPr lang="en-US" sz="1000" dirty="0">
                  <a:solidFill>
                    <a:srgbClr val="505050"/>
                  </a:solidFill>
                  <a:latin typeface="Segoe UI Semibold" panose="020B0702040204020203" pitchFamily="34" charset="0"/>
                  <a:cs typeface="Segoe UI Semibold" panose="020B0702040204020203" pitchFamily="34" charset="0"/>
                </a:rPr>
                <a:t>Industry</a:t>
              </a:r>
            </a:p>
          </p:txBody>
        </p:sp>
        <p:sp>
          <p:nvSpPr>
            <p:cNvPr id="48" name="TextBox 47">
              <a:extLst>
                <a:ext uri="{FF2B5EF4-FFF2-40B4-BE49-F238E27FC236}">
                  <a16:creationId xmlns:a16="http://schemas.microsoft.com/office/drawing/2014/main" id="{A4F7F2C6-1190-44C1-929F-FA3D3580F66D}"/>
                </a:ext>
              </a:extLst>
            </p:cNvPr>
            <p:cNvSpPr txBox="1"/>
            <p:nvPr/>
          </p:nvSpPr>
          <p:spPr>
            <a:xfrm>
              <a:off x="5079380" y="6026446"/>
              <a:ext cx="1749175" cy="156046"/>
            </a:xfrm>
            <a:prstGeom prst="rect">
              <a:avLst/>
            </a:prstGeom>
            <a:noFill/>
          </p:spPr>
          <p:txBody>
            <a:bodyPr wrap="square" lIns="0" tIns="0" rIns="0" bIns="0" rtlCol="0">
              <a:spAutoFit/>
            </a:bodyPr>
            <a:lstStyle/>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Nonprofit</a:t>
              </a:r>
            </a:p>
          </p:txBody>
        </p:sp>
      </p:grpSp>
      <p:grpSp>
        <p:nvGrpSpPr>
          <p:cNvPr id="49" name="Group 48" descr="Text box">
            <a:extLst>
              <a:ext uri="{FF2B5EF4-FFF2-40B4-BE49-F238E27FC236}">
                <a16:creationId xmlns:a16="http://schemas.microsoft.com/office/drawing/2014/main" id="{DD48F5F3-027C-48B9-8B11-E1B571DA02AC}"/>
              </a:ext>
            </a:extLst>
          </p:cNvPr>
          <p:cNvGrpSpPr/>
          <p:nvPr/>
        </p:nvGrpSpPr>
        <p:grpSpPr>
          <a:xfrm>
            <a:off x="8887974" y="5863482"/>
            <a:ext cx="893684" cy="361295"/>
            <a:chOff x="6745314" y="5821103"/>
            <a:chExt cx="1537727" cy="361389"/>
          </a:xfrm>
        </p:grpSpPr>
        <p:sp>
          <p:nvSpPr>
            <p:cNvPr id="50" name="TextBox 49">
              <a:extLst>
                <a:ext uri="{FF2B5EF4-FFF2-40B4-BE49-F238E27FC236}">
                  <a16:creationId xmlns:a16="http://schemas.microsoft.com/office/drawing/2014/main" id="{8047F0AF-CE12-4F9D-A852-B7DA400AB031}"/>
                </a:ext>
              </a:extLst>
            </p:cNvPr>
            <p:cNvSpPr txBox="1"/>
            <p:nvPr/>
          </p:nvSpPr>
          <p:spPr>
            <a:xfrm>
              <a:off x="6745316" y="5821103"/>
              <a:ext cx="1157643" cy="153928"/>
            </a:xfrm>
            <a:prstGeom prst="rect">
              <a:avLst/>
            </a:prstGeom>
            <a:noFill/>
          </p:spPr>
          <p:txBody>
            <a:bodyPr wrap="square" lIns="0" tIns="0" rIns="0" bIns="0" rtlCol="0">
              <a:spAutoFit/>
            </a:bodyPr>
            <a:lstStyle/>
            <a:p>
              <a:pPr defTabSz="914126">
                <a:defRPr/>
              </a:pPr>
              <a:r>
                <a:rPr lang="en-US" sz="1000" dirty="0">
                  <a:solidFill>
                    <a:srgbClr val="505050"/>
                  </a:solidFill>
                  <a:latin typeface="Segoe UI Semibold" panose="020B0702040204020203" pitchFamily="34" charset="0"/>
                  <a:cs typeface="Segoe UI Semibold" panose="020B0702040204020203" pitchFamily="34" charset="0"/>
                </a:rPr>
                <a:t>Country</a:t>
              </a:r>
            </a:p>
          </p:txBody>
        </p:sp>
        <p:sp>
          <p:nvSpPr>
            <p:cNvPr id="51" name="TextBox 50">
              <a:extLst>
                <a:ext uri="{FF2B5EF4-FFF2-40B4-BE49-F238E27FC236}">
                  <a16:creationId xmlns:a16="http://schemas.microsoft.com/office/drawing/2014/main" id="{020A6A73-DDE9-4909-93B6-D349667433C8}"/>
                </a:ext>
              </a:extLst>
            </p:cNvPr>
            <p:cNvSpPr txBox="1"/>
            <p:nvPr/>
          </p:nvSpPr>
          <p:spPr>
            <a:xfrm>
              <a:off x="6745314" y="6026446"/>
              <a:ext cx="1537727" cy="156046"/>
            </a:xfrm>
            <a:prstGeom prst="rect">
              <a:avLst/>
            </a:prstGeom>
            <a:noFill/>
          </p:spPr>
          <p:txBody>
            <a:bodyPr wrap="square" lIns="0" tIns="0" rIns="0" bIns="0" rtlCol="0">
              <a:spAutoFit/>
            </a:bodyPr>
            <a:lstStyle/>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Scotland</a:t>
              </a:r>
            </a:p>
          </p:txBody>
        </p:sp>
      </p:grpSp>
      <p:grpSp>
        <p:nvGrpSpPr>
          <p:cNvPr id="55" name="Group 54" descr="Text box">
            <a:extLst>
              <a:ext uri="{FF2B5EF4-FFF2-40B4-BE49-F238E27FC236}">
                <a16:creationId xmlns:a16="http://schemas.microsoft.com/office/drawing/2014/main" id="{09D6B57B-53CF-4AB8-9F10-E5696FC94445}"/>
              </a:ext>
            </a:extLst>
          </p:cNvPr>
          <p:cNvGrpSpPr/>
          <p:nvPr/>
        </p:nvGrpSpPr>
        <p:grpSpPr>
          <a:xfrm>
            <a:off x="10572958" y="5863482"/>
            <a:ext cx="1222311" cy="530571"/>
            <a:chOff x="10077180" y="5821104"/>
            <a:chExt cx="1395870" cy="530709"/>
          </a:xfrm>
        </p:grpSpPr>
        <p:sp>
          <p:nvSpPr>
            <p:cNvPr id="56" name="TextBox 55">
              <a:extLst>
                <a:ext uri="{FF2B5EF4-FFF2-40B4-BE49-F238E27FC236}">
                  <a16:creationId xmlns:a16="http://schemas.microsoft.com/office/drawing/2014/main" id="{1270C496-3900-44CC-B267-6CBDA0608B2E}"/>
                </a:ext>
              </a:extLst>
            </p:cNvPr>
            <p:cNvSpPr txBox="1"/>
            <p:nvPr/>
          </p:nvSpPr>
          <p:spPr>
            <a:xfrm>
              <a:off x="10077180" y="5821104"/>
              <a:ext cx="1395870" cy="153888"/>
            </a:xfrm>
            <a:prstGeom prst="rect">
              <a:avLst/>
            </a:prstGeom>
            <a:noFill/>
          </p:spPr>
          <p:txBody>
            <a:bodyPr wrap="square" lIns="0" tIns="0" rIns="0" bIns="0" rtlCol="0">
              <a:spAutoFit/>
            </a:bodyPr>
            <a:lstStyle/>
            <a:p>
              <a:pPr defTabSz="914126">
                <a:defRPr/>
              </a:pPr>
              <a:r>
                <a:rPr lang="en-US" sz="1000" dirty="0">
                  <a:solidFill>
                    <a:srgbClr val="505050"/>
                  </a:solidFill>
                  <a:latin typeface="Segoe UI Semibold" panose="020B0702040204020203" pitchFamily="34" charset="0"/>
                  <a:cs typeface="Segoe UI Semibold" panose="020B0702040204020203" pitchFamily="34" charset="0"/>
                </a:rPr>
                <a:t>Learn more</a:t>
              </a:r>
            </a:p>
          </p:txBody>
        </p:sp>
        <p:sp>
          <p:nvSpPr>
            <p:cNvPr id="57" name="TextBox 56">
              <a:extLst>
                <a:ext uri="{FF2B5EF4-FFF2-40B4-BE49-F238E27FC236}">
                  <a16:creationId xmlns:a16="http://schemas.microsoft.com/office/drawing/2014/main" id="{635847AD-4233-4FC7-AFDD-553A4195D218}"/>
                </a:ext>
              </a:extLst>
            </p:cNvPr>
            <p:cNvSpPr txBox="1"/>
            <p:nvPr/>
          </p:nvSpPr>
          <p:spPr>
            <a:xfrm>
              <a:off x="10077185" y="6026446"/>
              <a:ext cx="1317745" cy="325367"/>
            </a:xfrm>
            <a:prstGeom prst="rect">
              <a:avLst/>
            </a:prstGeom>
            <a:noFill/>
          </p:spPr>
          <p:txBody>
            <a:bodyPr wrap="square" lIns="0" tIns="0" rIns="0" bIns="0" rtlCol="0">
              <a:spAutoFit/>
            </a:bodyPr>
            <a:lstStyle/>
            <a:p>
              <a:pPr>
                <a:lnSpc>
                  <a:spcPct val="110000"/>
                </a:lnSpc>
                <a:defRPr/>
              </a:pPr>
              <a:r>
                <a:rPr lang="en-US" sz="1000" dirty="0">
                  <a:solidFill>
                    <a:srgbClr val="0078D7"/>
                  </a:solidFill>
                  <a:latin typeface="Segoe UI Semilight" panose="020B0402040204020203" pitchFamily="34" charset="0"/>
                  <a:cs typeface="Segoe UI Semilight" panose="020B0402040204020203" pitchFamily="34" charset="0"/>
                  <a:hlinkClick r:id="rId3"/>
                </a:rPr>
                <a:t>Read the case study and watch the video</a:t>
              </a:r>
              <a:endParaRPr lang="en-US" sz="1000" dirty="0">
                <a:solidFill>
                  <a:srgbClr val="0078D7"/>
                </a:solidFill>
                <a:latin typeface="Segoe UI Semilight" panose="020B0402040204020203" pitchFamily="34" charset="0"/>
                <a:cs typeface="Segoe UI Semilight" panose="020B0402040204020203" pitchFamily="34" charset="0"/>
              </a:endParaRPr>
            </a:p>
          </p:txBody>
        </p:sp>
      </p:grpSp>
      <p:pic>
        <p:nvPicPr>
          <p:cNvPr id="1026" name="Picture 2" descr="Inclusion Scotland logo">
            <a:extLst>
              <a:ext uri="{FF2B5EF4-FFF2-40B4-BE49-F238E27FC236}">
                <a16:creationId xmlns:a16="http://schemas.microsoft.com/office/drawing/2014/main" id="{D11B92DE-2C62-4184-87DC-A4DD0AA432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6737" y="303720"/>
            <a:ext cx="1160125" cy="1160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Picture from Inclusion Scotland case study of staff working in front of their Surface devices">
            <a:extLst>
              <a:ext uri="{FF2B5EF4-FFF2-40B4-BE49-F238E27FC236}">
                <a16:creationId xmlns:a16="http://schemas.microsoft.com/office/drawing/2014/main" id="{D560A8AC-F036-4586-9134-91A5D0920A68}"/>
              </a:ext>
            </a:extLst>
          </p:cNvPr>
          <p:cNvPicPr>
            <a:picLocks noChangeAspect="1"/>
          </p:cNvPicPr>
          <p:nvPr/>
        </p:nvPicPr>
        <p:blipFill>
          <a:blip r:embed="rId5"/>
          <a:stretch>
            <a:fillRect/>
          </a:stretch>
        </p:blipFill>
        <p:spPr>
          <a:xfrm>
            <a:off x="8277727" y="1716607"/>
            <a:ext cx="3912686" cy="1934460"/>
          </a:xfrm>
          <a:prstGeom prst="rect">
            <a:avLst/>
          </a:prstGeom>
        </p:spPr>
      </p:pic>
    </p:spTree>
    <p:extLst>
      <p:ext uri="{BB962C8B-B14F-4D97-AF65-F5344CB8AC3E}">
        <p14:creationId xmlns:p14="http://schemas.microsoft.com/office/powerpoint/2010/main" val="408679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127DD29F-2527-4594-9D33-6D6981F303EE}"/>
              </a:ext>
            </a:extLst>
          </p:cNvPr>
          <p:cNvSpPr txBox="1">
            <a:spLocks noGrp="1"/>
          </p:cNvSpPr>
          <p:nvPr>
            <p:ph type="title" idx="4294967295"/>
          </p:nvPr>
        </p:nvSpPr>
        <p:spPr>
          <a:xfrm>
            <a:off x="494121" y="721804"/>
            <a:ext cx="9066644" cy="44307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199" b="0" i="0" u="none" strike="noStrike" kern="1200" cap="none" spc="0" normalizeH="0" baseline="0" noProof="0" dirty="0">
                <a:ln>
                  <a:noFill/>
                </a:ln>
                <a:solidFill>
                  <a:srgbClr val="505050"/>
                </a:solidFill>
                <a:effectLst/>
                <a:uLnTx/>
                <a:uFillTx/>
                <a:latin typeface="Segoe UI Semibold" panose="020B0702040204020203" pitchFamily="34" charset="0"/>
                <a:ea typeface="+mn-ea"/>
                <a:cs typeface="Segoe UI Semibold" panose="020B0702040204020203" pitchFamily="34" charset="0"/>
              </a:rPr>
              <a:t>GoVo: Go Voters Go</a:t>
            </a:r>
          </a:p>
        </p:txBody>
      </p:sp>
      <p:sp>
        <p:nvSpPr>
          <p:cNvPr id="2" name="TextBox 1">
            <a:extLst>
              <a:ext uri="{FF2B5EF4-FFF2-40B4-BE49-F238E27FC236}">
                <a16:creationId xmlns:a16="http://schemas.microsoft.com/office/drawing/2014/main" id="{47DDA62A-BF63-4840-BD61-A6E5192E1750}"/>
              </a:ext>
            </a:extLst>
          </p:cNvPr>
          <p:cNvSpPr txBox="1"/>
          <p:nvPr/>
        </p:nvSpPr>
        <p:spPr>
          <a:xfrm>
            <a:off x="406223" y="396109"/>
            <a:ext cx="3334656" cy="230832"/>
          </a:xfrm>
          <a:prstGeom prst="rect">
            <a:avLst/>
          </a:prstGeom>
          <a:noFill/>
        </p:spPr>
        <p:txBody>
          <a:bodyPr wrap="square" rtlCol="0">
            <a:spAutoFit/>
          </a:bodyPr>
          <a:lstStyle/>
          <a:p>
            <a:pPr>
              <a:defRPr/>
            </a:pPr>
            <a:r>
              <a:rPr lang="en-US" sz="900" spc="300" dirty="0">
                <a:solidFill>
                  <a:srgbClr val="505050"/>
                </a:solidFill>
                <a:latin typeface="Segoe UI Semilight"/>
              </a:rPr>
              <a:t>CUSTOMER SUCCESS STORY</a:t>
            </a:r>
          </a:p>
        </p:txBody>
      </p:sp>
      <p:sp>
        <p:nvSpPr>
          <p:cNvPr id="5" name="Subtitle">
            <a:extLst>
              <a:ext uri="{FF2B5EF4-FFF2-40B4-BE49-F238E27FC236}">
                <a16:creationId xmlns:a16="http://schemas.microsoft.com/office/drawing/2014/main" id="{E0194A34-4D9D-4828-8BE9-8812ACD0EBA4}"/>
              </a:ext>
            </a:extLst>
          </p:cNvPr>
          <p:cNvSpPr txBox="1">
            <a:spLocks/>
          </p:cNvSpPr>
          <p:nvPr/>
        </p:nvSpPr>
        <p:spPr>
          <a:xfrm>
            <a:off x="503643" y="1317438"/>
            <a:ext cx="7595328" cy="249171"/>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799" dirty="0">
                <a:solidFill>
                  <a:srgbClr val="505050"/>
                </a:solidFill>
                <a:latin typeface="Segoe UI Semilight"/>
              </a:rPr>
              <a:t>Social entrepreneur brings his vision to life with Surface Pro</a:t>
            </a:r>
          </a:p>
        </p:txBody>
      </p:sp>
      <p:sp>
        <p:nvSpPr>
          <p:cNvPr id="6" name="Text Placeholder 1">
            <a:extLst>
              <a:ext uri="{FF2B5EF4-FFF2-40B4-BE49-F238E27FC236}">
                <a16:creationId xmlns:a16="http://schemas.microsoft.com/office/drawing/2014/main" id="{9498F0E8-E012-46AE-B3BD-C25385EB7AA5}"/>
              </a:ext>
            </a:extLst>
          </p:cNvPr>
          <p:cNvSpPr txBox="1">
            <a:spLocks/>
          </p:cNvSpPr>
          <p:nvPr/>
        </p:nvSpPr>
        <p:spPr>
          <a:xfrm>
            <a:off x="503644" y="1996590"/>
            <a:ext cx="2332857" cy="1271117"/>
          </a:xfrm>
          <a:prstGeom prst="rect">
            <a:avLst/>
          </a:prstGeom>
        </p:spPr>
        <p:txBody>
          <a:bodyPr wrap="square" lIns="0" tIns="0" rIns="0" bIns="0" anchor="t">
            <a:spAutoFit/>
          </a:bodyPr>
          <a:lstStyle>
            <a:lvl1pPr marL="0" indent="0" algn="l" defTabSz="914400" rtl="0" eaLnBrk="1" latinLnBrk="0" hangingPunct="1">
              <a:lnSpc>
                <a:spcPct val="90000"/>
              </a:lnSpc>
              <a:spcBef>
                <a:spcPts val="1000"/>
              </a:spcBef>
              <a:buFont typeface="Arial" panose="020B0604020202020204" pitchFamily="34" charset="0"/>
              <a:buNone/>
              <a:defRPr sz="3800" kern="1200">
                <a:solidFill>
                  <a:schemeClr val="accent2"/>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4400" kern="1200">
                <a:solidFill>
                  <a:schemeClr val="tx1"/>
                </a:solidFill>
                <a:latin typeface="Segoe UI Light" panose="020B0502040204020203" pitchFamily="34" charset="0"/>
                <a:ea typeface="+mn-ea"/>
                <a:cs typeface="Segoe UI Light"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4000" kern="1200">
                <a:solidFill>
                  <a:schemeClr val="tx1"/>
                </a:solidFill>
                <a:latin typeface="Segoe UI Light" panose="020B0502040204020203" pitchFamily="34" charset="0"/>
                <a:ea typeface="+mn-ea"/>
                <a:cs typeface="Segoe UI Light"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36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spcAft>
                <a:spcPts val="600"/>
              </a:spcAft>
            </a:pPr>
            <a:r>
              <a:rPr lang="en-US" sz="1600" dirty="0">
                <a:solidFill>
                  <a:srgbClr val="0078D7"/>
                </a:solidFill>
              </a:rPr>
              <a:t>The mission</a:t>
            </a:r>
          </a:p>
          <a:p>
            <a:pPr>
              <a:lnSpc>
                <a:spcPct val="100000"/>
              </a:lnSpc>
              <a:spcBef>
                <a:spcPts val="0"/>
              </a:spcBef>
              <a:spcAft>
                <a:spcPts val="600"/>
              </a:spcAft>
            </a:pPr>
            <a:r>
              <a:rPr lang="en-US" sz="1200" dirty="0">
                <a:solidFill>
                  <a:srgbClr val="505050"/>
                </a:solidFill>
                <a:latin typeface="Segoe UI Semilight" panose="020B0402040204020203" pitchFamily="34" charset="0"/>
                <a:cs typeface="Segoe UI Semilight" panose="020B0402040204020203" pitchFamily="34" charset="0"/>
              </a:rPr>
              <a:t>Social activist and entrepreneur Joshua Scott used his Microsoft Surface Pro to create and launch his innovative voting app, </a:t>
            </a:r>
            <a:br>
              <a:rPr lang="en-US" sz="1200" dirty="0">
                <a:solidFill>
                  <a:srgbClr val="505050"/>
                </a:solidFill>
                <a:latin typeface="Segoe UI Semilight" panose="020B0402040204020203" pitchFamily="34" charset="0"/>
                <a:cs typeface="Segoe UI Semilight" panose="020B0402040204020203" pitchFamily="34" charset="0"/>
              </a:rPr>
            </a:br>
            <a:r>
              <a:rPr lang="en-US" sz="1200" dirty="0">
                <a:solidFill>
                  <a:srgbClr val="505050"/>
                </a:solidFill>
                <a:latin typeface="Segoe UI Semilight" panose="020B0402040204020203" pitchFamily="34" charset="0"/>
                <a:cs typeface="Segoe UI Semilight" panose="020B0402040204020203" pitchFamily="34" charset="0"/>
              </a:rPr>
              <a:t>GoVo: Go Voters Go. </a:t>
            </a:r>
          </a:p>
        </p:txBody>
      </p:sp>
      <p:cxnSp>
        <p:nvCxnSpPr>
          <p:cNvPr id="30" name="Straight Connector 29">
            <a:extLst>
              <a:ext uri="{FF2B5EF4-FFF2-40B4-BE49-F238E27FC236}">
                <a16:creationId xmlns:a16="http://schemas.microsoft.com/office/drawing/2014/main" id="{A8C0D2CF-6D1B-2B4B-9D92-E862611F0758}"/>
              </a:ext>
              <a:ext uri="{C183D7F6-B498-43B3-948B-1728B52AA6E4}">
                <adec:decorative xmlns:adec="http://schemas.microsoft.com/office/drawing/2017/decorative" val="1"/>
              </a:ext>
            </a:extLst>
          </p:cNvPr>
          <p:cNvCxnSpPr>
            <a:cxnSpLocks/>
          </p:cNvCxnSpPr>
          <p:nvPr/>
        </p:nvCxnSpPr>
        <p:spPr>
          <a:xfrm>
            <a:off x="2983855" y="2046799"/>
            <a:ext cx="0" cy="265176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01EC957-54CA-4F75-9248-743A67EDAC11}"/>
              </a:ext>
            </a:extLst>
          </p:cNvPr>
          <p:cNvSpPr/>
          <p:nvPr/>
        </p:nvSpPr>
        <p:spPr>
          <a:xfrm>
            <a:off x="3492349" y="2003015"/>
            <a:ext cx="4905201" cy="2625334"/>
          </a:xfrm>
          <a:prstGeom prst="rect">
            <a:avLst/>
          </a:prstGeom>
        </p:spPr>
        <p:txBody>
          <a:bodyPr wrap="square" lIns="0" tIns="0" rIns="0" bIns="0">
            <a:spAutoFit/>
          </a:bodyPr>
          <a:lstStyle/>
          <a:p>
            <a:pPr>
              <a:lnSpc>
                <a:spcPct val="110000"/>
              </a:lnSpc>
              <a:spcAft>
                <a:spcPts val="600"/>
              </a:spcAft>
              <a:defRPr/>
            </a:pPr>
            <a:r>
              <a:rPr lang="en-US" sz="1600" dirty="0">
                <a:solidFill>
                  <a:srgbClr val="0078D7"/>
                </a:solidFill>
                <a:latin typeface="Segoe UI Semibold" panose="020B0702040204020203" pitchFamily="34" charset="0"/>
                <a:cs typeface="Segoe UI Semibold" panose="020B0702040204020203" pitchFamily="34" charset="0"/>
              </a:rPr>
              <a:t>How Surface delivers</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Ease of use with touchscreen</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Portability to work anywhere</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Interoperability with Microsoft 365 tools (Teams, Outlook, etc.)</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5-megapixel front-facing camera—for Teams meetings</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Studio-grade recorder </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Impressive graphics capabilities</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Surface Pen for creative design</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Sleek device aesthetic for inspiration</a:t>
            </a:r>
          </a:p>
          <a:p>
            <a:pPr marL="171450" indent="-171450">
              <a:spcAft>
                <a:spcPts val="600"/>
              </a:spcAft>
              <a:buFont typeface="Arial" panose="020B0604020202020204" pitchFamily="34" charset="0"/>
              <a:buChar char="•"/>
              <a:defRPr/>
            </a:pPr>
            <a:r>
              <a:rPr lang="en-US" sz="1200" dirty="0">
                <a:solidFill>
                  <a:srgbClr val="505050"/>
                </a:solidFill>
                <a:latin typeface="Segoe UI Semilight" panose="020B0402040204020203" pitchFamily="34" charset="0"/>
                <a:cs typeface="Segoe UI Semilight" panose="020B0402040204020203" pitchFamily="34" charset="0"/>
              </a:rPr>
              <a:t>Surface Headphones with noise cancellation for ideal work environment</a:t>
            </a:r>
          </a:p>
        </p:txBody>
      </p:sp>
      <p:sp>
        <p:nvSpPr>
          <p:cNvPr id="31" name="Rectangle 30">
            <a:extLst>
              <a:ext uri="{FF2B5EF4-FFF2-40B4-BE49-F238E27FC236}">
                <a16:creationId xmlns:a16="http://schemas.microsoft.com/office/drawing/2014/main" id="{B06AC5F4-5296-46C8-AD5D-186DD15ABE1F}"/>
              </a:ext>
              <a:ext uri="{C183D7F6-B498-43B3-948B-1728B52AA6E4}">
                <adec:decorative xmlns:adec="http://schemas.microsoft.com/office/drawing/2017/decorative" val="1"/>
              </a:ext>
            </a:extLst>
          </p:cNvPr>
          <p:cNvSpPr/>
          <p:nvPr/>
        </p:nvSpPr>
        <p:spPr>
          <a:xfrm>
            <a:off x="1589" y="5601953"/>
            <a:ext cx="12188825" cy="13033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Straight Connector 31">
            <a:extLst>
              <a:ext uri="{FF2B5EF4-FFF2-40B4-BE49-F238E27FC236}">
                <a16:creationId xmlns:a16="http://schemas.microsoft.com/office/drawing/2014/main" id="{44CF5B26-4587-40EF-A5C7-810E4FA4A658}"/>
              </a:ext>
              <a:ext uri="{C183D7F6-B498-43B3-948B-1728B52AA6E4}">
                <adec:decorative xmlns:adec="http://schemas.microsoft.com/office/drawing/2017/decorative" val="1"/>
              </a:ext>
            </a:extLst>
          </p:cNvPr>
          <p:cNvCxnSpPr>
            <a:cxnSpLocks/>
          </p:cNvCxnSpPr>
          <p:nvPr/>
        </p:nvCxnSpPr>
        <p:spPr>
          <a:xfrm>
            <a:off x="2376889" y="5800426"/>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80A50DF-4626-41C8-AC47-5BA71E061375}"/>
              </a:ext>
              <a:ext uri="{C183D7F6-B498-43B3-948B-1728B52AA6E4}">
                <adec:decorative xmlns:adec="http://schemas.microsoft.com/office/drawing/2017/decorative" val="1"/>
              </a:ext>
            </a:extLst>
          </p:cNvPr>
          <p:cNvCxnSpPr>
            <a:cxnSpLocks/>
          </p:cNvCxnSpPr>
          <p:nvPr/>
        </p:nvCxnSpPr>
        <p:spPr>
          <a:xfrm>
            <a:off x="4414236" y="5800426"/>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BF2404E-C732-4834-9E88-21D6EDD6967A}"/>
              </a:ext>
              <a:ext uri="{C183D7F6-B498-43B3-948B-1728B52AA6E4}">
                <adec:decorative xmlns:adec="http://schemas.microsoft.com/office/drawing/2017/decorative" val="1"/>
              </a:ext>
            </a:extLst>
          </p:cNvPr>
          <p:cNvCxnSpPr>
            <a:cxnSpLocks/>
          </p:cNvCxnSpPr>
          <p:nvPr/>
        </p:nvCxnSpPr>
        <p:spPr>
          <a:xfrm>
            <a:off x="6595962" y="5800426"/>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CFA6A8B-AC02-489E-8628-A86916059D77}"/>
              </a:ext>
              <a:ext uri="{C183D7F6-B498-43B3-948B-1728B52AA6E4}">
                <adec:decorative xmlns:adec="http://schemas.microsoft.com/office/drawing/2017/decorative" val="1"/>
              </a:ext>
            </a:extLst>
          </p:cNvPr>
          <p:cNvCxnSpPr>
            <a:cxnSpLocks/>
          </p:cNvCxnSpPr>
          <p:nvPr/>
        </p:nvCxnSpPr>
        <p:spPr>
          <a:xfrm>
            <a:off x="8488931" y="5800426"/>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94789D9-4EA7-446F-A72F-0B3E8D4D90CB}"/>
              </a:ext>
              <a:ext uri="{C183D7F6-B498-43B3-948B-1728B52AA6E4}">
                <adec:decorative xmlns:adec="http://schemas.microsoft.com/office/drawing/2017/decorative" val="1"/>
              </a:ext>
            </a:extLst>
          </p:cNvPr>
          <p:cNvCxnSpPr>
            <a:cxnSpLocks/>
          </p:cNvCxnSpPr>
          <p:nvPr/>
        </p:nvCxnSpPr>
        <p:spPr>
          <a:xfrm>
            <a:off x="9916678" y="5800426"/>
            <a:ext cx="0" cy="9105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B6D321D-6CD9-4CB5-B0CD-DBBD2AF2B0F4}"/>
              </a:ext>
            </a:extLst>
          </p:cNvPr>
          <p:cNvSpPr txBox="1"/>
          <p:nvPr/>
        </p:nvSpPr>
        <p:spPr>
          <a:xfrm>
            <a:off x="8993541" y="3809801"/>
            <a:ext cx="2902989" cy="1061829"/>
          </a:xfrm>
          <a:prstGeom prst="rect">
            <a:avLst/>
          </a:prstGeom>
          <a:noFill/>
        </p:spPr>
        <p:txBody>
          <a:bodyPr wrap="square" lIns="0" tIns="0" rIns="0" bIns="0" rtlCol="0">
            <a:spAutoFit/>
          </a:bodyPr>
          <a:lstStyle/>
          <a:p>
            <a:pPr>
              <a:spcBef>
                <a:spcPts val="600"/>
              </a:spcBef>
            </a:pPr>
            <a:r>
              <a:rPr lang="en-US" sz="1400" dirty="0">
                <a:solidFill>
                  <a:schemeClr val="tx2"/>
                </a:solidFill>
              </a:rPr>
              <a:t>“The Surface Pro helped me to start making my vision a reality. That was a game-changer for me.” </a:t>
            </a:r>
            <a:endParaRPr lang="en-US" sz="1400" dirty="0">
              <a:solidFill>
                <a:schemeClr val="tx2"/>
              </a:solidFill>
              <a:latin typeface="Segoe UI Semilight"/>
            </a:endParaRPr>
          </a:p>
          <a:p>
            <a:pPr algn="r">
              <a:spcBef>
                <a:spcPts val="600"/>
              </a:spcBef>
            </a:pPr>
            <a:r>
              <a:rPr lang="en-US" sz="1100" dirty="0">
                <a:solidFill>
                  <a:schemeClr val="tx2"/>
                </a:solidFill>
              </a:rPr>
              <a:t>— </a:t>
            </a:r>
            <a:r>
              <a:rPr lang="en-US" sz="1100" dirty="0">
                <a:solidFill>
                  <a:schemeClr val="tx2"/>
                </a:solidFill>
                <a:latin typeface="+mj-lt"/>
              </a:rPr>
              <a:t>Joshua Scott: </a:t>
            </a:r>
            <a:r>
              <a:rPr lang="en-US" sz="1100" dirty="0">
                <a:solidFill>
                  <a:schemeClr val="tx2"/>
                </a:solidFill>
              </a:rPr>
              <a:t>Creator and Founder, </a:t>
            </a:r>
            <a:br>
              <a:rPr lang="en-US" sz="1100" dirty="0">
                <a:solidFill>
                  <a:schemeClr val="tx2"/>
                </a:solidFill>
              </a:rPr>
            </a:br>
            <a:r>
              <a:rPr lang="en-US" sz="1100" dirty="0">
                <a:solidFill>
                  <a:schemeClr val="tx2"/>
                </a:solidFill>
              </a:rPr>
              <a:t>GoVo: Go Voters Go</a:t>
            </a:r>
            <a:endParaRPr lang="en-US" sz="1100" i="1" dirty="0">
              <a:solidFill>
                <a:schemeClr val="tx2"/>
              </a:solidFill>
            </a:endParaRPr>
          </a:p>
        </p:txBody>
      </p:sp>
      <p:cxnSp>
        <p:nvCxnSpPr>
          <p:cNvPr id="39" name="Straight Connector 38">
            <a:extLst>
              <a:ext uri="{FF2B5EF4-FFF2-40B4-BE49-F238E27FC236}">
                <a16:creationId xmlns:a16="http://schemas.microsoft.com/office/drawing/2014/main" id="{BBFB8F3F-AAED-436C-9506-B3EFE481C153}"/>
              </a:ext>
              <a:ext uri="{C183D7F6-B498-43B3-948B-1728B52AA6E4}">
                <adec:decorative xmlns:adec="http://schemas.microsoft.com/office/drawing/2017/decorative" val="1"/>
              </a:ext>
            </a:extLst>
          </p:cNvPr>
          <p:cNvCxnSpPr>
            <a:cxnSpLocks/>
          </p:cNvCxnSpPr>
          <p:nvPr/>
        </p:nvCxnSpPr>
        <p:spPr>
          <a:xfrm>
            <a:off x="1588" y="5607355"/>
            <a:ext cx="12188825" cy="0"/>
          </a:xfrm>
          <a:prstGeom prst="line">
            <a:avLst/>
          </a:prstGeom>
          <a:solidFill>
            <a:srgbClr val="FFFFFF"/>
          </a:solidFill>
          <a:ln w="12700" cap="rnd" cmpd="sng" algn="ctr">
            <a:solidFill>
              <a:srgbClr val="E6E6E6"/>
            </a:solidFill>
            <a:prstDash val="solid"/>
            <a:headEnd type="none" w="med" len="med"/>
            <a:tailEnd type="none" w="med" len="med"/>
          </a:ln>
          <a:effectLst/>
        </p:spPr>
      </p:cxnSp>
      <p:grpSp>
        <p:nvGrpSpPr>
          <p:cNvPr id="52" name="Group 51" descr="Text box">
            <a:extLst>
              <a:ext uri="{FF2B5EF4-FFF2-40B4-BE49-F238E27FC236}">
                <a16:creationId xmlns:a16="http://schemas.microsoft.com/office/drawing/2014/main" id="{5819C1B4-8EE4-4EAF-B61D-32951218271B}"/>
              </a:ext>
            </a:extLst>
          </p:cNvPr>
          <p:cNvGrpSpPr/>
          <p:nvPr/>
        </p:nvGrpSpPr>
        <p:grpSpPr>
          <a:xfrm>
            <a:off x="508580" y="5863482"/>
            <a:ext cx="1472537" cy="361294"/>
            <a:chOff x="8411247" y="5821104"/>
            <a:chExt cx="1395871" cy="361388"/>
          </a:xfrm>
        </p:grpSpPr>
        <p:sp>
          <p:nvSpPr>
            <p:cNvPr id="53" name="TextBox 52">
              <a:extLst>
                <a:ext uri="{FF2B5EF4-FFF2-40B4-BE49-F238E27FC236}">
                  <a16:creationId xmlns:a16="http://schemas.microsoft.com/office/drawing/2014/main" id="{45F97835-A848-421F-8C6E-F3B076F5A620}"/>
                </a:ext>
              </a:extLst>
            </p:cNvPr>
            <p:cNvSpPr txBox="1"/>
            <p:nvPr/>
          </p:nvSpPr>
          <p:spPr>
            <a:xfrm>
              <a:off x="8411248" y="5821104"/>
              <a:ext cx="1395870" cy="153888"/>
            </a:xfrm>
            <a:prstGeom prst="rect">
              <a:avLst/>
            </a:prstGeom>
            <a:noFill/>
          </p:spPr>
          <p:txBody>
            <a:bodyPr wrap="square" lIns="0" tIns="0" rIns="0" bIns="0" rtlCol="0">
              <a:spAutoFit/>
            </a:bodyPr>
            <a:lstStyle/>
            <a:p>
              <a:pPr defTabSz="914126">
                <a:defRPr/>
              </a:pPr>
              <a:r>
                <a:rPr lang="en-US" sz="1000" dirty="0">
                  <a:solidFill>
                    <a:srgbClr val="505050"/>
                  </a:solidFill>
                  <a:latin typeface="Segoe UI Semibold" panose="020B0702040204020203" pitchFamily="34" charset="0"/>
                  <a:cs typeface="Segoe UI Semibold" panose="020B0702040204020203" pitchFamily="34" charset="0"/>
                </a:rPr>
                <a:t>Business need</a:t>
              </a:r>
            </a:p>
          </p:txBody>
        </p:sp>
        <p:sp>
          <p:nvSpPr>
            <p:cNvPr id="54" name="TextBox 53">
              <a:extLst>
                <a:ext uri="{FF2B5EF4-FFF2-40B4-BE49-F238E27FC236}">
                  <a16:creationId xmlns:a16="http://schemas.microsoft.com/office/drawing/2014/main" id="{923AFDE8-9479-4314-9002-760B35A60D36}"/>
                </a:ext>
              </a:extLst>
            </p:cNvPr>
            <p:cNvSpPr txBox="1"/>
            <p:nvPr/>
          </p:nvSpPr>
          <p:spPr>
            <a:xfrm>
              <a:off x="8411247" y="6026446"/>
              <a:ext cx="1395870" cy="156046"/>
            </a:xfrm>
            <a:prstGeom prst="rect">
              <a:avLst/>
            </a:prstGeom>
            <a:noFill/>
          </p:spPr>
          <p:txBody>
            <a:bodyPr wrap="square" lIns="0" tIns="0" rIns="0" bIns="0" rtlCol="0">
              <a:spAutoFit/>
            </a:bodyPr>
            <a:lstStyle/>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Business productivity</a:t>
              </a:r>
            </a:p>
          </p:txBody>
        </p:sp>
      </p:grpSp>
      <p:grpSp>
        <p:nvGrpSpPr>
          <p:cNvPr id="58" name="Group 57" descr="Text box">
            <a:extLst>
              <a:ext uri="{FF2B5EF4-FFF2-40B4-BE49-F238E27FC236}">
                <a16:creationId xmlns:a16="http://schemas.microsoft.com/office/drawing/2014/main" id="{957E5DEF-18F9-409E-84CE-8456AA2C2820}"/>
              </a:ext>
            </a:extLst>
          </p:cNvPr>
          <p:cNvGrpSpPr/>
          <p:nvPr/>
        </p:nvGrpSpPr>
        <p:grpSpPr>
          <a:xfrm>
            <a:off x="2993310" y="5863481"/>
            <a:ext cx="1169530" cy="530571"/>
            <a:chOff x="1747512" y="5821104"/>
            <a:chExt cx="1620509" cy="530709"/>
          </a:xfrm>
        </p:grpSpPr>
        <p:sp>
          <p:nvSpPr>
            <p:cNvPr id="59" name="TextBox 58">
              <a:extLst>
                <a:ext uri="{FF2B5EF4-FFF2-40B4-BE49-F238E27FC236}">
                  <a16:creationId xmlns:a16="http://schemas.microsoft.com/office/drawing/2014/main" id="{AB9A01B0-EA9D-48C7-8D48-A9A0A4939B64}"/>
                </a:ext>
              </a:extLst>
            </p:cNvPr>
            <p:cNvSpPr txBox="1"/>
            <p:nvPr/>
          </p:nvSpPr>
          <p:spPr>
            <a:xfrm>
              <a:off x="1747512" y="5821104"/>
              <a:ext cx="1395870" cy="153888"/>
            </a:xfrm>
            <a:prstGeom prst="rect">
              <a:avLst/>
            </a:prstGeom>
            <a:noFill/>
          </p:spPr>
          <p:txBody>
            <a:bodyPr wrap="square" lIns="0" tIns="0" rIns="0" bIns="0" rtlCol="0">
              <a:spAutoFit/>
            </a:bodyPr>
            <a:lstStyle/>
            <a:p>
              <a:pPr defTabSz="914126">
                <a:defRPr/>
              </a:pPr>
              <a:r>
                <a:rPr lang="en-US" sz="1000" dirty="0">
                  <a:solidFill>
                    <a:srgbClr val="505050"/>
                  </a:solidFill>
                  <a:latin typeface="Segoe UI Semibold" panose="020B0702040204020203" pitchFamily="34" charset="0"/>
                  <a:cs typeface="Segoe UI Semibold" panose="020B0702040204020203" pitchFamily="34" charset="0"/>
                </a:rPr>
                <a:t>Surface devices</a:t>
              </a:r>
            </a:p>
          </p:txBody>
        </p:sp>
        <p:sp>
          <p:nvSpPr>
            <p:cNvPr id="60" name="TextBox 59">
              <a:extLst>
                <a:ext uri="{FF2B5EF4-FFF2-40B4-BE49-F238E27FC236}">
                  <a16:creationId xmlns:a16="http://schemas.microsoft.com/office/drawing/2014/main" id="{F30BD5D4-DA20-4255-B6BA-895FDB44D64B}"/>
                </a:ext>
              </a:extLst>
            </p:cNvPr>
            <p:cNvSpPr txBox="1"/>
            <p:nvPr/>
          </p:nvSpPr>
          <p:spPr>
            <a:xfrm>
              <a:off x="1747512" y="6026446"/>
              <a:ext cx="1620509" cy="325367"/>
            </a:xfrm>
            <a:prstGeom prst="rect">
              <a:avLst/>
            </a:prstGeom>
            <a:noFill/>
          </p:spPr>
          <p:txBody>
            <a:bodyPr wrap="square" lIns="0" tIns="0" rIns="0" bIns="0" rtlCol="0">
              <a:spAutoFit/>
            </a:bodyPr>
            <a:lstStyle/>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Surface Pro</a:t>
              </a:r>
            </a:p>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Surface Laptop</a:t>
              </a:r>
            </a:p>
          </p:txBody>
        </p:sp>
      </p:grpSp>
      <p:grpSp>
        <p:nvGrpSpPr>
          <p:cNvPr id="36" name="Group 35" descr="Text box">
            <a:extLst>
              <a:ext uri="{FF2B5EF4-FFF2-40B4-BE49-F238E27FC236}">
                <a16:creationId xmlns:a16="http://schemas.microsoft.com/office/drawing/2014/main" id="{BAB2440E-8344-455B-A66D-BD44087995B4}"/>
              </a:ext>
            </a:extLst>
          </p:cNvPr>
          <p:cNvGrpSpPr/>
          <p:nvPr/>
        </p:nvGrpSpPr>
        <p:grpSpPr>
          <a:xfrm>
            <a:off x="5012909" y="5863482"/>
            <a:ext cx="1282763" cy="361293"/>
            <a:chOff x="3413446" y="5821104"/>
            <a:chExt cx="1562082" cy="361387"/>
          </a:xfrm>
        </p:grpSpPr>
        <p:sp>
          <p:nvSpPr>
            <p:cNvPr id="37" name="TextBox 36">
              <a:extLst>
                <a:ext uri="{FF2B5EF4-FFF2-40B4-BE49-F238E27FC236}">
                  <a16:creationId xmlns:a16="http://schemas.microsoft.com/office/drawing/2014/main" id="{67192298-01C1-4CD4-90C9-74540B35E0A2}"/>
                </a:ext>
              </a:extLst>
            </p:cNvPr>
            <p:cNvSpPr txBox="1"/>
            <p:nvPr/>
          </p:nvSpPr>
          <p:spPr>
            <a:xfrm>
              <a:off x="3413446" y="5821104"/>
              <a:ext cx="1290446" cy="153928"/>
            </a:xfrm>
            <a:prstGeom prst="rect">
              <a:avLst/>
            </a:prstGeom>
            <a:noFill/>
          </p:spPr>
          <p:txBody>
            <a:bodyPr wrap="square" lIns="0" tIns="0" rIns="0" bIns="0" rtlCol="0">
              <a:spAutoFit/>
            </a:bodyPr>
            <a:lstStyle/>
            <a:p>
              <a:pPr defTabSz="914126">
                <a:defRPr/>
              </a:pPr>
              <a:r>
                <a:rPr lang="en-US" sz="1000" dirty="0">
                  <a:solidFill>
                    <a:srgbClr val="505050"/>
                  </a:solidFill>
                  <a:latin typeface="Segoe UI Semibold" panose="020B0702040204020203" pitchFamily="34" charset="0"/>
                  <a:cs typeface="Segoe UI Semibold" panose="020B0702040204020203" pitchFamily="34" charset="0"/>
                </a:rPr>
                <a:t>Organization size</a:t>
              </a:r>
            </a:p>
          </p:txBody>
        </p:sp>
        <p:sp>
          <p:nvSpPr>
            <p:cNvPr id="40" name="TextBox 39">
              <a:extLst>
                <a:ext uri="{FF2B5EF4-FFF2-40B4-BE49-F238E27FC236}">
                  <a16:creationId xmlns:a16="http://schemas.microsoft.com/office/drawing/2014/main" id="{B3694B38-ECC8-4E13-8C2A-70C7D9423F13}"/>
                </a:ext>
              </a:extLst>
            </p:cNvPr>
            <p:cNvSpPr txBox="1"/>
            <p:nvPr/>
          </p:nvSpPr>
          <p:spPr>
            <a:xfrm>
              <a:off x="3413446" y="6026445"/>
              <a:ext cx="1562082" cy="156046"/>
            </a:xfrm>
            <a:prstGeom prst="rect">
              <a:avLst/>
            </a:prstGeom>
            <a:noFill/>
          </p:spPr>
          <p:txBody>
            <a:bodyPr wrap="square" lIns="0" tIns="0" rIns="0" bIns="0" rtlCol="0">
              <a:spAutoFit/>
            </a:bodyPr>
            <a:lstStyle/>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Small (1-49 employees)</a:t>
              </a:r>
            </a:p>
          </p:txBody>
        </p:sp>
      </p:grpSp>
      <p:grpSp>
        <p:nvGrpSpPr>
          <p:cNvPr id="42" name="Group 41" descr="Text box">
            <a:extLst>
              <a:ext uri="{FF2B5EF4-FFF2-40B4-BE49-F238E27FC236}">
                <a16:creationId xmlns:a16="http://schemas.microsoft.com/office/drawing/2014/main" id="{EE6B907A-36A4-42B8-9BA8-C8172AA5DEFF}"/>
              </a:ext>
            </a:extLst>
          </p:cNvPr>
          <p:cNvGrpSpPr/>
          <p:nvPr/>
        </p:nvGrpSpPr>
        <p:grpSpPr>
          <a:xfrm>
            <a:off x="7155465" y="5863484"/>
            <a:ext cx="893685" cy="361294"/>
            <a:chOff x="5079380" y="5821104"/>
            <a:chExt cx="1749175" cy="361388"/>
          </a:xfrm>
        </p:grpSpPr>
        <p:sp>
          <p:nvSpPr>
            <p:cNvPr id="47" name="TextBox 46">
              <a:extLst>
                <a:ext uri="{FF2B5EF4-FFF2-40B4-BE49-F238E27FC236}">
                  <a16:creationId xmlns:a16="http://schemas.microsoft.com/office/drawing/2014/main" id="{49E71BFE-94BC-46F1-B11E-92B48BEB9135}"/>
                </a:ext>
              </a:extLst>
            </p:cNvPr>
            <p:cNvSpPr txBox="1"/>
            <p:nvPr/>
          </p:nvSpPr>
          <p:spPr>
            <a:xfrm>
              <a:off x="5079382" y="5821104"/>
              <a:ext cx="1111564" cy="153887"/>
            </a:xfrm>
            <a:prstGeom prst="rect">
              <a:avLst/>
            </a:prstGeom>
            <a:noFill/>
          </p:spPr>
          <p:txBody>
            <a:bodyPr wrap="square" lIns="0" tIns="0" rIns="0" bIns="0" rtlCol="0">
              <a:spAutoFit/>
            </a:bodyPr>
            <a:lstStyle/>
            <a:p>
              <a:pPr defTabSz="914126">
                <a:defRPr/>
              </a:pPr>
              <a:r>
                <a:rPr lang="en-US" sz="1000" dirty="0">
                  <a:solidFill>
                    <a:srgbClr val="505050"/>
                  </a:solidFill>
                  <a:latin typeface="Segoe UI Semibold" panose="020B0702040204020203" pitchFamily="34" charset="0"/>
                  <a:cs typeface="Segoe UI Semibold" panose="020B0702040204020203" pitchFamily="34" charset="0"/>
                </a:rPr>
                <a:t>Industry</a:t>
              </a:r>
            </a:p>
          </p:txBody>
        </p:sp>
        <p:sp>
          <p:nvSpPr>
            <p:cNvPr id="48" name="TextBox 47">
              <a:extLst>
                <a:ext uri="{FF2B5EF4-FFF2-40B4-BE49-F238E27FC236}">
                  <a16:creationId xmlns:a16="http://schemas.microsoft.com/office/drawing/2014/main" id="{A4F7F2C6-1190-44C1-929F-FA3D3580F66D}"/>
                </a:ext>
              </a:extLst>
            </p:cNvPr>
            <p:cNvSpPr txBox="1"/>
            <p:nvPr/>
          </p:nvSpPr>
          <p:spPr>
            <a:xfrm>
              <a:off x="5079380" y="6026446"/>
              <a:ext cx="1749175" cy="156046"/>
            </a:xfrm>
            <a:prstGeom prst="rect">
              <a:avLst/>
            </a:prstGeom>
            <a:noFill/>
          </p:spPr>
          <p:txBody>
            <a:bodyPr wrap="square" lIns="0" tIns="0" rIns="0" bIns="0" rtlCol="0">
              <a:spAutoFit/>
            </a:bodyPr>
            <a:lstStyle/>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Nonprofit</a:t>
              </a:r>
            </a:p>
          </p:txBody>
        </p:sp>
      </p:grpSp>
      <p:grpSp>
        <p:nvGrpSpPr>
          <p:cNvPr id="49" name="Group 48" descr="Text box">
            <a:extLst>
              <a:ext uri="{FF2B5EF4-FFF2-40B4-BE49-F238E27FC236}">
                <a16:creationId xmlns:a16="http://schemas.microsoft.com/office/drawing/2014/main" id="{DD48F5F3-027C-48B9-8B11-E1B571DA02AC}"/>
              </a:ext>
            </a:extLst>
          </p:cNvPr>
          <p:cNvGrpSpPr/>
          <p:nvPr/>
        </p:nvGrpSpPr>
        <p:grpSpPr>
          <a:xfrm>
            <a:off x="8887974" y="5863482"/>
            <a:ext cx="893684" cy="361295"/>
            <a:chOff x="6745314" y="5821103"/>
            <a:chExt cx="1537727" cy="361389"/>
          </a:xfrm>
        </p:grpSpPr>
        <p:sp>
          <p:nvSpPr>
            <p:cNvPr id="50" name="TextBox 49">
              <a:extLst>
                <a:ext uri="{FF2B5EF4-FFF2-40B4-BE49-F238E27FC236}">
                  <a16:creationId xmlns:a16="http://schemas.microsoft.com/office/drawing/2014/main" id="{8047F0AF-CE12-4F9D-A852-B7DA400AB031}"/>
                </a:ext>
              </a:extLst>
            </p:cNvPr>
            <p:cNvSpPr txBox="1"/>
            <p:nvPr/>
          </p:nvSpPr>
          <p:spPr>
            <a:xfrm>
              <a:off x="6745316" y="5821103"/>
              <a:ext cx="1157643" cy="153928"/>
            </a:xfrm>
            <a:prstGeom prst="rect">
              <a:avLst/>
            </a:prstGeom>
            <a:noFill/>
          </p:spPr>
          <p:txBody>
            <a:bodyPr wrap="square" lIns="0" tIns="0" rIns="0" bIns="0" rtlCol="0">
              <a:spAutoFit/>
            </a:bodyPr>
            <a:lstStyle/>
            <a:p>
              <a:pPr defTabSz="914126">
                <a:defRPr/>
              </a:pPr>
              <a:r>
                <a:rPr lang="en-US" sz="1000" dirty="0">
                  <a:solidFill>
                    <a:srgbClr val="505050"/>
                  </a:solidFill>
                  <a:latin typeface="Segoe UI Semibold" panose="020B0702040204020203" pitchFamily="34" charset="0"/>
                  <a:cs typeface="Segoe UI Semibold" panose="020B0702040204020203" pitchFamily="34" charset="0"/>
                </a:rPr>
                <a:t>Country</a:t>
              </a:r>
            </a:p>
          </p:txBody>
        </p:sp>
        <p:sp>
          <p:nvSpPr>
            <p:cNvPr id="51" name="TextBox 50">
              <a:extLst>
                <a:ext uri="{FF2B5EF4-FFF2-40B4-BE49-F238E27FC236}">
                  <a16:creationId xmlns:a16="http://schemas.microsoft.com/office/drawing/2014/main" id="{020A6A73-DDE9-4909-93B6-D349667433C8}"/>
                </a:ext>
              </a:extLst>
            </p:cNvPr>
            <p:cNvSpPr txBox="1"/>
            <p:nvPr/>
          </p:nvSpPr>
          <p:spPr>
            <a:xfrm>
              <a:off x="6745314" y="6026446"/>
              <a:ext cx="1537727" cy="156046"/>
            </a:xfrm>
            <a:prstGeom prst="rect">
              <a:avLst/>
            </a:prstGeom>
            <a:noFill/>
          </p:spPr>
          <p:txBody>
            <a:bodyPr wrap="square" lIns="0" tIns="0" rIns="0" bIns="0" rtlCol="0">
              <a:spAutoFit/>
            </a:bodyPr>
            <a:lstStyle/>
            <a:p>
              <a:pPr>
                <a:lnSpc>
                  <a:spcPct val="110000"/>
                </a:lnSpc>
                <a:defRPr/>
              </a:pPr>
              <a:r>
                <a:rPr lang="en-US" sz="1000" dirty="0">
                  <a:solidFill>
                    <a:srgbClr val="505050"/>
                  </a:solidFill>
                  <a:latin typeface="Segoe UI Semilight" panose="020B0402040204020203" pitchFamily="34" charset="0"/>
                  <a:cs typeface="Segoe UI Semilight" panose="020B0402040204020203" pitchFamily="34" charset="0"/>
                </a:rPr>
                <a:t>United States</a:t>
              </a:r>
            </a:p>
          </p:txBody>
        </p:sp>
      </p:grpSp>
      <p:grpSp>
        <p:nvGrpSpPr>
          <p:cNvPr id="55" name="Group 54" descr="Text box">
            <a:extLst>
              <a:ext uri="{FF2B5EF4-FFF2-40B4-BE49-F238E27FC236}">
                <a16:creationId xmlns:a16="http://schemas.microsoft.com/office/drawing/2014/main" id="{09D6B57B-53CF-4AB8-9F10-E5696FC94445}"/>
              </a:ext>
            </a:extLst>
          </p:cNvPr>
          <p:cNvGrpSpPr/>
          <p:nvPr/>
        </p:nvGrpSpPr>
        <p:grpSpPr>
          <a:xfrm>
            <a:off x="10572958" y="5863482"/>
            <a:ext cx="1222311" cy="361294"/>
            <a:chOff x="10077180" y="5821104"/>
            <a:chExt cx="1395870" cy="361388"/>
          </a:xfrm>
        </p:grpSpPr>
        <p:sp>
          <p:nvSpPr>
            <p:cNvPr id="56" name="TextBox 55">
              <a:extLst>
                <a:ext uri="{FF2B5EF4-FFF2-40B4-BE49-F238E27FC236}">
                  <a16:creationId xmlns:a16="http://schemas.microsoft.com/office/drawing/2014/main" id="{1270C496-3900-44CC-B267-6CBDA0608B2E}"/>
                </a:ext>
              </a:extLst>
            </p:cNvPr>
            <p:cNvSpPr txBox="1"/>
            <p:nvPr/>
          </p:nvSpPr>
          <p:spPr>
            <a:xfrm>
              <a:off x="10077180" y="5821104"/>
              <a:ext cx="1395870" cy="153888"/>
            </a:xfrm>
            <a:prstGeom prst="rect">
              <a:avLst/>
            </a:prstGeom>
            <a:noFill/>
          </p:spPr>
          <p:txBody>
            <a:bodyPr wrap="square" lIns="0" tIns="0" rIns="0" bIns="0" rtlCol="0">
              <a:spAutoFit/>
            </a:bodyPr>
            <a:lstStyle/>
            <a:p>
              <a:pPr defTabSz="914126">
                <a:defRPr/>
              </a:pPr>
              <a:r>
                <a:rPr lang="en-US" sz="1000" dirty="0">
                  <a:solidFill>
                    <a:srgbClr val="505050"/>
                  </a:solidFill>
                  <a:latin typeface="Segoe UI Semibold" panose="020B0702040204020203" pitchFamily="34" charset="0"/>
                  <a:cs typeface="Segoe UI Semibold" panose="020B0702040204020203" pitchFamily="34" charset="0"/>
                </a:rPr>
                <a:t>Learn more</a:t>
              </a:r>
            </a:p>
          </p:txBody>
        </p:sp>
        <p:sp>
          <p:nvSpPr>
            <p:cNvPr id="57" name="TextBox 56">
              <a:extLst>
                <a:ext uri="{FF2B5EF4-FFF2-40B4-BE49-F238E27FC236}">
                  <a16:creationId xmlns:a16="http://schemas.microsoft.com/office/drawing/2014/main" id="{635847AD-4233-4FC7-AFDD-553A4195D218}"/>
                </a:ext>
              </a:extLst>
            </p:cNvPr>
            <p:cNvSpPr txBox="1"/>
            <p:nvPr/>
          </p:nvSpPr>
          <p:spPr>
            <a:xfrm>
              <a:off x="10077185" y="6026446"/>
              <a:ext cx="1317745" cy="156046"/>
            </a:xfrm>
            <a:prstGeom prst="rect">
              <a:avLst/>
            </a:prstGeom>
            <a:noFill/>
          </p:spPr>
          <p:txBody>
            <a:bodyPr wrap="square" lIns="0" tIns="0" rIns="0" bIns="0" rtlCol="0">
              <a:spAutoFit/>
            </a:bodyPr>
            <a:lstStyle/>
            <a:p>
              <a:pPr>
                <a:lnSpc>
                  <a:spcPct val="110000"/>
                </a:lnSpc>
                <a:defRPr/>
              </a:pPr>
              <a:r>
                <a:rPr lang="en-US" sz="1000" dirty="0">
                  <a:solidFill>
                    <a:srgbClr val="0078D7"/>
                  </a:solidFill>
                  <a:latin typeface="Segoe UI Semilight" panose="020B0402040204020203" pitchFamily="34" charset="0"/>
                  <a:cs typeface="Segoe UI Semilight" panose="020B0402040204020203" pitchFamily="34" charset="0"/>
                  <a:hlinkClick r:id="rId3"/>
                </a:rPr>
                <a:t>Read the case study</a:t>
              </a:r>
              <a:endParaRPr lang="en-US" sz="1000" dirty="0">
                <a:solidFill>
                  <a:srgbClr val="0078D7"/>
                </a:solidFill>
                <a:latin typeface="Segoe UI Semilight" panose="020B0402040204020203" pitchFamily="34" charset="0"/>
                <a:cs typeface="Segoe UI Semilight" panose="020B0402040204020203" pitchFamily="34" charset="0"/>
              </a:endParaRPr>
            </a:p>
          </p:txBody>
        </p:sp>
      </p:grpSp>
      <p:pic>
        <p:nvPicPr>
          <p:cNvPr id="2050" name="Picture 2" descr="GoVo: Go Voters Go logo">
            <a:extLst>
              <a:ext uri="{FF2B5EF4-FFF2-40B4-BE49-F238E27FC236}">
                <a16:creationId xmlns:a16="http://schemas.microsoft.com/office/drawing/2014/main" id="{47FC2F23-A1DE-4042-BB5C-955A9CE75D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16677" y="342033"/>
            <a:ext cx="1719368" cy="83281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mall table with Surface Pro and mouse">
            <a:extLst>
              <a:ext uri="{FF2B5EF4-FFF2-40B4-BE49-F238E27FC236}">
                <a16:creationId xmlns:a16="http://schemas.microsoft.com/office/drawing/2014/main" id="{0BB5FE22-F983-44FC-96DF-45D44ABA94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3542" y="1562480"/>
            <a:ext cx="3196872" cy="2131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78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70323-9A57-489E-96A8-FDE2C88FFCD8}"/>
              </a:ext>
            </a:extLst>
          </p:cNvPr>
          <p:cNvSpPr>
            <a:spLocks noGrp="1"/>
          </p:cNvSpPr>
          <p:nvPr>
            <p:ph type="title"/>
          </p:nvPr>
        </p:nvSpPr>
        <p:spPr>
          <a:xfrm>
            <a:off x="435863" y="1232916"/>
            <a:ext cx="10430257" cy="443198"/>
          </a:xfrm>
        </p:spPr>
        <p:txBody>
          <a:bodyPr/>
          <a:lstStyle/>
          <a:p>
            <a:pPr lvl="0" defTabSz="914126">
              <a:lnSpc>
                <a:spcPct val="90000"/>
              </a:lnSpc>
              <a:spcBef>
                <a:spcPts val="1000"/>
              </a:spcBef>
              <a:defRPr/>
            </a:pPr>
            <a:r>
              <a:rPr lang="en-US" sz="3200" dirty="0">
                <a:ln>
                  <a:noFill/>
                </a:ln>
                <a:solidFill>
                  <a:srgbClr val="505050"/>
                </a:solidFill>
                <a:latin typeface="Segoe UI Semibold" panose="020B0702040204020203" pitchFamily="34" charset="0"/>
                <a:cs typeface="Segoe UI Semibold" panose="020B0702040204020203" pitchFamily="34" charset="0"/>
              </a:rPr>
              <a:t>Next steps</a:t>
            </a:r>
            <a:endParaRPr lang="en-US" sz="1400" dirty="0"/>
          </a:p>
        </p:txBody>
      </p:sp>
      <p:pic>
        <p:nvPicPr>
          <p:cNvPr id="3" name="Picture 2" descr="New Surface devices on display">
            <a:extLst>
              <a:ext uri="{FF2B5EF4-FFF2-40B4-BE49-F238E27FC236}">
                <a16:creationId xmlns:a16="http://schemas.microsoft.com/office/drawing/2014/main" id="{2A84AD08-D432-1C03-1854-1B08E1A31FB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17848" y="1645733"/>
            <a:ext cx="9266251" cy="5212267"/>
          </a:xfrm>
          <a:prstGeom prst="rect">
            <a:avLst/>
          </a:prstGeom>
        </p:spPr>
      </p:pic>
      <p:sp>
        <p:nvSpPr>
          <p:cNvPr id="6" name="Text Placeholder 4">
            <a:extLst>
              <a:ext uri="{FF2B5EF4-FFF2-40B4-BE49-F238E27FC236}">
                <a16:creationId xmlns:a16="http://schemas.microsoft.com/office/drawing/2014/main" id="{C062AAB0-6210-454E-9329-8D0DBB4BD108}"/>
              </a:ext>
            </a:extLst>
          </p:cNvPr>
          <p:cNvSpPr txBox="1">
            <a:spLocks/>
          </p:cNvSpPr>
          <p:nvPr/>
        </p:nvSpPr>
        <p:spPr>
          <a:xfrm>
            <a:off x="482534" y="2118285"/>
            <a:ext cx="4445602" cy="246221"/>
          </a:xfrm>
          <a:prstGeom prst="rect">
            <a:avLst/>
          </a:prstGeom>
        </p:spPr>
        <p:txBody>
          <a:bodyPr vert="horz" wrap="square" lIns="0" tIns="0" rIns="0" bIns="0" rtlCol="0" anchor="ctr">
            <a:spAutoFit/>
          </a:bodyPr>
          <a:lstStyle>
            <a:lvl1pPr marL="0"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2600" kern="1200" spc="0" baseline="0">
                <a:solidFill>
                  <a:srgbClr val="000000"/>
                </a:solidFill>
                <a:latin typeface="+mn-lt"/>
                <a:ea typeface="+mn-ea"/>
                <a:cs typeface="+mn-cs"/>
              </a:defRPr>
            </a:lvl1pPr>
            <a:lvl2pPr marL="228557"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2000" kern="1200" spc="0" baseline="0">
                <a:solidFill>
                  <a:srgbClr val="000000"/>
                </a:solidFill>
                <a:latin typeface="+mn-lt"/>
                <a:ea typeface="+mn-ea"/>
                <a:cs typeface="+mn-cs"/>
              </a:defRPr>
            </a:lvl2pPr>
            <a:lvl3pPr marL="457112"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1599" kern="1200" spc="0" baseline="0">
                <a:solidFill>
                  <a:srgbClr val="000000"/>
                </a:solidFill>
                <a:latin typeface="+mn-lt"/>
                <a:ea typeface="+mn-ea"/>
                <a:cs typeface="+mn-cs"/>
              </a:defRPr>
            </a:lvl3pPr>
            <a:lvl4pPr marL="685669"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1599" kern="1200" spc="0" baseline="0">
                <a:solidFill>
                  <a:srgbClr val="000000"/>
                </a:solidFill>
                <a:latin typeface="+mn-lt"/>
                <a:ea typeface="+mn-ea"/>
                <a:cs typeface="+mn-cs"/>
              </a:defRPr>
            </a:lvl4pPr>
            <a:lvl5pPr marL="914224"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1599" kern="1200" spc="0" baseline="0">
                <a:solidFill>
                  <a:srgbClr val="000000"/>
                </a:solidFill>
                <a:latin typeface="+mn-lt"/>
                <a:ea typeface="+mn-ea"/>
                <a:cs typeface="+mn-cs"/>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defTabSz="932742">
              <a:lnSpc>
                <a:spcPct val="100000"/>
              </a:lnSpc>
              <a:spcBef>
                <a:spcPct val="20000"/>
              </a:spcBef>
            </a:pPr>
            <a:r>
              <a:rPr lang="en-US" sz="1600" dirty="0">
                <a:solidFill>
                  <a:srgbClr val="505050"/>
                </a:solidFill>
                <a:cs typeface="Segoe UI" panose="020B0502040204020203" pitchFamily="34" charset="0"/>
              </a:rPr>
              <a:t>Learn more at </a:t>
            </a:r>
            <a:r>
              <a:rPr lang="en-US" sz="1600" dirty="0">
                <a:solidFill>
                  <a:srgbClr val="505050"/>
                </a:solidFill>
                <a:cs typeface="Segoe UI" panose="020B0502040204020203" pitchFamily="34" charset="0"/>
                <a:hlinkClick r:id="rId4"/>
              </a:rPr>
              <a:t>microsoft.com/surface/business</a:t>
            </a:r>
            <a:endParaRPr lang="en-US" sz="1600" dirty="0">
              <a:solidFill>
                <a:srgbClr val="505050"/>
              </a:solidFill>
              <a:cs typeface="Segoe UI" panose="020B0502040204020203" pitchFamily="34" charset="0"/>
            </a:endParaRPr>
          </a:p>
        </p:txBody>
      </p:sp>
      <p:sp>
        <p:nvSpPr>
          <p:cNvPr id="7" name="Text Placeholder 4 - 1">
            <a:extLst>
              <a:ext uri="{FF2B5EF4-FFF2-40B4-BE49-F238E27FC236}">
                <a16:creationId xmlns:a16="http://schemas.microsoft.com/office/drawing/2014/main" id="{CB958693-0941-4BC3-AAD4-0C604084F496}"/>
              </a:ext>
            </a:extLst>
          </p:cNvPr>
          <p:cNvSpPr txBox="1">
            <a:spLocks/>
          </p:cNvSpPr>
          <p:nvPr/>
        </p:nvSpPr>
        <p:spPr>
          <a:xfrm>
            <a:off x="482534" y="2669700"/>
            <a:ext cx="4445602" cy="246221"/>
          </a:xfrm>
          <a:prstGeom prst="rect">
            <a:avLst/>
          </a:prstGeom>
        </p:spPr>
        <p:txBody>
          <a:bodyPr vert="horz" wrap="square" lIns="0" tIns="0" rIns="0" bIns="0" rtlCol="0" anchor="ctr">
            <a:spAutoFit/>
          </a:bodyPr>
          <a:lstStyle>
            <a:lvl1pPr marL="0"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2600" kern="1200" spc="0" baseline="0">
                <a:solidFill>
                  <a:srgbClr val="000000"/>
                </a:solidFill>
                <a:latin typeface="+mn-lt"/>
                <a:ea typeface="+mn-ea"/>
                <a:cs typeface="+mn-cs"/>
              </a:defRPr>
            </a:lvl1pPr>
            <a:lvl2pPr marL="228557"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2000" kern="1200" spc="0" baseline="0">
                <a:solidFill>
                  <a:srgbClr val="000000"/>
                </a:solidFill>
                <a:latin typeface="+mn-lt"/>
                <a:ea typeface="+mn-ea"/>
                <a:cs typeface="+mn-cs"/>
              </a:defRPr>
            </a:lvl2pPr>
            <a:lvl3pPr marL="457112"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1599" kern="1200" spc="0" baseline="0">
                <a:solidFill>
                  <a:srgbClr val="000000"/>
                </a:solidFill>
                <a:latin typeface="+mn-lt"/>
                <a:ea typeface="+mn-ea"/>
                <a:cs typeface="+mn-cs"/>
              </a:defRPr>
            </a:lvl3pPr>
            <a:lvl4pPr marL="685669"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1599" kern="1200" spc="0" baseline="0">
                <a:solidFill>
                  <a:srgbClr val="000000"/>
                </a:solidFill>
                <a:latin typeface="+mn-lt"/>
                <a:ea typeface="+mn-ea"/>
                <a:cs typeface="+mn-cs"/>
              </a:defRPr>
            </a:lvl4pPr>
            <a:lvl5pPr marL="914224"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1599" kern="1200" spc="0" baseline="0">
                <a:solidFill>
                  <a:srgbClr val="000000"/>
                </a:solidFill>
                <a:latin typeface="+mn-lt"/>
                <a:ea typeface="+mn-ea"/>
                <a:cs typeface="+mn-cs"/>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defTabSz="932742">
              <a:lnSpc>
                <a:spcPct val="100000"/>
              </a:lnSpc>
              <a:spcBef>
                <a:spcPct val="20000"/>
              </a:spcBef>
            </a:pPr>
            <a:r>
              <a:rPr lang="en-US" sz="1600" dirty="0">
                <a:solidFill>
                  <a:srgbClr val="505050"/>
                </a:solidFill>
                <a:cs typeface="Segoe UI" panose="020B0502040204020203" pitchFamily="34" charset="0"/>
              </a:rPr>
              <a:t>Request product demos across the portfolio</a:t>
            </a:r>
          </a:p>
        </p:txBody>
      </p:sp>
      <p:sp>
        <p:nvSpPr>
          <p:cNvPr id="11" name="Text Placeholder 4 - 3">
            <a:extLst>
              <a:ext uri="{FF2B5EF4-FFF2-40B4-BE49-F238E27FC236}">
                <a16:creationId xmlns:a16="http://schemas.microsoft.com/office/drawing/2014/main" id="{4D6959FF-4126-404F-9286-B61BB03ABE8B}"/>
              </a:ext>
            </a:extLst>
          </p:cNvPr>
          <p:cNvSpPr txBox="1">
            <a:spLocks/>
          </p:cNvSpPr>
          <p:nvPr/>
        </p:nvSpPr>
        <p:spPr>
          <a:xfrm>
            <a:off x="482533" y="3221115"/>
            <a:ext cx="4407101" cy="492443"/>
          </a:xfrm>
          <a:prstGeom prst="rect">
            <a:avLst/>
          </a:prstGeom>
        </p:spPr>
        <p:txBody>
          <a:bodyPr vert="horz" wrap="square" lIns="0" tIns="0" rIns="0" bIns="0" rtlCol="0" anchor="ctr">
            <a:spAutoFit/>
          </a:bodyPr>
          <a:lstStyle>
            <a:lvl1pPr marL="0"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2600" kern="1200" spc="0" baseline="0">
                <a:solidFill>
                  <a:srgbClr val="000000"/>
                </a:solidFill>
                <a:latin typeface="+mn-lt"/>
                <a:ea typeface="+mn-ea"/>
                <a:cs typeface="+mn-cs"/>
              </a:defRPr>
            </a:lvl1pPr>
            <a:lvl2pPr marL="228557"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2000" kern="1200" spc="0" baseline="0">
                <a:solidFill>
                  <a:srgbClr val="000000"/>
                </a:solidFill>
                <a:latin typeface="+mn-lt"/>
                <a:ea typeface="+mn-ea"/>
                <a:cs typeface="+mn-cs"/>
              </a:defRPr>
            </a:lvl2pPr>
            <a:lvl3pPr marL="457112"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1599" kern="1200" spc="0" baseline="0">
                <a:solidFill>
                  <a:srgbClr val="000000"/>
                </a:solidFill>
                <a:latin typeface="+mn-lt"/>
                <a:ea typeface="+mn-ea"/>
                <a:cs typeface="+mn-cs"/>
              </a:defRPr>
            </a:lvl3pPr>
            <a:lvl4pPr marL="685669"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1599" kern="1200" spc="0" baseline="0">
                <a:solidFill>
                  <a:srgbClr val="000000"/>
                </a:solidFill>
                <a:latin typeface="+mn-lt"/>
                <a:ea typeface="+mn-ea"/>
                <a:cs typeface="+mn-cs"/>
              </a:defRPr>
            </a:lvl4pPr>
            <a:lvl5pPr marL="914224" marR="0" indent="0" algn="l" defTabSz="932563" rtl="0" eaLnBrk="1" fontAlgn="auto" latinLnBrk="0" hangingPunct="1">
              <a:lnSpc>
                <a:spcPct val="90000"/>
              </a:lnSpc>
              <a:spcBef>
                <a:spcPts val="0"/>
              </a:spcBef>
              <a:spcAft>
                <a:spcPts val="0"/>
              </a:spcAft>
              <a:buClrTx/>
              <a:buSzPct val="90000"/>
              <a:buFont typeface="Wingdings" panose="05000000000000000000" pitchFamily="2" charset="2"/>
              <a:buNone/>
              <a:tabLst/>
              <a:defRPr sz="1599" kern="1200" spc="0" baseline="0">
                <a:solidFill>
                  <a:srgbClr val="000000"/>
                </a:solidFill>
                <a:latin typeface="+mn-lt"/>
                <a:ea typeface="+mn-ea"/>
                <a:cs typeface="+mn-cs"/>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32742">
              <a:lnSpc>
                <a:spcPct val="100000"/>
              </a:lnSpc>
              <a:spcBef>
                <a:spcPct val="20000"/>
              </a:spcBef>
            </a:pPr>
            <a:r>
              <a:rPr lang="en-US" sz="1600" dirty="0">
                <a:solidFill>
                  <a:srgbClr val="505050"/>
                </a:solidFill>
                <a:cs typeface="Segoe UI" panose="020B0502040204020203" pitchFamily="34" charset="0"/>
              </a:rPr>
              <a:t>Schedule a workshop with your partner </a:t>
            </a:r>
            <a:br>
              <a:rPr lang="en-US" sz="1600" dirty="0">
                <a:solidFill>
                  <a:srgbClr val="505050"/>
                </a:solidFill>
                <a:cs typeface="Segoe UI" panose="020B0502040204020203" pitchFamily="34" charset="0"/>
              </a:rPr>
            </a:br>
            <a:r>
              <a:rPr lang="en-US" sz="1600" dirty="0">
                <a:solidFill>
                  <a:srgbClr val="505050"/>
                </a:solidFill>
                <a:cs typeface="Segoe UI" panose="020B0502040204020203" pitchFamily="34" charset="0"/>
              </a:rPr>
              <a:t>or Microsoft Technology Center </a:t>
            </a:r>
          </a:p>
        </p:txBody>
      </p:sp>
    </p:spTree>
    <p:extLst>
      <p:ext uri="{BB962C8B-B14F-4D97-AF65-F5344CB8AC3E}">
        <p14:creationId xmlns:p14="http://schemas.microsoft.com/office/powerpoint/2010/main" val="420220876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D54106-566F-4AD9-A1C2-BE5621675E1B}"/>
              </a:ext>
            </a:extLst>
          </p:cNvPr>
          <p:cNvSpPr>
            <a:spLocks noGrp="1"/>
          </p:cNvSpPr>
          <p:nvPr>
            <p:ph type="title"/>
          </p:nvPr>
        </p:nvSpPr>
        <p:spPr>
          <a:xfrm>
            <a:off x="585216" y="3674888"/>
            <a:ext cx="4937760" cy="1994392"/>
          </a:xfrm>
        </p:spPr>
        <p:txBody>
          <a:bodyPr/>
          <a:lstStyle/>
          <a:p>
            <a:r>
              <a:rPr lang="en-US" sz="3600" dirty="0"/>
              <a:t>For more information on Surface for Nonprofits, contact us today. </a:t>
            </a:r>
          </a:p>
        </p:txBody>
      </p:sp>
      <p:pic>
        <p:nvPicPr>
          <p:cNvPr id="5" name="Picture 4" descr="Surface Laptop Studio being folded in Stage mode">
            <a:extLst>
              <a:ext uri="{FF2B5EF4-FFF2-40B4-BE49-F238E27FC236}">
                <a16:creationId xmlns:a16="http://schemas.microsoft.com/office/drawing/2014/main" id="{67DFF296-3600-42EA-822B-AEED65B76DA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482"/>
          <a:stretch/>
        </p:blipFill>
        <p:spPr>
          <a:xfrm>
            <a:off x="4843412" y="378823"/>
            <a:ext cx="7348588" cy="5496128"/>
          </a:xfrm>
          <a:prstGeom prst="rect">
            <a:avLst/>
          </a:prstGeom>
        </p:spPr>
      </p:pic>
    </p:spTree>
    <p:extLst>
      <p:ext uri="{BB962C8B-B14F-4D97-AF65-F5344CB8AC3E}">
        <p14:creationId xmlns:p14="http://schemas.microsoft.com/office/powerpoint/2010/main" val="49742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HITE TEMPLATE">
  <a:themeElements>
    <a:clrScheme name="Microsoft Surface Palette - Rich Black">
      <a:dk1>
        <a:srgbClr val="000000"/>
      </a:dk1>
      <a:lt1>
        <a:srgbClr val="FFFFFF"/>
      </a:lt1>
      <a:dk2>
        <a:srgbClr val="0D0D0D"/>
      </a:dk2>
      <a:lt2>
        <a:srgbClr val="E6E6E6"/>
      </a:lt2>
      <a:accent1>
        <a:srgbClr val="0078D4"/>
      </a:accent1>
      <a:accent2>
        <a:srgbClr val="FFFFFF"/>
      </a:accent2>
      <a:accent3>
        <a:srgbClr val="E6E6E6"/>
      </a:accent3>
      <a:accent4>
        <a:srgbClr val="737373"/>
      </a:accent4>
      <a:accent5>
        <a:srgbClr val="505050"/>
      </a:accent5>
      <a:accent6>
        <a:srgbClr val="000000"/>
      </a:accent6>
      <a:hlink>
        <a:srgbClr val="0078D4"/>
      </a:hlink>
      <a:folHlink>
        <a:srgbClr val="0078D4"/>
      </a:folHlink>
    </a:clrScheme>
    <a:fontScheme name="Custom 3">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Autofit/>
      </a:bodyPr>
      <a:lstStyle>
        <a:defPPr marL="0" marR="0" indent="0" algn="l" defTabSz="914400" rtl="0" eaLnBrk="1" fontAlgn="auto" latinLnBrk="0" hangingPunct="1">
          <a:lnSpc>
            <a:spcPct val="100000"/>
          </a:lnSpc>
          <a:spcBef>
            <a:spcPts val="0"/>
          </a:spcBef>
          <a:spcAft>
            <a:spcPts val="600"/>
          </a:spcAft>
          <a:buClrTx/>
          <a:buSzPct val="90000"/>
          <a:buFont typeface="Wingdings" pitchFamily="2" charset="2"/>
          <a:buNone/>
          <a:tabLst/>
          <a:defRPr kumimoji="0" sz="2800" b="0" i="0" u="none" strike="noStrike" kern="1200" cap="none" spc="0" normalizeH="0" baseline="0" noProof="0">
            <a:ln>
              <a:noFill/>
            </a:ln>
            <a:solidFill>
              <a:srgbClr val="505050"/>
            </a:solidFill>
            <a:effectLst/>
            <a:uLnTx/>
            <a:uFillTx/>
            <a:latin typeface="Segoe UI Semibold" panose="020B0702040204020203" pitchFamily="34" charset="0"/>
            <a:ea typeface="+mn-ea"/>
            <a:cs typeface="Segoe UI Semibold" panose="020B0702040204020203" pitchFamily="34" charset="0"/>
          </a:defRPr>
        </a:defPPr>
      </a:lstStyle>
    </a:txDef>
  </a:objectDefaults>
  <a:extraClrSchemeLst/>
  <a:extLst>
    <a:ext uri="{05A4C25C-085E-4340-85A3-A5531E510DB2}">
      <thm15:themeFamily xmlns:thm15="http://schemas.microsoft.com/office/thememl/2012/main" name="Surface brand template.pptx" id="{B0953253-6C94-478D-8A7C-15BD734F3912}" vid="{64977617-18DD-454B-A604-7F37DC6198B5}"/>
    </a:ext>
  </a:extLst>
</a:theme>
</file>

<file path=ppt/theme/theme2.xml><?xml version="1.0" encoding="utf-8"?>
<a:theme xmlns:a="http://schemas.openxmlformats.org/drawingml/2006/main" name="3_WHITE TEMPLATE">
  <a:themeElements>
    <a:clrScheme name="Custom 1">
      <a:dk1>
        <a:srgbClr val="1A1A1A"/>
      </a:dk1>
      <a:lt1>
        <a:srgbClr val="FFFFFF"/>
      </a:lt1>
      <a:dk2>
        <a:srgbClr val="0D0D0D"/>
      </a:dk2>
      <a:lt2>
        <a:srgbClr val="E6E6E6"/>
      </a:lt2>
      <a:accent1>
        <a:srgbClr val="0078D4"/>
      </a:accent1>
      <a:accent2>
        <a:srgbClr val="FFFFFF"/>
      </a:accent2>
      <a:accent3>
        <a:srgbClr val="E6E6E6"/>
      </a:accent3>
      <a:accent4>
        <a:srgbClr val="737373"/>
      </a:accent4>
      <a:accent5>
        <a:srgbClr val="505050"/>
      </a:accent5>
      <a:accent6>
        <a:srgbClr val="000000"/>
      </a:accent6>
      <a:hlink>
        <a:srgbClr val="0078D4"/>
      </a:hlink>
      <a:folHlink>
        <a:srgbClr val="0078D4"/>
      </a:folHlink>
    </a:clrScheme>
    <a:fontScheme name="Custom 3">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8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urface PowerPoint Template.pptx" id="{6D9612D1-D4F2-4727-82F3-E0D8687D68EC}" vid="{9AAFD084-5C1A-487A-8069-0EA9C22D4AE9}"/>
    </a:ext>
  </a:extLst>
</a:theme>
</file>

<file path=ppt/theme/theme3.xml><?xml version="1.0" encoding="utf-8"?>
<a:theme xmlns:a="http://schemas.openxmlformats.org/drawingml/2006/main" name="1_White Template">
  <a:themeElements>
    <a:clrScheme name="Microsoft Brand Colors">
      <a:dk1>
        <a:srgbClr val="737373"/>
      </a:dk1>
      <a:lt1>
        <a:srgbClr val="FFFFFF"/>
      </a:lt1>
      <a:dk2>
        <a:srgbClr val="2F2F2F"/>
      </a:dk2>
      <a:lt2>
        <a:srgbClr val="F2F2F2"/>
      </a:lt2>
      <a:accent1>
        <a:srgbClr val="D83B01"/>
      </a:accent1>
      <a:accent2>
        <a:srgbClr val="FFB900"/>
      </a:accent2>
      <a:accent3>
        <a:srgbClr val="107C10"/>
      </a:accent3>
      <a:accent4>
        <a:srgbClr val="008575"/>
      </a:accent4>
      <a:accent5>
        <a:srgbClr val="0078D4"/>
      </a:accent5>
      <a:accent6>
        <a:srgbClr val="8661C5"/>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Template Starter Blue - February 2020_v6" id="{071E01FD-2079-42F8-8403-F72D98F421C4}" vid="{4AE5ECA4-1508-4F7F-B9BC-6CD0E5E51A63}"/>
    </a:ext>
  </a:extLst>
</a:theme>
</file>

<file path=ppt/theme/theme4.xml><?xml version="1.0" encoding="utf-8"?>
<a:theme xmlns:a="http://schemas.openxmlformats.org/drawingml/2006/main" name="Microsoft Security template">
  <a:themeElements>
    <a:clrScheme name="Microsoft Security">
      <a:dk1>
        <a:srgbClr val="000000"/>
      </a:dk1>
      <a:lt1>
        <a:srgbClr val="FFFFFF"/>
      </a:lt1>
      <a:dk2>
        <a:srgbClr val="243A5E"/>
      </a:dk2>
      <a:lt2>
        <a:srgbClr val="E6E6E6"/>
      </a:lt2>
      <a:accent1>
        <a:srgbClr val="0078D4"/>
      </a:accent1>
      <a:accent2>
        <a:srgbClr val="FFB900"/>
      </a:accent2>
      <a:accent3>
        <a:srgbClr val="107C10"/>
      </a:accent3>
      <a:accent4>
        <a:srgbClr val="737373"/>
      </a:accent4>
      <a:accent5>
        <a:srgbClr val="9BF00B"/>
      </a:accent5>
      <a:accent6>
        <a:srgbClr val="50E6FF"/>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Security_BrandTemplate_v10.potx" id="{FA44F287-60BB-48C7-B80C-62BD5504555E}" vid="{676AD5CD-2562-4982-A575-5107351C6BE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TaxCatchAll xmlns="230e9df3-be65-4c73-a93b-d1236ebd677e">
      <Value>5</Value>
    </TaxCatchAll>
    <_ip_UnifiedCompliancePolicyUIAction xmlns="http://schemas.microsoft.com/sharepoint/v3" xsi:nil="true"/>
    <_ip_UnifiedCompliancePolicyProperties xmlns="http://schemas.microsoft.com/sharepoint/v3" xsi:nil="true"/>
    <MediaServiceGenerationTime xmlns="ee4a7809-70ea-4e27-ab75-a6c2be9ed89d" xsi:nil="true"/>
    <MediaServiceKeyPoints xmlns="ee4a7809-70ea-4e27-ab75-a6c2be9ed89d" xsi:nil="true"/>
    <MediaServiceAutoKeyPoints xmlns="ee4a7809-70ea-4e27-ab75-a6c2be9ed89d" xsi:nil="true"/>
    <MediaServiceEventHashCode xmlns="ee4a7809-70ea-4e27-ab75-a6c2be9ed89d" xsi:nil="true"/>
    <MediaServiceDateTaken xmlns="ee4a7809-70ea-4e27-ab75-a6c2be9ed89d" xsi:nil="true"/>
    <DocumentDescription xmlns="230e9df3-be65-4c73-a93b-d1236ebd677e" xsi:nil="true"/>
    <Owner xmlns="230e9df3-be65-4c73-a93b-d1236ebd677e">
      <UserInfo>
        <DisplayName/>
        <AccountId xsi:nil="true"/>
        <AccountType/>
      </UserInfo>
    </Owner>
    <Refresh xmlns="ee4a7809-70ea-4e27-ab75-a6c2be9ed89d">false</Refresh>
    <Year xmlns="ee4a7809-70ea-4e27-ab75-a6c2be9ed89d" xsi:nil="true"/>
    <FiscalYear xmlns="ee4a7809-70ea-4e27-ab75-a6c2be9ed89d" xsi:nil="true"/>
    <ConfidentialityTaxHTField0 xmlns="230e9df3-be65-4c73-a93b-d1236ebd677e">
      <Terms xmlns="http://schemas.microsoft.com/office/infopath/2007/PartnerControls">
        <TermInfo xmlns="http://schemas.microsoft.com/office/infopath/2007/PartnerControls">
          <TermName xmlns="http://schemas.microsoft.com/office/infopath/2007/PartnerControls">internal users</TermName>
          <TermId xmlns="http://schemas.microsoft.com/office/infopath/2007/PartnerControls">461efa83-0283-486a-a8d5-943328f3693f</TermId>
        </TermInfo>
      </Terms>
    </ConfidentialityTaxHTField0>
    <lcf76f155ced4ddcb4097134ff3c332f xmlns="ee4a7809-70ea-4e27-ab75-a6c2be9ed89d">
      <Terms xmlns="http://schemas.microsoft.com/office/infopath/2007/PartnerControls"/>
    </lcf76f155ced4ddcb4097134ff3c332f>
    <TaxCatchAllLabel xmlns="230e9df3-be65-4c73-a93b-d1236ebd677e" xsi:nil="true"/>
    <CompeteDocType xmlns="ee4a7809-70ea-4e27-ab75-a6c2be9ed89d" xsi:nil="true"/>
    <IndustryVertical xmlns="ee4a7809-70ea-4e27-ab75-a6c2be9ed89d" xsi:nil="true"/>
    <_dlc_DocIdPersistId xmlns="230e9df3-be65-4c73-a93b-d1236ebd677e" xsi:nil="true"/>
    <Event xmlns="ee4a7809-70ea-4e27-ab75-a6c2be9ed89d" xsi:nil="true"/>
    <Readiness xmlns="ee4a7809-70ea-4e27-ab75-a6c2be9ed89d" xsi:nil="true"/>
    <Startdate xmlns="ee4a7809-70ea-4e27-ab75-a6c2be9ed89d" xsi:nil="true"/>
    <ContentCategories xmlns="ee4a7809-70ea-4e27-ab75-a6c2be9ed89d">None</ContentCategories>
    <Segment xmlns="ee4a7809-70ea-4e27-ab75-a6c2be9ed89d" xsi:nil="true"/>
    <Competitor xmlns="ee4a7809-70ea-4e27-ab75-a6c2be9ed89d" xsi:nil="true"/>
    <Services xmlns="ee4a7809-70ea-4e27-ab75-a6c2be9ed89d" xsi:nil="true"/>
    <p3065242fc644b25ab253c7f8aa61ee1 xmlns="230e9df3-be65-4c73-a93b-d1236ebd677e">
      <Terms xmlns="http://schemas.microsoft.com/office/infopath/2007/PartnerControls"/>
    </p3065242fc644b25ab253c7f8aa61ee1>
    <Program xmlns="ee4a7809-70ea-4e27-ab75-a6c2be9ed89d" xsi:nil="true"/>
    <Audience xmlns="ee4a7809-70ea-4e27-ab75-a6c2be9ed89d" xsi:nil="true"/>
    <Versions0 xmlns="ee4a7809-70ea-4e27-ab75-a6c2be9ed89d">
      <Value>All</Value>
    </Versions0>
    <Owners xmlns="230e9df3-be65-4c73-a93b-d1236ebd677e">
      <UserInfo>
        <DisplayName>i:0#.f|membership|jepar@microsoft.com</DisplayName>
        <AccountId>504</AccountId>
        <AccountType/>
      </UserInfo>
      <UserInfo>
        <DisplayName>i:0#.f|membership|v-psloan@microsoft.com</DisplayName>
        <AccountId>3546</AccountId>
        <AccountType/>
      </UserInfo>
    </Owners>
    <k39e5019f8e24a20a01159148b815aac xmlns="230e9df3-be65-4c73-a93b-d1236ebd677e">
      <Terms xmlns="http://schemas.microsoft.com/office/infopath/2007/PartnerControls"/>
    </k39e5019f8e24a20a01159148b815aac>
    <Device_x0020_Version xmlns="ee4a7809-70ea-4e27-ab75-a6c2be9ed89d">
      <Value>None</Value>
    </Device_x0020_Version>
    <Month_x0020_of_x0020_upload xmlns="ee4a7809-70ea-4e27-ab75-a6c2be9ed89d" xsi:nil="true"/>
    <SummaryDescription xmlns="230e9df3-be65-4c73-a93b-d1236ebd677e" xsi:nil="true"/>
    <_dlc_DocId xmlns="230e9df3-be65-4c73-a93b-d1236ebd677e">USDMMZXC5KTV-260472975-98751</_dlc_DocId>
    <Campaigns xmlns="ee4a7809-70ea-4e27-ab75-a6c2be9ed89d" xsi:nil="true"/>
    <FeaturedContent xmlns="ee4a7809-70ea-4e27-ab75-a6c2be9ed89d">No</FeaturedContent>
    <_dlc_DocIdUrl xmlns="230e9df3-be65-4c73-a93b-d1236ebd677e">
      <Url>https://microsoft.sharepoint.com/sites/surface/_layouts/15/DocIdRedir.aspx?ID=USDMMZXC5KTV-260472975-98751</Url>
      <Description>USDMMZXC5KTV-260472975-98751</Description>
    </_dlc_DocIdUrl>
    <Product xmlns="ee4a7809-70ea-4e27-ab75-a6c2be9ed89d" xsi:nil="true"/>
    <Customer xmlns="ee4a7809-70ea-4e27-ab75-a6c2be9ed89d">All</Customer>
    <Enddate xmlns="ee4a7809-70ea-4e27-ab75-a6c2be9ed89d" xsi:nil="true"/>
  </documentManagement>
</p:properties>
</file>

<file path=customXml/item3.xml><?xml version="1.0" encoding="utf-8"?>
<?mso-contentType ?>
<SharedContentType xmlns="Microsoft.SharePoint.Taxonomy.ContentTypeSync" SourceId="e385fb40-52d4-4fae-9c5b-3e8ff8a5878e" ContentTypeId="0x01010062C008D7A2F07C4BAABAD05EEA95919E" PreviousValue="false"/>
</file>

<file path=customXml/item4.xml><?xml version="1.0" encoding="utf-8"?>
<ct:contentTypeSchema xmlns:ct="http://schemas.microsoft.com/office/2006/metadata/contentType" xmlns:ma="http://schemas.microsoft.com/office/2006/metadata/properties/metaAttributes" ct:_="" ma:_="" ma:contentTypeName="Enterprise KM Document Card" ma:contentTypeID="0x01010062C008D7A2F07C4BAABAD05EEA95919E0074F46043E3CF2540B7C1F266B2A28170" ma:contentTypeVersion="148" ma:contentTypeDescription="Base document content type for cards supporting enterprise knowledge management. Can also be used as a parent and extended with approved enterprise or subject-domain columns for business group or application-specific KM card content types." ma:contentTypeScope="" ma:versionID="d06a16973d25c622416b32eb8b141f07">
  <xsd:schema xmlns:xsd="http://www.w3.org/2001/XMLSchema" xmlns:xs="http://www.w3.org/2001/XMLSchema" xmlns:p="http://schemas.microsoft.com/office/2006/metadata/properties" xmlns:ns1="http://schemas.microsoft.com/sharepoint/v3" xmlns:ns2="230e9df3-be65-4c73-a93b-d1236ebd677e" xmlns:ns3="ee4a7809-70ea-4e27-ab75-a6c2be9ed89d" xmlns:ns4="2298d5ab-a95b-4280-b619-ee3fa95765b4" targetNamespace="http://schemas.microsoft.com/office/2006/metadata/properties" ma:root="true" ma:fieldsID="78a4a18db29f4d21280af997ce8d0823" ns1:_="" ns2:_="" ns3:_="" ns4:_="">
    <xsd:import namespace="http://schemas.microsoft.com/sharepoint/v3"/>
    <xsd:import namespace="230e9df3-be65-4c73-a93b-d1236ebd677e"/>
    <xsd:import namespace="ee4a7809-70ea-4e27-ab75-a6c2be9ed89d"/>
    <xsd:import namespace="2298d5ab-a95b-4280-b619-ee3fa95765b4"/>
    <xsd:element name="properties">
      <xsd:complexType>
        <xsd:sequence>
          <xsd:element name="documentManagement">
            <xsd:complexType>
              <xsd:all>
                <xsd:element ref="ns2:SummaryDescription" minOccurs="0"/>
                <xsd:element ref="ns2:Owners" minOccurs="0"/>
                <xsd:element ref="ns2:_dlc_DocIdUrl" minOccurs="0"/>
                <xsd:element ref="ns2:DocumentDescription" minOccurs="0"/>
                <xsd:element ref="ns2:Owner" minOccurs="0"/>
                <xsd:element ref="ns3:ContentCategories"/>
                <xsd:element ref="ns3:IndustryVertical" minOccurs="0"/>
                <xsd:element ref="ns2:TaxCatchAll" minOccurs="0"/>
                <xsd:element ref="ns2:TaxCatchAllLabel" minOccurs="0"/>
                <xsd:element ref="ns2:k39e5019f8e24a20a01159148b815aac" minOccurs="0"/>
                <xsd:element ref="ns2:p3065242fc644b25ab253c7f8aa61ee1" minOccurs="0"/>
                <xsd:element ref="ns2:_dlc_DocId" minOccurs="0"/>
                <xsd:element ref="ns2:ConfidentialityTaxHTField0"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1:_ip_UnifiedCompliancePolicyProperties" minOccurs="0"/>
                <xsd:element ref="ns1:_ip_UnifiedCompliancePolicyUIAction" minOccurs="0"/>
                <xsd:element ref="ns3:MediaServiceDateTaken" minOccurs="0"/>
                <xsd:element ref="ns3:Product" minOccurs="0"/>
                <xsd:element ref="ns3:Customer"/>
                <xsd:element ref="ns3:Campaigns" minOccurs="0"/>
                <xsd:element ref="ns3:Segment" minOccurs="0"/>
                <xsd:element ref="ns3:Event" minOccurs="0"/>
                <xsd:element ref="ns3:Program" minOccurs="0"/>
                <xsd:element ref="ns3:Readiness" minOccurs="0"/>
                <xsd:element ref="ns3:CompeteDocType" minOccurs="0"/>
                <xsd:element ref="ns3:Audience" minOccurs="0"/>
                <xsd:element ref="ns3:Competitor" minOccurs="0"/>
                <xsd:element ref="ns3:Year" minOccurs="0"/>
                <xsd:element ref="ns3:Month_x0020_of_x0020_upload" minOccurs="0"/>
                <xsd:element ref="ns4:SharedWithUsers" minOccurs="0"/>
                <xsd:element ref="ns4:SharedWithDetails" minOccurs="0"/>
                <xsd:element ref="ns3:Services" minOccurs="0"/>
                <xsd:element ref="ns3:FiscalYear" minOccurs="0"/>
                <xsd:element ref="ns3:Startdate" minOccurs="0"/>
                <xsd:element ref="ns3:Enddate" minOccurs="0"/>
                <xsd:element ref="ns3:MediaServiceOCR" minOccurs="0"/>
                <xsd:element ref="ns3:MediaServiceGenerationTime" minOccurs="0"/>
                <xsd:element ref="ns3:MediaServiceEventHashCode" minOccurs="0"/>
                <xsd:element ref="ns3:Versions0" minOccurs="0"/>
                <xsd:element ref="ns3:Device_x0020_Version" minOccurs="0"/>
                <xsd:element ref="ns3:FeaturedContent" minOccurs="0"/>
                <xsd:element ref="ns3:MediaServiceLocation" minOccurs="0"/>
                <xsd:element ref="ns3:MediaLengthInSeconds" minOccurs="0"/>
                <xsd:element ref="ns3:lcf76f155ced4ddcb4097134ff3c332f" minOccurs="0"/>
                <xsd:element ref="ns3:Refre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9" nillable="true" ma:displayName="Unified Compliance Policy Properties" ma:hidden="true" ma:internalName="_ip_UnifiedCompliancePolicyProperties" ma:readOnly="false">
      <xsd:simpleType>
        <xsd:restriction base="dms:Note"/>
      </xsd:simpleType>
    </xsd:element>
    <xsd:element name="_ip_UnifiedCompliancePolicyUIAction" ma:index="30"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SummaryDescription" ma:index="2" nillable="true" ma:displayName="Summary Description" ma:description="Content description in publishing HTML format." ma:internalName="SummaryDescription">
      <xsd:simpleType>
        <xsd:restriction base="dms:Unknown"/>
      </xsd:simpleType>
    </xsd:element>
    <xsd:element name="Owners" ma:index="3" nillable="true" ma:displayName="Owners" ma:format="Dropdown" ma:list="UserInfo" ma:SharePointGroup="0" ma:internalName="Owners" ma:showField="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dlc_DocIdUrl" ma:index="5" nillable="true" ma:displayName="Document ID" ma:description="Permanent link to this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DocumentDescription" ma:index="8" nillable="true" ma:displayName="Document Description" ma:description="Alternate description for documents that can be used for display." ma:internalName="Document_x0020_Description" ma:readOnly="false">
      <xsd:simpleType>
        <xsd:restriction base="dms:Note">
          <xsd:maxLength value="255"/>
        </xsd:restriction>
      </xsd:simpleType>
    </xsd:element>
    <xsd:element name="Owner" ma:index="9" nillable="true"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axCatchAll" ma:index="12" nillable="true" ma:displayName="Taxonomy Catch All Column" ma:hidden="true" ma:list="{c432a711-5704-48c8-a158-bc03de2aea43}" ma:internalName="TaxCatchAll" ma:readOnly="false" ma:showField="CatchAllData" ma:web="2298d5ab-a95b-4280-b619-ee3fa95765b4">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c432a711-5704-48c8-a158-bc03de2aea43}" ma:internalName="TaxCatchAllLabel" ma:readOnly="false" ma:showField="CatchAllDataLabel" ma:web="2298d5ab-a95b-4280-b619-ee3fa95765b4">
      <xsd:complexType>
        <xsd:complexContent>
          <xsd:extension base="dms:MultiChoiceLookup">
            <xsd:sequence>
              <xsd:element name="Value" type="dms:Lookup" maxOccurs="unbounded" minOccurs="0" nillable="true"/>
            </xsd:sequence>
          </xsd:extension>
        </xsd:complexContent>
      </xsd:complexType>
    </xsd:element>
    <xsd:element name="k39e5019f8e24a20a01159148b815aac" ma:index="17" nillable="true" ma:taxonomy="true" ma:internalName="k39e5019f8e24a20a01159148b815aac" ma:taxonomyFieldName="About" ma:displayName="About" ma:readOnly="false" ma:default="" ma:fieldId="{439e5019-f8e2-4a20-a011-59148b815aac}" ma:taxonomyMulti="true" ma:sspId="e385fb40-52d4-4fae-9c5b-3e8ff8a5878e" ma:termSetId="10257755-0674-446b-9eea-4989c6cf4282" ma:anchorId="00000000-0000-0000-0000-000000000000" ma:open="false" ma:isKeyword="false">
      <xsd:complexType>
        <xsd:sequence>
          <xsd:element ref="pc:Terms" minOccurs="0" maxOccurs="1"/>
        </xsd:sequence>
      </xsd:complexType>
    </xsd:element>
    <xsd:element name="p3065242fc644b25ab253c7f8aa61ee1" ma:index="19" nillable="true" ma:taxonomy="true" ma:internalName="p3065242fc644b25ab253c7f8aa61ee1" ma:taxonomyFieldName="For" ma:displayName="For" ma:readOnly="false" ma:default="" ma:fieldId="{93065242-fc64-4b25-ab25-3c7f8aa61ee1}" ma:taxonomyMulti="true" ma:sspId="e385fb40-52d4-4fae-9c5b-3e8ff8a5878e" ma:termSetId="053b1336-9c08-4429-9c1c-55eceea3f120" ma:anchorId="00000000-0000-0000-0000-000000000000" ma:open="false" ma:isKeyword="false">
      <xsd:complexType>
        <xsd:sequence>
          <xsd:element ref="pc:Terms" minOccurs="0" maxOccurs="1"/>
        </xsd:sequence>
      </xsd:complexType>
    </xsd:element>
    <xsd:element name="_dlc_DocId" ma:index="20" nillable="true" ma:displayName="Document ID Value" ma:description="The value of the document ID assigned to this item." ma:hidden="true" ma:internalName="_dlc_DocId" ma:readOnly="false">
      <xsd:simpleType>
        <xsd:restriction base="dms:Text"/>
      </xsd:simpleType>
    </xsd:element>
    <xsd:element name="ConfidentialityTaxHTField0" ma:index="21" nillable="true" ma:taxonomy="true" ma:internalName="ConfidentialityTaxHTField0" ma:taxonomyFieldName="Confidentiality" ma:displayName="Maximum Reach" ma:default="5;#internal users|461efa83-0283-486a-a8d5-943328f3693f" ma:fieldId="{840a9f3c-1e14-4c21-9dbf-5637765665db}" ma:sspId="e385fb40-52d4-4fae-9c5b-3e8ff8a5878e" ma:termSetId="e0e820dc-7da0-48b9-8472-209c7e82d1d0" ma:anchorId="00000000-0000-0000-0000-000000000000" ma:open="false" ma:isKeyword="false">
      <xsd:complexType>
        <xsd:sequence>
          <xsd:element ref="pc:Terms" minOccurs="0" maxOccurs="1"/>
        </xsd:sequence>
      </xsd:complexType>
    </xsd:element>
    <xsd:element name="_dlc_DocIdPersistId" ma:index="22" nillable="true" ma:displayName="Persist ID" ma:description="Keep ID on add." ma:hidden="true" ma:internalName="_dlc_DocIdPersistI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e4a7809-70ea-4e27-ab75-a6c2be9ed89d" elementFormDefault="qualified">
    <xsd:import namespace="http://schemas.microsoft.com/office/2006/documentManagement/types"/>
    <xsd:import namespace="http://schemas.microsoft.com/office/infopath/2007/PartnerControls"/>
    <xsd:element name="ContentCategories" ma:index="10" ma:displayName="Content Categories" ma:default="None" ma:description="Types of assets" ma:format="Dropdown" ma:internalName="ContentCategories">
      <xsd:simpleType>
        <xsd:restriction base="dms:Choice">
          <xsd:enumeration value="Announcement"/>
          <xsd:enumeration value="Article"/>
          <xsd:enumeration value="Battlecards"/>
          <xsd:enumeration value="Brochure (3+ pages)"/>
          <xsd:enumeration value="Call guide"/>
          <xsd:enumeration value="Check list"/>
          <xsd:enumeration value="Comparison Files"/>
          <xsd:enumeration value="Comparison Profiles"/>
          <xsd:enumeration value="Compatibility Matrix"/>
          <xsd:enumeration value="Compete"/>
          <xsd:enumeration value="Customer Presentation"/>
          <xsd:enumeration value="Customer Story"/>
          <xsd:enumeration value="Customer Stories Templates"/>
          <xsd:enumeration value="Competitive Research"/>
          <xsd:enumeration value="Demonstration"/>
          <xsd:enumeration value="Digital Marketing resource"/>
          <xsd:enumeration value="eBook"/>
          <xsd:enumeration value="Editable Email Templates"/>
          <xsd:enumeration value="Editable Flyers"/>
          <xsd:enumeration value="Email Templates"/>
          <xsd:enumeration value="Fact Sheet"/>
          <xsd:enumeration value="Flyers (1-2 pg)"/>
          <xsd:enumeration value="Images"/>
          <xsd:enumeration value="Infographic"/>
          <xsd:enumeration value="Link (to other site or content)"/>
          <xsd:enumeration value="Marketing Resources"/>
          <xsd:enumeration value="Marketing Toolkit"/>
          <xsd:enumeration value="Meet Deck"/>
          <xsd:enumeration value="Mixed Reality Compete"/>
          <xsd:enumeration value="One Sheet"/>
          <xsd:enumeration value="Pitch Deck"/>
          <xsd:enumeration value="POV"/>
          <xsd:enumeration value="Presentation"/>
          <xsd:enumeration value="Product FAQ"/>
          <xsd:enumeration value="Recording"/>
          <xsd:enumeration value="Research"/>
          <xsd:enumeration value="Technical FAQ"/>
          <xsd:enumeration value="Technical Resources"/>
          <xsd:enumeration value="Tool"/>
          <xsd:enumeration value="Training"/>
          <xsd:enumeration value="Video"/>
          <xsd:enumeration value="White Paper"/>
          <xsd:enumeration value="Data Sheet"/>
          <xsd:enumeration value="Flyers"/>
          <xsd:enumeration value="Images and videos"/>
          <xsd:enumeration value="Warranty &amp; Support"/>
          <xsd:enumeration value="None"/>
          <xsd:enumeration value="Guidance"/>
        </xsd:restriction>
      </xsd:simpleType>
    </xsd:element>
    <xsd:element name="IndustryVertical" ma:index="11" nillable="true" ma:displayName="Industry" ma:format="Dropdown" ma:internalName="IndustryVertical">
      <xsd:complexType>
        <xsd:complexContent>
          <xsd:extension base="dms:MultiChoice">
            <xsd:sequence>
              <xsd:element name="Value" maxOccurs="unbounded" minOccurs="0" nillable="true">
                <xsd:simpleType>
                  <xsd:restriction base="dms:Choice">
                    <xsd:enumeration value="Education"/>
                    <xsd:enumeration value="Education - Higher Ed"/>
                    <xsd:enumeration value="Education - K-12"/>
                    <xsd:enumeration value="Financial Services"/>
                    <xsd:enumeration value="Government - National"/>
                    <xsd:enumeration value="Government - State and Local"/>
                    <xsd:enumeration value="Government- Federal"/>
                    <xsd:enumeration value="Healthcare"/>
                    <xsd:enumeration value="Manufacturing"/>
                    <xsd:enumeration value="Retail"/>
                    <xsd:enumeration value="Public Sector"/>
                    <xsd:enumeration value="Other"/>
                    <xsd:enumeration value="Education - IT Admin"/>
                    <xsd:enumeration value="Frontline Worker"/>
                    <xsd:enumeration value="DFS"/>
                    <xsd:enumeration value="Legal"/>
                    <xsd:enumeration value="Nonprofit"/>
                    <xsd:enumeration value="All"/>
                  </xsd:restriction>
                </xsd:simpleType>
              </xsd:element>
            </xsd:sequence>
          </xsd:extension>
        </xsd:complexContent>
      </xsd:complexType>
    </xsd:element>
    <xsd:element name="MediaServiceMetadata" ma:index="23" nillable="true" ma:displayName="MediaServiceMetadata" ma:hidden="true" ma:internalName="MediaServiceMetadata" ma:readOnly="true">
      <xsd:simpleType>
        <xsd:restriction base="dms:Note"/>
      </xsd:simpleType>
    </xsd:element>
    <xsd:element name="MediaServiceFastMetadata" ma:index="24" nillable="true" ma:displayName="MediaServiceFastMetadata" ma:hidden="true" ma:internalName="MediaServiceFastMetadata" ma:readOnly="true">
      <xsd:simpleType>
        <xsd:restriction base="dms:Note"/>
      </xsd:simpleType>
    </xsd:element>
    <xsd:element name="MediaServiceAutoKeyPoints" ma:index="27" nillable="true" ma:displayName="MediaServiceAutoKeyPoints" ma:hidden="true" ma:internalName="MediaServiceAutoKeyPoints" ma:readOnly="true">
      <xsd:simpleType>
        <xsd:restriction base="dms:Note"/>
      </xsd:simpleType>
    </xsd:element>
    <xsd:element name="MediaServiceKeyPoints" ma:index="28" nillable="true" ma:displayName="KeyPoints" ma:hidden="true" ma:internalName="MediaServiceKeyPoints" ma:readOnly="true">
      <xsd:simpleType>
        <xsd:restriction base="dms:Note"/>
      </xsd:simpleType>
    </xsd:element>
    <xsd:element name="MediaServiceDateTaken" ma:index="31" nillable="true" ma:displayName="MediaServiceDateTaken" ma:hidden="true" ma:internalName="MediaServiceDateTaken" ma:readOnly="true">
      <xsd:simpleType>
        <xsd:restriction base="dms:Text"/>
      </xsd:simpleType>
    </xsd:element>
    <xsd:element name="Product" ma:index="32" nillable="true" ma:displayName="Product" ma:format="Dropdown" ma:internalName="Product">
      <xsd:complexType>
        <xsd:complexContent>
          <xsd:extension base="dms:MultiChoice">
            <xsd:sequence>
              <xsd:element name="Value" maxOccurs="unbounded" minOccurs="0" nillable="true">
                <xsd:simpleType>
                  <xsd:restriction base="dms:Choice">
                    <xsd:enumeration value="All"/>
                    <xsd:enumeration value="Apple"/>
                    <xsd:enumeration value="Compete"/>
                    <xsd:enumeration value="Education"/>
                    <xsd:enumeration value="Google"/>
                    <xsd:enumeration value="Google Chrome"/>
                    <xsd:enumeration value="HoloLens"/>
                    <xsd:enumeration value="Laptop"/>
                    <xsd:enumeration value="Surface"/>
                    <xsd:enumeration value="Surface Pro"/>
                    <xsd:enumeration value="Surface Pro 7"/>
                    <xsd:enumeration value="Surface Pro X"/>
                    <xsd:enumeration value="Surface Hub"/>
                    <xsd:enumeration value="Surface Studio"/>
                    <xsd:enumeration value="Surface Book"/>
                    <xsd:enumeration value="Surface Book 3"/>
                    <xsd:enumeration value="Surface Go"/>
                    <xsd:enumeration value="Surface Go 2"/>
                    <xsd:enumeration value="Surface Laptop"/>
                    <xsd:enumeration value="Surface Laptop 3"/>
                    <xsd:enumeration value="Surface Headphones"/>
                    <xsd:enumeration value="Arc Mouse"/>
                    <xsd:enumeration value="Type Cover"/>
                    <xsd:enumeration value="Surface Pen"/>
                    <xsd:enumeration value="Surface Dock 2"/>
                    <xsd:enumeration value="Surface Dial"/>
                    <xsd:enumeration value="Surface Duo"/>
                    <xsd:enumeration value="Cross-device"/>
                    <xsd:enumeration value="Surface Dock"/>
                    <xsd:enumeration value="Surface Earbuds"/>
                    <xsd:enumeration value="Surface Headphones 2"/>
                    <xsd:enumeration value="Surface Type Cover"/>
                    <xsd:enumeration value="Surface Slim Pen"/>
                    <xsd:enumeration value="Remote Work &amp; Learn"/>
                    <xsd:enumeration value="Portfolio"/>
                    <xsd:enumeration value="Financial Services"/>
                    <xsd:enumeration value="Financial"/>
                    <xsd:enumeration value="Healthcare"/>
                    <xsd:enumeration value="Home"/>
                    <xsd:enumeration value="Industry"/>
                    <xsd:enumeration value="Manufacturing"/>
                    <xsd:enumeration value="Programs"/>
                    <xsd:enumeration value="Public Sector"/>
                    <xsd:enumeration value="Windows"/>
                    <xsd:enumeration value="Retail"/>
                    <xsd:enumeration value="SMB"/>
                    <xsd:enumeration value="Storytelling"/>
                    <xsd:enumeration value="Warranty &amp; Support"/>
                    <xsd:enumeration value="Surface Laptop Go"/>
                    <xsd:enumeration value="Surface Fingerprint Reader"/>
                    <xsd:enumeration value="PCA &amp; Teams Certified Accessories"/>
                    <xsd:enumeration value="Surface Laptop SE"/>
                    <xsd:enumeration value="Headphones 2+"/>
                    <xsd:enumeration value="DFS"/>
                    <xsd:enumeration value="Surface Laptop studio"/>
                  </xsd:restriction>
                </xsd:simpleType>
              </xsd:element>
            </xsd:sequence>
          </xsd:extension>
        </xsd:complexContent>
      </xsd:complexType>
    </xsd:element>
    <xsd:element name="Customer" ma:index="33" ma:displayName="Customer" ma:default="All" ma:format="Dropdown" ma:internalName="Customer">
      <xsd:simpleType>
        <xsd:restriction base="dms:Choice">
          <xsd:enumeration value="All"/>
          <xsd:enumeration value="Commercial"/>
          <xsd:enumeration value="Consumer"/>
          <xsd:enumeration value="None"/>
        </xsd:restriction>
      </xsd:simpleType>
    </xsd:element>
    <xsd:element name="Campaigns" ma:index="34" nillable="true" ma:displayName="Campaigns" ma:format="Dropdown" ma:internalName="Campaigns">
      <xsd:simpleType>
        <xsd:restriction base="dms:Choice">
          <xsd:enumeration value="Remote Work and Learn"/>
          <xsd:enumeration value="Reduce Cost and Manage Risk"/>
        </xsd:restriction>
      </xsd:simpleType>
    </xsd:element>
    <xsd:element name="Segment" ma:index="35" nillable="true" ma:displayName="Segment" ma:format="Dropdown" ma:internalName="Segment">
      <xsd:simpleType>
        <xsd:restriction base="dms:Choice">
          <xsd:enumeration value="All"/>
          <xsd:enumeration value="SMB"/>
          <xsd:enumeration value="Enterprise"/>
          <xsd:enumeration value="SMC-C"/>
        </xsd:restriction>
      </xsd:simpleType>
    </xsd:element>
    <xsd:element name="Event" ma:index="36" nillable="true" ma:displayName="Event" ma:format="Dropdown" ma:internalName="Event">
      <xsd:simpleType>
        <xsd:restriction base="dms:Choice">
          <xsd:enumeration value="MS Ready"/>
          <xsd:enumeration value="MS Inspire"/>
          <xsd:enumeration value="MS Ignite"/>
          <xsd:enumeration value="Launch"/>
          <xsd:enumeration value="General"/>
        </xsd:restriction>
      </xsd:simpleType>
    </xsd:element>
    <xsd:element name="Program" ma:index="37" nillable="true" ma:displayName="Program" ma:format="Dropdown" ma:internalName="Program">
      <xsd:simpleType>
        <xsd:restriction base="dms:Choice">
          <xsd:enumeration value="Offer"/>
          <xsd:enumeration value="Partner Program"/>
          <xsd:enumeration value="Pricing Program"/>
          <xsd:enumeration value="Promotion"/>
          <xsd:enumeration value="Warranty &amp; Support"/>
          <xsd:enumeration value="Customer Immersion Experience (CIE)"/>
          <xsd:enumeration value="Surface Modern Workshop"/>
          <xsd:enumeration value="Surface Content Management"/>
        </xsd:restriction>
      </xsd:simpleType>
    </xsd:element>
    <xsd:element name="Readiness" ma:index="38" nillable="true" ma:displayName="Readiness" ma:format="Dropdown" ma:internalName="Readiness">
      <xsd:complexType>
        <xsd:complexContent>
          <xsd:extension base="dms:MultiChoice">
            <xsd:sequence>
              <xsd:element name="Value" maxOccurs="unbounded" minOccurs="0" nillable="true">
                <xsd:simpleType>
                  <xsd:restriction base="dms:Choice">
                    <xsd:enumeration value="Demonstration"/>
                    <xsd:enumeration value="Sales Readiness"/>
                    <xsd:enumeration value="IT Pro"/>
                    <xsd:enumeration value="Sales Play Immersion"/>
                    <xsd:enumeration value="Technical Immersion"/>
                    <xsd:enumeration value="Business Decision Maker"/>
                    <xsd:enumeration value="Online course"/>
                    <xsd:enumeration value="Learning Path"/>
                    <xsd:enumeration value="Seller Readiness"/>
                    <xsd:enumeration value="Technical Readiness"/>
                    <xsd:enumeration value="Tech Deep Dive"/>
                  </xsd:restriction>
                </xsd:simpleType>
              </xsd:element>
            </xsd:sequence>
          </xsd:extension>
        </xsd:complexContent>
      </xsd:complexType>
    </xsd:element>
    <xsd:element name="CompeteDocType" ma:index="39" nillable="true" ma:displayName="Compete DocType" ma:format="Dropdown" ma:internalName="CompeteDocType">
      <xsd:complexType>
        <xsd:complexContent>
          <xsd:extension base="dms:MultiChoice">
            <xsd:sequence>
              <xsd:element name="Value" maxOccurs="unbounded" minOccurs="0" nillable="true">
                <xsd:simpleType>
                  <xsd:restriction base="dms:Choice">
                    <xsd:enumeration value="Announcement"/>
                    <xsd:enumeration value="Announcement, Event"/>
                    <xsd:enumeration value="Announcement, Surface vs Apple"/>
                    <xsd:enumeration value="Battlecards"/>
                    <xsd:enumeration value="Battlecards, Surface vs Apple"/>
                    <xsd:enumeration value="Compete"/>
                    <xsd:enumeration value="Comparisons Files"/>
                    <xsd:enumeration value="Comparisons Profiles"/>
                    <xsd:enumeration value="Competitive Research"/>
                    <xsd:enumeration value="DVP"/>
                    <xsd:enumeration value="Event"/>
                    <xsd:enumeration value="Marketing Resources"/>
                    <xsd:enumeration value="Mixed Reality Compete"/>
                    <xsd:enumeration value="Narrative"/>
                    <xsd:enumeration value="Presentation"/>
                    <xsd:enumeration value="POV"/>
                    <xsd:enumeration value="POV, Surface vs Apple"/>
                    <xsd:enumeration value="Research"/>
                    <xsd:enumeration value="Research, Surface vs Google"/>
                    <xsd:enumeration value="Research, Surface vs Apple"/>
                    <xsd:enumeration value="Storybook"/>
                    <xsd:enumeration value="Surface vs Apple"/>
                    <xsd:enumeration value="Surface vs Apple, Windows 10 vs Apple"/>
                    <xsd:enumeration value="Surface vs Google"/>
                    <xsd:enumeration value="Surface vs Google, Windows 10 vs Google"/>
                    <xsd:enumeration value="Training"/>
                    <xsd:enumeration value="Windows 10 vs Apple"/>
                    <xsd:enumeration value="Windows 10 vs Apple, Battlecards"/>
                    <xsd:enumeration value="Windows 10 vs Chrome OS"/>
                    <xsd:enumeration value="Windows 10 vs Chrome OS, Compete Flash"/>
                    <xsd:enumeration value="Windows Update"/>
                  </xsd:restriction>
                </xsd:simpleType>
              </xsd:element>
            </xsd:sequence>
          </xsd:extension>
        </xsd:complexContent>
      </xsd:complexType>
    </xsd:element>
    <xsd:element name="Audience" ma:index="40" nillable="true" ma:displayName="Audience" ma:format="Dropdown" ma:internalName="Audience">
      <xsd:simpleType>
        <xsd:restriction base="dms:Choice">
          <xsd:enumeration value="Customer"/>
          <xsd:enumeration value="Field"/>
          <xsd:enumeration value="Partner"/>
        </xsd:restriction>
      </xsd:simpleType>
    </xsd:element>
    <xsd:element name="Competitor" ma:index="41" nillable="true" ma:displayName="Competitor" ma:format="Dropdown" ma:internalName="Competitor">
      <xsd:simpleType>
        <xsd:restriction base="dms:Choice">
          <xsd:enumeration value="Apple"/>
          <xsd:enumeration value="Google"/>
          <xsd:enumeration value="Android"/>
        </xsd:restriction>
      </xsd:simpleType>
    </xsd:element>
    <xsd:element name="Year" ma:index="42" nillable="true" ma:displayName="Calendar Year" ma:format="Dropdown" ma:internalName="Year">
      <xsd:simpleType>
        <xsd:restriction base="dms:Choice">
          <xsd:enumeration value="2018"/>
          <xsd:enumeration value="2019"/>
          <xsd:enumeration value="2020"/>
          <xsd:enumeration value="2021"/>
        </xsd:restriction>
      </xsd:simpleType>
    </xsd:element>
    <xsd:element name="Month_x0020_of_x0020_upload" ma:index="43" nillable="true" ma:displayName="Month of upload" ma:format="Dropdown" ma:internalName="Month_x0020_of_x0020_upload">
      <xsd:simpleType>
        <xsd:restriction base="dms:Choice">
          <xsd:enumeration value="January"/>
          <xsd:enumeration value="February"/>
          <xsd:enumeration value="March"/>
          <xsd:enumeration value="April"/>
          <xsd:enumeration value="May"/>
          <xsd:enumeration value="June"/>
          <xsd:enumeration value="July"/>
          <xsd:enumeration value="August"/>
          <xsd:enumeration value="September"/>
          <xsd:enumeration value="October"/>
          <xsd:enumeration value="November"/>
          <xsd:enumeration value="December"/>
        </xsd:restriction>
      </xsd:simpleType>
    </xsd:element>
    <xsd:element name="Services" ma:index="46" nillable="true" ma:displayName="Services" ma:format="Dropdown" ma:internalName="Services">
      <xsd:simpleType>
        <xsd:restriction base="dms:Choice">
          <xsd:enumeration value="M365"/>
          <xsd:enumeration value="O365"/>
          <xsd:enumeration value="M365 F1"/>
        </xsd:restriction>
      </xsd:simpleType>
    </xsd:element>
    <xsd:element name="FiscalYear" ma:index="47" nillable="true" ma:displayName="Fiscal Year" ma:format="Dropdown" ma:internalName="FiscalYear">
      <xsd:simpleType>
        <xsd:restriction base="dms:Choice">
          <xsd:enumeration value="FY 21"/>
          <xsd:enumeration value="FY 20"/>
          <xsd:enumeration value="FY 19"/>
          <xsd:enumeration value="FY 22"/>
        </xsd:restriction>
      </xsd:simpleType>
    </xsd:element>
    <xsd:element name="Startdate" ma:index="48" nillable="true" ma:displayName="Start date" ma:format="DateOnly" ma:internalName="Startdate">
      <xsd:simpleType>
        <xsd:restriction base="dms:DateTime"/>
      </xsd:simpleType>
    </xsd:element>
    <xsd:element name="Enddate" ma:index="49" nillable="true" ma:displayName="End date" ma:format="DateOnly" ma:internalName="Enddate">
      <xsd:simpleType>
        <xsd:restriction base="dms:DateTime"/>
      </xsd:simpleType>
    </xsd:element>
    <xsd:element name="MediaServiceOCR" ma:index="50" nillable="true" ma:displayName="Extracted Text" ma:internalName="MediaServiceOCR" ma:readOnly="true">
      <xsd:simpleType>
        <xsd:restriction base="dms:Note">
          <xsd:maxLength value="255"/>
        </xsd:restriction>
      </xsd:simpleType>
    </xsd:element>
    <xsd:element name="MediaServiceGenerationTime" ma:index="51" nillable="true" ma:displayName="MediaServiceGenerationTime" ma:hidden="true" ma:internalName="MediaServiceGenerationTime" ma:readOnly="true">
      <xsd:simpleType>
        <xsd:restriction base="dms:Text"/>
      </xsd:simpleType>
    </xsd:element>
    <xsd:element name="MediaServiceEventHashCode" ma:index="52" nillable="true" ma:displayName="MediaServiceEventHashCode" ma:hidden="true" ma:internalName="MediaServiceEventHashCode" ma:readOnly="true">
      <xsd:simpleType>
        <xsd:restriction base="dms:Text"/>
      </xsd:simpleType>
    </xsd:element>
    <xsd:element name="Versions0" ma:index="53" nillable="true" ma:displayName="Versions" ma:default="All" ma:hidden="true" ma:internalName="Versions0" ma:readOnly="false">
      <xsd:complexType>
        <xsd:complexContent>
          <xsd:extension base="dms:MultiChoice">
            <xsd:sequence>
              <xsd:element name="Value" maxOccurs="unbounded" minOccurs="0" nillable="true">
                <xsd:simpleType>
                  <xsd:restriction base="dms:Choice">
                    <xsd:enumeration value="All"/>
                    <xsd:enumeration value="iPad Air, iPad Mini"/>
                    <xsd:enumeration value="Mac"/>
                    <xsd:enumeration value="Surface Pro 7"/>
                    <xsd:enumeration value="Surface Pro 6"/>
                    <xsd:enumeration value="Surface Pro"/>
                    <xsd:enumeration value="Surface Pro (5th Gen) with LTE Advanced"/>
                    <xsd:enumeration value="Surface Pro (5th Gen)"/>
                    <xsd:enumeration value="Surface Pro X"/>
                    <xsd:enumeration value="Surface Hub"/>
                    <xsd:enumeration value="Surface Hub V1"/>
                    <xsd:enumeration value="Surface Hub 2S"/>
                    <xsd:enumeration value="Surface Hub 2S 85&quot;"/>
                    <xsd:enumeration value="Surface Studio 2"/>
                    <xsd:enumeration value="Surface Studio"/>
                    <xsd:enumeration value="Surface Book 3"/>
                    <xsd:enumeration value="Surface Book 3 (13 inch)"/>
                    <xsd:enumeration value="Surface Book 3 (15 inch)"/>
                    <xsd:enumeration value="Surface Book 2"/>
                    <xsd:enumeration value="Surface Book and Surface Book with Performance Base"/>
                    <xsd:enumeration value="Surface Go"/>
                    <xsd:enumeration value="Surface Go 2"/>
                    <xsd:enumeration value="Surface Laptop"/>
                    <xsd:enumeration value="Surface Laptop 3 (13 inch)"/>
                    <xsd:enumeration value="Surface Laptop 3 (15 inch)"/>
                    <xsd:enumeration value="Surface Laptop 3"/>
                    <xsd:enumeration value="Accessories"/>
                    <xsd:enumeration value="Surface Earbuds"/>
                    <xsd:enumeration value="Surface Dock"/>
                    <xsd:enumeration value="Surface Slim Pen"/>
                    <xsd:enumeration value="Surface Pen"/>
                    <xsd:enumeration value="Surface Headphones 2"/>
                    <xsd:enumeration value="Surface Dial"/>
                    <xsd:enumeration value="Surface Headphones"/>
                    <xsd:enumeration value="Surface Dock 2"/>
                    <xsd:enumeration value="Surface Laptop 2"/>
                    <xsd:enumeration value="Holiday Surface Devices"/>
                    <xsd:enumeration value="Windows 10"/>
                    <xsd:enumeration value="Microsoft Classroom Pen"/>
                  </xsd:restriction>
                </xsd:simpleType>
              </xsd:element>
            </xsd:sequence>
          </xsd:extension>
        </xsd:complexContent>
      </xsd:complexType>
    </xsd:element>
    <xsd:element name="Device_x0020_Version" ma:index="54" nillable="true" ma:displayName="Device Version" ma:default="None" ma:format="Dropdown" ma:internalName="Device_x0020_Version">
      <xsd:complexType>
        <xsd:complexContent>
          <xsd:extension base="dms:MultiChoice">
            <xsd:sequence>
              <xsd:element name="Value" maxOccurs="unbounded" minOccurs="0" nillable="true">
                <xsd:simpleType>
                  <xsd:restriction base="dms:Choice">
                    <xsd:enumeration value="All"/>
                    <xsd:enumeration value="iPad Air, iPad Mini"/>
                    <xsd:enumeration value="Mac"/>
                    <xsd:enumeration value="Surface Pro 7"/>
                    <xsd:enumeration value="Surface Pro 6"/>
                    <xsd:enumeration value="Surface Pro"/>
                    <xsd:enumeration value="Surface Pro (5th Gen) with LTE Advanced"/>
                    <xsd:enumeration value="Surface Pro (5th Gen)"/>
                    <xsd:enumeration value="Surface Pro X"/>
                    <xsd:enumeration value="Surface Hub"/>
                    <xsd:enumeration value="Surface Hub V1"/>
                    <xsd:enumeration value="Surface Hub 2S"/>
                    <xsd:enumeration value="Surface Hub 2S 85&quot;"/>
                    <xsd:enumeration value="Surface Studio 2"/>
                    <xsd:enumeration value="Surface Studio"/>
                    <xsd:enumeration value="Surface Book 3"/>
                    <xsd:enumeration value="Surface Book 3 (13 inch)"/>
                    <xsd:enumeration value="Surface Book 3 (15 inch)"/>
                    <xsd:enumeration value="Surface Book 2"/>
                    <xsd:enumeration value="Surface Book and Surface Book with Performance Base"/>
                    <xsd:enumeration value="Surface Go"/>
                    <xsd:enumeration value="Surface Go 2"/>
                    <xsd:enumeration value="Surface Laptop"/>
                    <xsd:enumeration value="Surface Laptop 3 (13 inch)"/>
                    <xsd:enumeration value="Surface Laptop 3 (15 inch)"/>
                    <xsd:enumeration value="Surface Laptop 3"/>
                    <xsd:enumeration value="Accessories"/>
                    <xsd:enumeration value="Surface Earbuds"/>
                    <xsd:enumeration value="Surface Dock"/>
                    <xsd:enumeration value="Surface Slim Pen"/>
                    <xsd:enumeration value="Surface Pen"/>
                    <xsd:enumeration value="Surface Headphones 2"/>
                    <xsd:enumeration value="Surface Dial"/>
                    <xsd:enumeration value="Surface Headphones"/>
                    <xsd:enumeration value="Surface Dock 2"/>
                    <xsd:enumeration value="Surface Laptop 2"/>
                    <xsd:enumeration value="Holiday Surface Devices"/>
                    <xsd:enumeration value="Windows 10"/>
                    <xsd:enumeration value="Microsoft Classroom Pen"/>
                    <xsd:enumeration value="Surface Duo"/>
                    <xsd:enumeration value="Surface Laptop go"/>
                    <xsd:enumeration value="Surface Hub 2S - Surface Fingerprint Reader"/>
                    <xsd:enumeration value="None"/>
                    <xsd:enumeration value="Surface Pro 7+"/>
                    <xsd:enumeration value="MS Accessories"/>
                    <xsd:enumeration value="Surface Accessories"/>
                    <xsd:enumeration value="Surface Laptop 4"/>
                    <xsd:enumeration value="Surface Go 3"/>
                    <xsd:enumeration value="Surface Pro 8"/>
                    <xsd:enumeration value="Surface Laptop Studio"/>
                    <xsd:enumeration value="Surface Duo 2"/>
                    <xsd:enumeration value="Surface Laptop SE"/>
                    <xsd:enumeration value="Windows 11"/>
                    <xsd:enumeration value="Surface Laptop Go 2"/>
                    <xsd:enumeration value="Surface Headphones 2+"/>
                  </xsd:restriction>
                </xsd:simpleType>
              </xsd:element>
            </xsd:sequence>
          </xsd:extension>
        </xsd:complexContent>
      </xsd:complexType>
    </xsd:element>
    <xsd:element name="FeaturedContent" ma:index="55" nillable="true" ma:displayName="Featured" ma:default="No" ma:format="RadioButtons" ma:internalName="FeaturedContent">
      <xsd:simpleType>
        <xsd:restriction base="dms:Choice">
          <xsd:enumeration value="Yes"/>
          <xsd:enumeration value="No"/>
        </xsd:restriction>
      </xsd:simpleType>
    </xsd:element>
    <xsd:element name="MediaServiceLocation" ma:index="56" nillable="true" ma:displayName="Location" ma:internalName="MediaServiceLocation" ma:readOnly="true">
      <xsd:simpleType>
        <xsd:restriction base="dms:Text"/>
      </xsd:simpleType>
    </xsd:element>
    <xsd:element name="MediaLengthInSeconds" ma:index="57" nillable="true" ma:displayName="Length (seconds)" ma:internalName="MediaLengthInSeconds" ma:readOnly="true">
      <xsd:simpleType>
        <xsd:restriction base="dms:Unknown"/>
      </xsd:simpleType>
    </xsd:element>
    <xsd:element name="lcf76f155ced4ddcb4097134ff3c332f" ma:index="59"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Refresh" ma:index="60" nillable="true" ma:displayName="Refresh" ma:default="0" ma:format="Dropdown" ma:internalName="Refresh">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298d5ab-a95b-4280-b619-ee3fa95765b4" elementFormDefault="qualified">
    <xsd:import namespace="http://schemas.microsoft.com/office/2006/documentManagement/types"/>
    <xsd:import namespace="http://schemas.microsoft.com/office/infopath/2007/PartnerControls"/>
    <xsd:element name="SharedWithUsers" ma:index="4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VariableList UniqueId="a940c45a-00aa-403d-ad30-9833aa068db9" Name="Computed" ContentType="XML" MajorVersion="0" MinorVersion="1" isLocalCopy="False" IsBaseObject="False" DataSourceId="91d4cd98-2627-4d05-8738-826991d432db" DataSourceMajorVersion="0" DataSourceMinorVersion="1"/>
</file>

<file path=customXml/item7.xml><?xml version="1.0" encoding="utf-8"?>
<VariableListDefinition name="Computed" displayName="Computed" id="a940c45a-00aa-403d-ad30-9833aa068db9" isdomainofvalue="False" dataSourceId="91d4cd98-2627-4d05-8738-826991d432db"/>
</file>

<file path=customXml/item8.xml><?xml version="1.0" encoding="utf-8"?>
<VariableListDefinition name="AD_HOC" displayName="AD_HOC" id="7c25bae0-3126-4c95-b6d0-0b1d844261f0" isdomainofvalue="False" dataSourceId="25288d90-bbb9-4d11-91e5-a9d2293a97b2"/>
</file>

<file path=customXml/item9.xml><?xml version="1.0" encoding="utf-8"?>
<VariableList UniqueId="7c25bae0-3126-4c95-b6d0-0b1d844261f0" Name="AD_HOC" ContentType="XML" MajorVersion="0" MinorVersion="1" isLocalCopy="False" IsBaseObject="False" DataSourceId="25288d90-bbb9-4d11-91e5-a9d2293a97b2" DataSourceMajorVersion="0" DataSourceMinorVersion="1"/>
</file>

<file path=customXml/item10.xml><?xml version="1.0" encoding="utf-8"?>
<VariableListDefinition name="System" displayName="System" id="14fafbb8-0d0b-455a-ae86-2f1fc4e1e94d" isdomainofvalue="False" dataSourceId="40414afe-8403-4921-b648-13784951e779"/>
</file>

<file path=customXml/item11.xml><?xml version="1.0" encoding="utf-8"?>
<VariableList UniqueId="14fafbb8-0d0b-455a-ae86-2f1fc4e1e94d" Name="System" ContentType="XML" MajorVersion="0" MinorVersion="1" isLocalCopy="False" IsBaseObject="False" DataSourceId="40414afe-8403-4921-b648-13784951e779" DataSourceMajorVersion="0" DataSourceMinorVersion="1"/>
</file>

<file path=customXml/item12.xml><?xml version="1.0" encoding="utf-8"?>
<AllExternalAdhocVariableMappings/>
</file>

<file path=customXml/itemProps1.xml><?xml version="1.0" encoding="utf-8"?>
<ds:datastoreItem xmlns:ds="http://schemas.openxmlformats.org/officeDocument/2006/customXml" ds:itemID="{693CDF1A-A549-424A-95D5-48104B3E0ADA}">
  <ds:schemaRefs>
    <ds:schemaRef ds:uri="http://schemas.microsoft.com/sharepoint/events"/>
  </ds:schemaRefs>
</ds:datastoreItem>
</file>

<file path=customXml/itemProps2.xml><?xml version="1.0" encoding="utf-8"?>
<ds:datastoreItem xmlns:ds="http://schemas.openxmlformats.org/officeDocument/2006/customXml" ds:itemID="{59CA5B50-D871-4697-9302-C1A62ECB7A0C}">
  <ds:schemaRefs>
    <ds:schemaRef ds:uri="http://schemas.openxmlformats.org/package/2006/metadata/core-properties"/>
    <ds:schemaRef ds:uri="http://purl.org/dc/dcmitype/"/>
    <ds:schemaRef ds:uri="http://schemas.microsoft.com/office/2006/documentManagement/types"/>
    <ds:schemaRef ds:uri="http://purl.org/dc/elements/1.1/"/>
    <ds:schemaRef ds:uri="http://schemas.microsoft.com/sharepoint/v3"/>
    <ds:schemaRef ds:uri="http://schemas.microsoft.com/office/infopath/2007/PartnerControls"/>
    <ds:schemaRef ds:uri="230e9df3-be65-4c73-a93b-d1236ebd677e"/>
    <ds:schemaRef ds:uri="55e9b2dd-38ae-4146-88f0-2bb5a1bb5a97"/>
    <ds:schemaRef ds:uri="3724a130-1bb4-49ff-bf0c-5998c0717892"/>
    <ds:schemaRef ds:uri="http://schemas.microsoft.com/office/2006/metadata/properties"/>
    <ds:schemaRef ds:uri="http://www.w3.org/XML/1998/namespace"/>
    <ds:schemaRef ds:uri="http://purl.org/dc/terms/"/>
    <ds:schemaRef ds:uri="ee4a7809-70ea-4e27-ab75-a6c2be9ed89d"/>
  </ds:schemaRefs>
</ds:datastoreItem>
</file>

<file path=customXml/itemProps3.xml><?xml version="1.0" encoding="utf-8"?>
<ds:datastoreItem xmlns:ds="http://schemas.openxmlformats.org/officeDocument/2006/customXml" ds:itemID="{F8819AE9-0D7B-47A6-ACEB-0B11B2EA8449}">
  <ds:schemaRefs>
    <ds:schemaRef ds:uri="Microsoft.SharePoint.Taxonomy.ContentTypeSync"/>
  </ds:schemaRefs>
</ds:datastoreItem>
</file>

<file path=customXml/itemProps4.xml><?xml version="1.0" encoding="utf-8"?>
<ds:datastoreItem xmlns:ds="http://schemas.openxmlformats.org/officeDocument/2006/customXml" ds:itemID="{ED7DC526-49BA-4878-9167-7E367367F3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30e9df3-be65-4c73-a93b-d1236ebd677e"/>
    <ds:schemaRef ds:uri="ee4a7809-70ea-4e27-ab75-a6c2be9ed89d"/>
    <ds:schemaRef ds:uri="2298d5ab-a95b-4280-b619-ee3fa95765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90F2E64-02A0-404C-B1A1-72EF1700CB74}">
  <ds:schemaRefs>
    <ds:schemaRef ds:uri="http://schemas.microsoft.com/sharepoint/v3/contenttype/forms"/>
  </ds:schemaRefs>
</ds:datastoreItem>
</file>

<file path=customXml/itemProps6.xml><?xml version="1.0" encoding="utf-8"?>
<ds:datastoreItem xmlns:ds="http://schemas.openxmlformats.org/officeDocument/2006/customXml" ds:itemID="{5ABAE0D2-AE9F-4D5E-A91E-DBBB0210BEE3}">
  <ds:schemaRefs/>
</ds:datastoreItem>
</file>

<file path=customXml/itemProps7.xml><?xml version="1.0" encoding="utf-8"?>
<ds:datastoreItem xmlns:ds="http://schemas.openxmlformats.org/officeDocument/2006/customXml" ds:itemID="{618ACB90-588B-4D84-9F63-F66CD50C3FE3}">
  <ds:schemaRefs/>
</ds:datastoreItem>
</file>

<file path=customXml/itemProps8.xml><?xml version="1.0" encoding="utf-8"?>
<ds:datastoreItem xmlns:ds="http://schemas.openxmlformats.org/officeDocument/2006/customXml" ds:itemID="{53A3390A-23C7-4FCD-84A3-EC8846CB213A}">
  <ds:schemaRefs/>
</ds:datastoreItem>
</file>

<file path=customXml/itemProps9.xml><?xml version="1.0" encoding="utf-8"?>
<ds:datastoreItem xmlns:ds="http://schemas.openxmlformats.org/officeDocument/2006/customXml" ds:itemID="{6E2620EB-3BE9-4358-91D6-F5125D9317D7}">
  <ds:schemaRefs/>
</ds:datastoreItem>
</file>

<file path=customXml/itemProps10.xml><?xml version="1.0" encoding="utf-8"?>
<ds:datastoreItem xmlns:ds="http://schemas.openxmlformats.org/officeDocument/2006/customXml" ds:itemID="{E01905FC-75BF-4C8F-A87D-ABA5E2C1AE42}">
  <ds:schemaRefs/>
</ds:datastoreItem>
</file>

<file path=customXml/itemProps11.xml><?xml version="1.0" encoding="utf-8"?>
<ds:datastoreItem xmlns:ds="http://schemas.openxmlformats.org/officeDocument/2006/customXml" ds:itemID="{223F1127-2CCC-4CEC-9A77-3910CCD1C266}">
  <ds:schemaRefs/>
</ds:datastoreItem>
</file>

<file path=customXml/itemProps12.xml><?xml version="1.0" encoding="utf-8"?>
<ds:datastoreItem xmlns:ds="http://schemas.openxmlformats.org/officeDocument/2006/customXml" ds:itemID="{C5A1A324-A703-4E48-8675-0DAD1054D666}">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8725</TotalTime>
  <Words>1162</Words>
  <Application>Microsoft Office PowerPoint</Application>
  <PresentationFormat>Widescreen</PresentationFormat>
  <Paragraphs>142</Paragraphs>
  <Slides>9</Slides>
  <Notes>9</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9</vt:i4>
      </vt:variant>
    </vt:vector>
  </HeadingPairs>
  <TitlesOfParts>
    <vt:vector size="20" baseType="lpstr">
      <vt:lpstr>Arial</vt:lpstr>
      <vt:lpstr>Calibri</vt:lpstr>
      <vt:lpstr>Segoe UI</vt:lpstr>
      <vt:lpstr>Segoe UI Light</vt:lpstr>
      <vt:lpstr>Segoe UI Semibold</vt:lpstr>
      <vt:lpstr>Segoe UI Semilight</vt:lpstr>
      <vt:lpstr>Wingdings</vt:lpstr>
      <vt:lpstr>WHITE TEMPLATE</vt:lpstr>
      <vt:lpstr>3_WHITE TEMPLATE</vt:lpstr>
      <vt:lpstr>1_White Template</vt:lpstr>
      <vt:lpstr>Microsoft Security template</vt:lpstr>
      <vt:lpstr>Surface for Nonprofit</vt:lpstr>
      <vt:lpstr>Customer stories</vt:lpstr>
      <vt:lpstr>Make-A-Wish America </vt:lpstr>
      <vt:lpstr>Seattle Housing Authority</vt:lpstr>
      <vt:lpstr>Barnardo’s </vt:lpstr>
      <vt:lpstr>Inclusion Scotland</vt:lpstr>
      <vt:lpstr>GoVo: Go Voters Go</vt:lpstr>
      <vt:lpstr>Next steps</vt:lpstr>
      <vt:lpstr>For more information on Surface for Nonprofits, contact us today.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Surface for nonprofit Pitch Deck</dc:title>
  <dc:creator>David Heller;v-darsch@microsoft.com;v-psloan@microsoft.com</dc:creator>
  <cp:lastModifiedBy>Larry Zusman</cp:lastModifiedBy>
  <cp:revision>5</cp:revision>
  <dcterms:created xsi:type="dcterms:W3CDTF">2020-06-12T18:39:21Z</dcterms:created>
  <dcterms:modified xsi:type="dcterms:W3CDTF">2023-08-11T17:21:58Z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0x01010062C008D7A2F07C4BAABAD05EEA95919E0074F46043E3CF2540B7C1F266B2A28170</vt:lpwstr>
  </property>
  <property fmtid="{D5CDD505-2E9C-101B-9397-08002B2CF9AE}" pid="3" name="MSIP_Label_f42aa342-8706-4288-bd11-ebb85995028c_Enabled">
    <vt:lpwstr>true</vt:lpwstr>
  </property>
  <property fmtid="{D5CDD505-2E9C-101B-9397-08002B2CF9AE}" pid="4" name="MSIP_Label_f42aa342-8706-4288-bd11-ebb85995028c_SetDate">
    <vt:lpwstr>2020-07-16T19:06:09Z</vt:lpwstr>
  </property>
  <property fmtid="{D5CDD505-2E9C-101B-9397-08002B2CF9AE}" pid="5" name="MSIP_Label_f42aa342-8706-4288-bd11-ebb85995028c_Method">
    <vt:lpwstr>Standard</vt:lpwstr>
  </property>
  <property fmtid="{D5CDD505-2E9C-101B-9397-08002B2CF9AE}" pid="6" name="MSIP_Label_f42aa342-8706-4288-bd11-ebb85995028c_Name">
    <vt:lpwstr>Internal</vt:lpwstr>
  </property>
  <property fmtid="{D5CDD505-2E9C-101B-9397-08002B2CF9AE}" pid="7" name="MSIP_Label_f42aa342-8706-4288-bd11-ebb85995028c_SiteId">
    <vt:lpwstr>72f988bf-86f1-41af-91ab-2d7cd011db47</vt:lpwstr>
  </property>
  <property fmtid="{D5CDD505-2E9C-101B-9397-08002B2CF9AE}" pid="8" name="MSIP_Label_f42aa342-8706-4288-bd11-ebb85995028c_ActionId">
    <vt:lpwstr>61825e3e-f1f3-4044-9d62-1aef54f95e38</vt:lpwstr>
  </property>
  <property fmtid="{D5CDD505-2E9C-101B-9397-08002B2CF9AE}" pid="9" name="MSIP_Label_f42aa342-8706-4288-bd11-ebb85995028c_ContentBits">
    <vt:lpwstr>0</vt:lpwstr>
  </property>
  <property fmtid="{D5CDD505-2E9C-101B-9397-08002B2CF9AE}" pid="10" name="MediaServiceImageTags">
    <vt:lpwstr/>
  </property>
  <property fmtid="{D5CDD505-2E9C-101B-9397-08002B2CF9AE}" pid="11" name="For">
    <vt:lpwstr/>
  </property>
  <property fmtid="{D5CDD505-2E9C-101B-9397-08002B2CF9AE}" pid="12" name="_dlc_policyId">
    <vt:lpwstr/>
  </property>
  <property fmtid="{D5CDD505-2E9C-101B-9397-08002B2CF9AE}" pid="13" name="Confidentiality">
    <vt:lpwstr>5;#internal users|461efa83-0283-486a-a8d5-943328f3693f</vt:lpwstr>
  </property>
  <property fmtid="{D5CDD505-2E9C-101B-9397-08002B2CF9AE}" pid="14" name="About">
    <vt:lpwstr/>
  </property>
  <property fmtid="{D5CDD505-2E9C-101B-9397-08002B2CF9AE}" pid="15" name="ItemRetentionFormula">
    <vt:lpwstr/>
  </property>
  <property fmtid="{D5CDD505-2E9C-101B-9397-08002B2CF9AE}" pid="16" name="_dlc_DocIdItemGuid">
    <vt:lpwstr>f8c6203a-dd74-4374-9f56-f4fe2ad69d06</vt:lpwstr>
  </property>
</Properties>
</file>