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8" r:id="rId4"/>
  </p:sldMasterIdLst>
  <p:notesMasterIdLst>
    <p:notesMasterId r:id="rId6"/>
  </p:notesMasterIdLst>
  <p:sldIdLst>
    <p:sldId id="2147471948" r:id="rId5"/>
  </p:sldIdLst>
  <p:sldSz cx="12192000" cy="6858000"/>
  <p:notesSz cx="6858000" cy="9144000"/>
  <p:defaultText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6" d="100"/>
          <a:sy n="96" d="100"/>
        </p:scale>
        <p:origin x="1146" y="31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95E1F1-3BA9-40AD-8466-387D4BA3FE4F}" type="datetimeFigureOut">
              <a:rPr lang="en-US" smtClean="0"/>
              <a:t>9/11/2025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72346-FF12-4DE7-945B-5EAA85C64D54}" type="slidenum">
              <a:rPr lang="en-US" smtClean="0"/>
              <a:t>‹#›</a:t>
            </a:fld>
            <a:endParaRPr lang="en-US"/>
          </a:p>
        </p:txBody>
      </p:sp>
    </p:spTree>
    <p:extLst>
      <p:ext uri="{BB962C8B-B14F-4D97-AF65-F5344CB8AC3E}">
        <p14:creationId xmlns:p14="http://schemas.microsoft.com/office/powerpoint/2010/main" val="157274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A38B4D-A51A-4FB1-96C4-2524F608A8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952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White Title">
    <p:bg>
      <p:bgPr>
        <a:solidFill>
          <a:schemeClr val="bg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5EE755C-97F0-4B69-962B-E045E881D196}"/>
              </a:ext>
            </a:extLst>
          </p:cNvPr>
          <p:cNvSpPr>
            <a:spLocks noGrp="1"/>
          </p:cNvSpPr>
          <p:nvPr>
            <p:ph type="pic" sz="quarter" idx="10"/>
          </p:nvPr>
        </p:nvSpPr>
        <p:spPr>
          <a:xfrm>
            <a:off x="0" y="0"/>
            <a:ext cx="12192000" cy="6858000"/>
          </a:xfrm>
          <a:solidFill>
            <a:schemeClr val="bg1">
              <a:lumMod val="65000"/>
            </a:schemeClr>
          </a:solidFill>
        </p:spPr>
        <p:txBody>
          <a:bodyPr/>
          <a:lstStyle>
            <a:lvl1pPr marL="0" indent="0">
              <a:buNone/>
              <a:defRPr sz="1600">
                <a:solidFill>
                  <a:schemeClr val="bg1"/>
                </a:solidFill>
              </a:defRPr>
            </a:lvl1pPr>
          </a:lstStyle>
          <a:p>
            <a:endParaRPr lang="en-US" dirty="0"/>
          </a:p>
        </p:txBody>
      </p:sp>
      <p:sp>
        <p:nvSpPr>
          <p:cNvPr id="16" name="Text Placeholder 3">
            <a:extLst>
              <a:ext uri="{FF2B5EF4-FFF2-40B4-BE49-F238E27FC236}">
                <a16:creationId xmlns:a16="http://schemas.microsoft.com/office/drawing/2014/main" id="{F876A7DA-F8C7-EB4B-BCB0-CA9AB969E8D1}"/>
              </a:ext>
            </a:extLst>
          </p:cNvPr>
          <p:cNvSpPr>
            <a:spLocks noGrp="1"/>
          </p:cNvSpPr>
          <p:nvPr>
            <p:ph type="body" sz="quarter" idx="15" hasCustomPrompt="1"/>
          </p:nvPr>
        </p:nvSpPr>
        <p:spPr bwMode="gray">
          <a:xfrm>
            <a:off x="249583" y="2653320"/>
            <a:ext cx="11612880" cy="396172"/>
          </a:xfrm>
          <a:ln>
            <a:noFill/>
          </a:ln>
        </p:spPr>
        <p:txBody>
          <a:bodyPr>
            <a:noAutofit/>
          </a:bodyPr>
          <a:lstStyle>
            <a:lvl1pPr marL="0" indent="0">
              <a:buNone/>
              <a:defRPr sz="2800">
                <a:solidFill>
                  <a:schemeClr val="bg1"/>
                </a:solidFill>
                <a:latin typeface="+mn-lt"/>
              </a:defRPr>
            </a:lvl1pPr>
          </a:lstStyle>
          <a:p>
            <a:pPr lvl="0"/>
            <a:r>
              <a:rPr lang="en-US"/>
              <a:t>Presenter Name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gray">
          <a:xfrm>
            <a:off x="249582" y="113154"/>
            <a:ext cx="11612880" cy="2607601"/>
          </a:xfrm>
          <a:ln>
            <a:noFill/>
          </a:ln>
        </p:spPr>
        <p:txBody>
          <a:bodyPr anchor="t" anchorCtr="0"/>
          <a:lstStyle>
            <a:lvl1pPr marL="0" indent="0">
              <a:lnSpc>
                <a:spcPct val="95000"/>
              </a:lnSpc>
              <a:buNone/>
              <a:defRPr sz="8000">
                <a:solidFill>
                  <a:schemeClr val="bg1"/>
                </a:solidFill>
                <a:latin typeface="+mj-lt"/>
              </a:defRPr>
            </a:lvl1pPr>
          </a:lstStyle>
          <a:p>
            <a:pPr lvl="0"/>
            <a:r>
              <a:rPr lang="en-US"/>
              <a:t>Presentation Title with Carryover Line of Copy</a:t>
            </a:r>
          </a:p>
        </p:txBody>
      </p:sp>
      <p:sp>
        <p:nvSpPr>
          <p:cNvPr id="3" name="Text Placeholder 2">
            <a:extLst>
              <a:ext uri="{FF2B5EF4-FFF2-40B4-BE49-F238E27FC236}">
                <a16:creationId xmlns:a16="http://schemas.microsoft.com/office/drawing/2014/main" id="{1B5A7BCA-4CC1-46BF-BE48-FB8B0628E96E}"/>
              </a:ext>
            </a:extLst>
          </p:cNvPr>
          <p:cNvSpPr>
            <a:spLocks noGrp="1"/>
          </p:cNvSpPr>
          <p:nvPr>
            <p:ph type="body" sz="quarter" idx="18" hasCustomPrompt="1"/>
          </p:nvPr>
        </p:nvSpPr>
        <p:spPr bwMode="gray">
          <a:xfrm>
            <a:off x="249582" y="3121632"/>
            <a:ext cx="11612880" cy="1265237"/>
          </a:xfrm>
        </p:spPr>
        <p:txBody>
          <a:bodyPr/>
          <a:lstStyle>
            <a:lvl1pPr marL="0" indent="0">
              <a:buNone/>
              <a:defRPr sz="2000">
                <a:solidFill>
                  <a:schemeClr val="bg1"/>
                </a:solidFill>
              </a:defRPr>
            </a:lvl1pPr>
          </a:lstStyle>
          <a:p>
            <a:pPr lvl="0"/>
            <a:r>
              <a:rPr lang="en-US"/>
              <a:t>Presenter Title</a:t>
            </a:r>
          </a:p>
        </p:txBody>
      </p:sp>
    </p:spTree>
    <p:extLst>
      <p:ext uri="{BB962C8B-B14F-4D97-AF65-F5344CB8AC3E}">
        <p14:creationId xmlns:p14="http://schemas.microsoft.com/office/powerpoint/2010/main" val="345713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amp; Photo">
    <p:bg>
      <p:bgPr>
        <a:solidFill>
          <a:srgbClr val="E6E6E6"/>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1A85F4-FED3-424A-A059-8B91AF23D35D}"/>
              </a:ext>
            </a:extLst>
          </p:cNvPr>
          <p:cNvSpPr/>
          <p:nvPr userDrawn="1"/>
        </p:nvSpPr>
        <p:spPr bwMode="ltGray">
          <a:xfrm>
            <a:off x="0" y="0"/>
            <a:ext cx="6096000"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a:extLst>
              <a:ext uri="{FF2B5EF4-FFF2-40B4-BE49-F238E27FC236}">
                <a16:creationId xmlns:a16="http://schemas.microsoft.com/office/drawing/2014/main" id="{32B84C0D-8445-4009-BF2F-55B901AD154A}"/>
              </a:ext>
            </a:extLst>
          </p:cNvPr>
          <p:cNvSpPr>
            <a:spLocks noGrp="1"/>
          </p:cNvSpPr>
          <p:nvPr>
            <p:ph type="pic" sz="quarter" idx="38" hasCustomPrompt="1"/>
          </p:nvPr>
        </p:nvSpPr>
        <p:spPr>
          <a:xfrm>
            <a:off x="6096000" y="37"/>
            <a:ext cx="6096000" cy="6857963"/>
          </a:xfrm>
          <a:solidFill>
            <a:schemeClr val="bg1">
              <a:lumMod val="75000"/>
            </a:schemeClr>
          </a:solidFill>
        </p:spPr>
        <p:txBody>
          <a:bodyPr bIns="2743200" anchor="ctr" anchorCtr="0"/>
          <a:lstStyle>
            <a:lvl1pPr marL="0" indent="0" algn="ctr">
              <a:buNone/>
              <a:defRPr sz="1200"/>
            </a:lvl1pPr>
          </a:lstStyle>
          <a:p>
            <a:r>
              <a:rPr lang="en-US" dirty="0"/>
              <a:t>Click to Add Photo</a:t>
            </a:r>
          </a:p>
        </p:txBody>
      </p:sp>
      <p:sp>
        <p:nvSpPr>
          <p:cNvPr id="10" name="Text Placeholder 2">
            <a:extLst>
              <a:ext uri="{FF2B5EF4-FFF2-40B4-BE49-F238E27FC236}">
                <a16:creationId xmlns:a16="http://schemas.microsoft.com/office/drawing/2014/main" id="{8E0154CF-2E3E-474A-90FB-034C357AA42D}"/>
              </a:ext>
            </a:extLst>
          </p:cNvPr>
          <p:cNvSpPr>
            <a:spLocks noGrp="1"/>
          </p:cNvSpPr>
          <p:nvPr>
            <p:ph type="body" idx="37" hasCustomPrompt="1"/>
          </p:nvPr>
        </p:nvSpPr>
        <p:spPr>
          <a:xfrm>
            <a:off x="298808" y="1610090"/>
            <a:ext cx="5410624" cy="4579715"/>
          </a:xfrm>
        </p:spPr>
        <p:txBody>
          <a:bodyPr anchor="t" anchorCtr="0">
            <a:sp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Item #1</a:t>
            </a:r>
          </a:p>
          <a:p>
            <a:pPr lvl="0"/>
            <a:r>
              <a:rPr lang="en-US"/>
              <a:t>Item #2</a:t>
            </a:r>
          </a:p>
          <a:p>
            <a:pPr lvl="0"/>
            <a:r>
              <a:rPr lang="en-US"/>
              <a:t>Item #3</a:t>
            </a:r>
          </a:p>
          <a:p>
            <a:pPr lvl="0"/>
            <a:r>
              <a:rPr lang="en-US"/>
              <a:t>Item #4</a:t>
            </a:r>
          </a:p>
          <a:p>
            <a:pPr lvl="0"/>
            <a:r>
              <a:rPr lang="en-US"/>
              <a:t>Item #5</a:t>
            </a:r>
          </a:p>
          <a:p>
            <a:pPr lvl="0"/>
            <a:r>
              <a:rPr lang="en-US"/>
              <a:t>Item #6</a:t>
            </a:r>
          </a:p>
          <a:p>
            <a:pPr lvl="0"/>
            <a:r>
              <a:rPr lang="en-US"/>
              <a:t>Item #7</a:t>
            </a:r>
          </a:p>
          <a:p>
            <a:pPr lvl="0"/>
            <a:r>
              <a:rPr lang="en-US"/>
              <a:t>Item #8</a:t>
            </a:r>
          </a:p>
          <a:p>
            <a:pPr lvl="0"/>
            <a:r>
              <a:rPr lang="en-US"/>
              <a:t>Item #9</a:t>
            </a:r>
          </a:p>
          <a:p>
            <a:pPr lvl="0"/>
            <a:r>
              <a:rPr lang="en-US"/>
              <a:t>Item #10</a:t>
            </a:r>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808" y="397384"/>
            <a:ext cx="5413623" cy="600934"/>
          </a:xfrm>
        </p:spPr>
        <p:txBody>
          <a:bodyPr tIns="0" rIns="0" bIns="0">
            <a:spAutoFit/>
          </a:bodyPr>
          <a:lstStyle>
            <a:lvl1pPr>
              <a:defRPr sz="4400">
                <a:latin typeface="+mj-lt"/>
              </a:defRPr>
            </a:lvl1pPr>
          </a:lstStyle>
          <a:p>
            <a:r>
              <a:rPr lang="en-US"/>
              <a:t>Title</a:t>
            </a:r>
          </a:p>
        </p:txBody>
      </p:sp>
      <p:sp>
        <p:nvSpPr>
          <p:cNvPr id="12" name="Slide Number Placeholder 6">
            <a:extLst>
              <a:ext uri="{FF2B5EF4-FFF2-40B4-BE49-F238E27FC236}">
                <a16:creationId xmlns:a16="http://schemas.microsoft.com/office/drawing/2014/main" id="{2827C188-4E90-4F33-BE06-43118AAF442F}"/>
              </a:ext>
            </a:extLst>
          </p:cNvPr>
          <p:cNvSpPr>
            <a:spLocks noGrp="1"/>
          </p:cNvSpPr>
          <p:nvPr>
            <p:ph type="sldNum" sz="quarter" idx="12"/>
          </p:nvPr>
        </p:nvSpPr>
        <p:spPr>
          <a:xfrm>
            <a:off x="298450"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dirty="0">
              <a:solidFill>
                <a:schemeClr val="tx1"/>
              </a:solidFill>
            </a:endParaRPr>
          </a:p>
        </p:txBody>
      </p:sp>
    </p:spTree>
    <p:extLst>
      <p:ext uri="{BB962C8B-B14F-4D97-AF65-F5344CB8AC3E}">
        <p14:creationId xmlns:p14="http://schemas.microsoft.com/office/powerpoint/2010/main" val="349271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1A85F4-FED3-424A-A059-8B91AF23D35D}"/>
              </a:ext>
            </a:extLst>
          </p:cNvPr>
          <p:cNvSpPr/>
          <p:nvPr userDrawn="1"/>
        </p:nvSpPr>
        <p:spPr bwMode="ltGray">
          <a:xfrm>
            <a:off x="0" y="0"/>
            <a:ext cx="12192000"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bwMode="black">
          <a:xfrm>
            <a:off x="298808" y="397384"/>
            <a:ext cx="11612880" cy="600934"/>
          </a:xfrm>
        </p:spPr>
        <p:txBody>
          <a:bodyPr wrap="square" tIns="0" rIns="0" bIns="0">
            <a:spAutoFit/>
          </a:bodyPr>
          <a:lstStyle>
            <a:lvl1pPr>
              <a:defRPr sz="4400">
                <a:latin typeface="+mj-lt"/>
              </a:defRPr>
            </a:lvl1pPr>
          </a:lstStyle>
          <a:p>
            <a:r>
              <a:rPr lang="en-US"/>
              <a:t>Title</a:t>
            </a:r>
          </a:p>
        </p:txBody>
      </p:sp>
      <p:sp>
        <p:nvSpPr>
          <p:cNvPr id="9" name="Slide Number Placeholder 6">
            <a:extLst>
              <a:ext uri="{FF2B5EF4-FFF2-40B4-BE49-F238E27FC236}">
                <a16:creationId xmlns:a16="http://schemas.microsoft.com/office/drawing/2014/main" id="{76155E8A-7EA8-4AD6-AF57-B7E67197C581}"/>
              </a:ext>
            </a:extLst>
          </p:cNvPr>
          <p:cNvSpPr>
            <a:spLocks noGrp="1"/>
          </p:cNvSpPr>
          <p:nvPr>
            <p:ph type="sldNum" sz="quarter" idx="12"/>
          </p:nvPr>
        </p:nvSpPr>
        <p:spPr>
          <a:xfrm>
            <a:off x="298450"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dirty="0">
              <a:solidFill>
                <a:schemeClr val="tx1"/>
              </a:solidFill>
            </a:endParaRPr>
          </a:p>
        </p:txBody>
      </p:sp>
    </p:spTree>
    <p:extLst>
      <p:ext uri="{BB962C8B-B14F-4D97-AF65-F5344CB8AC3E}">
        <p14:creationId xmlns:p14="http://schemas.microsoft.com/office/powerpoint/2010/main" val="346440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E6E6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bwMode="black">
          <a:xfrm>
            <a:off x="298808" y="397384"/>
            <a:ext cx="11612880" cy="600934"/>
          </a:xfrm>
        </p:spPr>
        <p:txBody>
          <a:bodyPr wrap="square" tIns="0" rIns="0" bIns="0">
            <a:spAutoFit/>
          </a:bodyPr>
          <a:lstStyle>
            <a:lvl1pPr>
              <a:defRPr sz="4400">
                <a:latin typeface="+mj-lt"/>
              </a:defRPr>
            </a:lvl1pPr>
          </a:lstStyle>
          <a:p>
            <a:r>
              <a:rPr lang="en-US"/>
              <a:t>Title</a:t>
            </a:r>
          </a:p>
        </p:txBody>
      </p:sp>
      <p:sp>
        <p:nvSpPr>
          <p:cNvPr id="9" name="Slide Number Placeholder 6">
            <a:extLst>
              <a:ext uri="{FF2B5EF4-FFF2-40B4-BE49-F238E27FC236}">
                <a16:creationId xmlns:a16="http://schemas.microsoft.com/office/drawing/2014/main" id="{76155E8A-7EA8-4AD6-AF57-B7E67197C581}"/>
              </a:ext>
            </a:extLst>
          </p:cNvPr>
          <p:cNvSpPr>
            <a:spLocks noGrp="1"/>
          </p:cNvSpPr>
          <p:nvPr>
            <p:ph type="sldNum" sz="quarter" idx="12"/>
          </p:nvPr>
        </p:nvSpPr>
        <p:spPr>
          <a:xfrm>
            <a:off x="298450"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dirty="0">
              <a:solidFill>
                <a:schemeClr val="tx1"/>
              </a:solidFill>
            </a:endParaRPr>
          </a:p>
        </p:txBody>
      </p:sp>
      <p:cxnSp>
        <p:nvCxnSpPr>
          <p:cNvPr id="5" name="Straight Connector 4">
            <a:extLst>
              <a:ext uri="{FF2B5EF4-FFF2-40B4-BE49-F238E27FC236}">
                <a16:creationId xmlns:a16="http://schemas.microsoft.com/office/drawing/2014/main" id="{92472828-6642-7A44-EBA3-589FAEC28D99}"/>
              </a:ext>
            </a:extLst>
          </p:cNvPr>
          <p:cNvCxnSpPr>
            <a:cxnSpLocks/>
          </p:cNvCxnSpPr>
          <p:nvPr userDrawn="1"/>
        </p:nvCxnSpPr>
        <p:spPr bwMode="black">
          <a:xfrm>
            <a:off x="0" y="13535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18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Text and Content">
    <p:bg>
      <p:bgPr>
        <a:solidFill>
          <a:schemeClr val="bg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7C974A2-03D7-4EFA-94E3-9EBAA7561405}"/>
              </a:ext>
            </a:extLst>
          </p:cNvPr>
          <p:cNvSpPr>
            <a:spLocks noGrp="1"/>
          </p:cNvSpPr>
          <p:nvPr>
            <p:ph type="body" idx="37" hasCustomPrompt="1"/>
          </p:nvPr>
        </p:nvSpPr>
        <p:spPr>
          <a:xfrm>
            <a:off x="298808" y="1610090"/>
            <a:ext cx="7545782" cy="3098028"/>
          </a:xfrm>
          <a:ln>
            <a:noFill/>
          </a:ln>
        </p:spPr>
        <p:txBody>
          <a:bodyPr wrap="square" anchor="t" anchorCtr="0">
            <a:spAutoFit/>
          </a:bodyPr>
          <a:lstStyle>
            <a:lvl1pPr marL="0" indent="0">
              <a:buFont typeface="Arial" panose="020B0604020202020204" pitchFamily="34" charse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a:t>
            </a:r>
            <a:r>
              <a:rPr lang="en-US" err="1"/>
              <a:t>Pellentesque</a:t>
            </a:r>
            <a:r>
              <a:rPr lang="en-US"/>
              <a:t> </a:t>
            </a:r>
            <a:r>
              <a:rPr lang="en-US" err="1"/>
              <a:t>lacus</a:t>
            </a:r>
            <a:r>
              <a:rPr lang="en-US"/>
              <a:t> </a:t>
            </a:r>
            <a:r>
              <a:rPr lang="en-US" err="1"/>
              <a:t>arcu</a:t>
            </a:r>
            <a:r>
              <a:rPr lang="en-US"/>
              <a:t>, </a:t>
            </a:r>
            <a:r>
              <a:rPr lang="en-US" err="1"/>
              <a:t>varius</a:t>
            </a:r>
            <a:r>
              <a:rPr lang="en-US"/>
              <a:t> </a:t>
            </a:r>
            <a:r>
              <a:rPr lang="en-US" err="1"/>
              <a:t>nec</a:t>
            </a:r>
            <a:r>
              <a:rPr lang="en-US"/>
              <a:t> </a:t>
            </a:r>
            <a:r>
              <a:rPr lang="en-US" err="1"/>
              <a:t>urna</a:t>
            </a:r>
            <a:r>
              <a:rPr lang="en-US"/>
              <a:t> sed, </a:t>
            </a:r>
            <a:r>
              <a:rPr lang="en-US" err="1"/>
              <a:t>malesuada</a:t>
            </a:r>
            <a:r>
              <a:rPr lang="en-US"/>
              <a:t> </a:t>
            </a:r>
            <a:r>
              <a:rPr lang="en-US" err="1"/>
              <a:t>lobortis</a:t>
            </a:r>
            <a:r>
              <a:rPr lang="en-US"/>
              <a:t> </a:t>
            </a:r>
            <a:r>
              <a:rPr lang="en-US" err="1"/>
              <a:t>augue</a:t>
            </a:r>
            <a:r>
              <a:rPr lang="en-US"/>
              <a:t>. </a:t>
            </a:r>
            <a:r>
              <a:rPr lang="en-US" err="1"/>
              <a:t>Curabitur</a:t>
            </a:r>
            <a:r>
              <a:rPr lang="en-US"/>
              <a:t> a diam ac diam </a:t>
            </a:r>
            <a:r>
              <a:rPr lang="en-US" err="1"/>
              <a:t>rhoncus</a:t>
            </a:r>
            <a:r>
              <a:rPr lang="en-US"/>
              <a:t> </a:t>
            </a:r>
            <a:r>
              <a:rPr lang="en-US" err="1"/>
              <a:t>molestie</a:t>
            </a:r>
            <a:r>
              <a:rPr lang="en-US"/>
              <a:t> porta vel diam. Nam in </a:t>
            </a:r>
            <a:r>
              <a:rPr lang="en-US" err="1"/>
              <a:t>commodo</a:t>
            </a:r>
            <a:r>
              <a:rPr lang="en-US"/>
              <a:t> </a:t>
            </a:r>
            <a:r>
              <a:rPr lang="en-US" err="1"/>
              <a:t>massa</a:t>
            </a:r>
            <a:r>
              <a:rPr lang="en-US"/>
              <a:t>.</a:t>
            </a:r>
          </a:p>
          <a:p>
            <a:pPr lvl="0"/>
            <a:r>
              <a:rPr lang="en-US" err="1"/>
              <a:t>Quisque</a:t>
            </a:r>
            <a:r>
              <a:rPr lang="en-US"/>
              <a:t> </a:t>
            </a:r>
            <a:r>
              <a:rPr lang="en-US" err="1"/>
              <a:t>pretium</a:t>
            </a:r>
            <a:r>
              <a:rPr lang="en-US"/>
              <a:t> </a:t>
            </a:r>
            <a:r>
              <a:rPr lang="en-US" err="1"/>
              <a:t>venenatis</a:t>
            </a:r>
            <a:r>
              <a:rPr lang="en-US"/>
              <a:t> </a:t>
            </a:r>
            <a:r>
              <a:rPr lang="en-US" err="1"/>
              <a:t>erat</a:t>
            </a:r>
            <a:r>
              <a:rPr lang="en-US"/>
              <a:t> ac </a:t>
            </a:r>
            <a:r>
              <a:rPr lang="en-US" err="1"/>
              <a:t>mattis</a:t>
            </a:r>
            <a:r>
              <a:rPr lang="en-US"/>
              <a:t>. In auctor </a:t>
            </a:r>
            <a:r>
              <a:rPr lang="en-US" err="1"/>
              <a:t>enim</a:t>
            </a:r>
            <a:r>
              <a:rPr lang="en-US"/>
              <a:t> vel ante </a:t>
            </a:r>
            <a:r>
              <a:rPr lang="en-US" err="1"/>
              <a:t>pretium</a:t>
            </a:r>
            <a:r>
              <a:rPr lang="en-US"/>
              <a:t>, vel </a:t>
            </a:r>
            <a:r>
              <a:rPr lang="en-US" err="1"/>
              <a:t>laoreet</a:t>
            </a:r>
            <a:r>
              <a:rPr lang="en-US"/>
              <a:t> lorem </a:t>
            </a:r>
            <a:r>
              <a:rPr lang="en-US" err="1"/>
              <a:t>aliquet</a:t>
            </a:r>
            <a:r>
              <a:rPr lang="en-US"/>
              <a:t>. </a:t>
            </a:r>
            <a:r>
              <a:rPr lang="en-US" err="1"/>
              <a:t>Fusce</a:t>
            </a:r>
            <a:r>
              <a:rPr lang="en-US"/>
              <a:t> at </a:t>
            </a:r>
            <a:r>
              <a:rPr lang="en-US" err="1"/>
              <a:t>mauris</a:t>
            </a:r>
            <a:r>
              <a:rPr lang="en-US"/>
              <a:t> </a:t>
            </a:r>
            <a:r>
              <a:rPr lang="en-US" err="1"/>
              <a:t>elementum</a:t>
            </a:r>
            <a:r>
              <a:rPr lang="en-US"/>
              <a:t>, dictum </a:t>
            </a:r>
            <a:r>
              <a:rPr lang="en-US" err="1"/>
              <a:t>nunc</a:t>
            </a:r>
            <a:r>
              <a:rPr lang="en-US"/>
              <a:t> </a:t>
            </a:r>
            <a:r>
              <a:rPr lang="en-US" err="1"/>
              <a:t>eget</a:t>
            </a:r>
            <a:r>
              <a:rPr lang="en-US"/>
              <a:t>, </a:t>
            </a:r>
            <a:r>
              <a:rPr lang="en-US" err="1"/>
              <a:t>fringilla</a:t>
            </a:r>
            <a:r>
              <a:rPr lang="en-US"/>
              <a:t> ex. </a:t>
            </a:r>
            <a:r>
              <a:rPr lang="en-US" err="1"/>
              <a:t>Fusce</a:t>
            </a:r>
            <a:r>
              <a:rPr lang="en-US"/>
              <a:t> </a:t>
            </a:r>
            <a:r>
              <a:rPr lang="en-US" err="1"/>
              <a:t>arcu</a:t>
            </a:r>
            <a:r>
              <a:rPr lang="en-US"/>
              <a:t> </a:t>
            </a:r>
            <a:r>
              <a:rPr lang="en-US" err="1"/>
              <a:t>felis</a:t>
            </a:r>
            <a:r>
              <a:rPr lang="en-US"/>
              <a:t>, </a:t>
            </a:r>
            <a:r>
              <a:rPr lang="en-US" err="1"/>
              <a:t>vehicula</a:t>
            </a:r>
            <a:r>
              <a:rPr lang="en-US"/>
              <a:t> </a:t>
            </a:r>
            <a:r>
              <a:rPr lang="en-US" err="1"/>
              <a:t>quis</a:t>
            </a:r>
            <a:r>
              <a:rPr lang="en-US"/>
              <a:t> </a:t>
            </a:r>
            <a:r>
              <a:rPr lang="en-US" err="1"/>
              <a:t>feugiat</a:t>
            </a:r>
            <a:r>
              <a:rPr lang="en-US"/>
              <a:t> sed, </a:t>
            </a:r>
            <a:r>
              <a:rPr lang="en-US" err="1"/>
              <a:t>aliquet</a:t>
            </a:r>
            <a:r>
              <a:rPr lang="en-US"/>
              <a:t> </a:t>
            </a:r>
            <a:r>
              <a:rPr lang="en-US" err="1"/>
              <a:t>quis</a:t>
            </a:r>
            <a:r>
              <a:rPr lang="en-US"/>
              <a:t> eros.</a:t>
            </a:r>
          </a:p>
        </p:txBody>
      </p:sp>
      <p:sp>
        <p:nvSpPr>
          <p:cNvPr id="8" name="Rectangle 7">
            <a:extLst>
              <a:ext uri="{FF2B5EF4-FFF2-40B4-BE49-F238E27FC236}">
                <a16:creationId xmlns:a16="http://schemas.microsoft.com/office/drawing/2014/main" id="{B21A85F4-FED3-424A-A059-8B91AF23D35D}"/>
              </a:ext>
            </a:extLst>
          </p:cNvPr>
          <p:cNvSpPr/>
          <p:nvPr userDrawn="1"/>
        </p:nvSpPr>
        <p:spPr bwMode="ltGray">
          <a:xfrm>
            <a:off x="0" y="0"/>
            <a:ext cx="12192000"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bwMode="black">
          <a:xfrm>
            <a:off x="298806" y="397384"/>
            <a:ext cx="11612880" cy="600934"/>
          </a:xfrm>
        </p:spPr>
        <p:txBody>
          <a:bodyPr wrap="square" tIns="0" rIns="0" bIns="0">
            <a:spAutoFit/>
          </a:bodyPr>
          <a:lstStyle>
            <a:lvl1pPr>
              <a:defRPr sz="4400">
                <a:latin typeface="+mj-lt"/>
              </a:defRPr>
            </a:lvl1pPr>
          </a:lstStyle>
          <a:p>
            <a:r>
              <a:rPr lang="en-US"/>
              <a:t>Title</a:t>
            </a:r>
          </a:p>
        </p:txBody>
      </p:sp>
      <p:sp>
        <p:nvSpPr>
          <p:cNvPr id="11" name="Slide Number Placeholder 6">
            <a:extLst>
              <a:ext uri="{FF2B5EF4-FFF2-40B4-BE49-F238E27FC236}">
                <a16:creationId xmlns:a16="http://schemas.microsoft.com/office/drawing/2014/main" id="{D0EB6A83-82B4-4821-9E6D-CFC9C50B2953}"/>
              </a:ext>
            </a:extLst>
          </p:cNvPr>
          <p:cNvSpPr>
            <a:spLocks noGrp="1"/>
          </p:cNvSpPr>
          <p:nvPr>
            <p:ph type="sldNum" sz="quarter" idx="12"/>
          </p:nvPr>
        </p:nvSpPr>
        <p:spPr>
          <a:xfrm>
            <a:off x="298450"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dirty="0">
              <a:solidFill>
                <a:schemeClr val="tx1"/>
              </a:solidFill>
            </a:endParaRPr>
          </a:p>
        </p:txBody>
      </p:sp>
    </p:spTree>
    <p:extLst>
      <p:ext uri="{BB962C8B-B14F-4D97-AF65-F5344CB8AC3E}">
        <p14:creationId xmlns:p14="http://schemas.microsoft.com/office/powerpoint/2010/main" val="76464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Title, Subtitle &amp; Content">
    <p:bg>
      <p:bgPr>
        <a:solidFill>
          <a:schemeClr val="bg1"/>
        </a:solidFill>
        <a:effectLst/>
      </p:bgPr>
    </p:bg>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BED7C366-0283-43DA-83C6-5EA7A966408D}"/>
              </a:ext>
            </a:extLst>
          </p:cNvPr>
          <p:cNvSpPr>
            <a:spLocks noGrp="1"/>
          </p:cNvSpPr>
          <p:nvPr>
            <p:ph type="body" idx="29" hasCustomPrompt="1"/>
          </p:nvPr>
        </p:nvSpPr>
        <p:spPr>
          <a:xfrm>
            <a:off x="296863" y="2492968"/>
            <a:ext cx="7552593" cy="1096454"/>
          </a:xfrm>
        </p:spPr>
        <p:txBody>
          <a:bodyPr wrap="square" anchor="t" anchorCtr="0">
            <a:spAutoFit/>
          </a:bodyPr>
          <a:lstStyle>
            <a:lvl1pPr marL="0" indent="0">
              <a:buFontTx/>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24" name="Rectangle 23">
            <a:extLst>
              <a:ext uri="{FF2B5EF4-FFF2-40B4-BE49-F238E27FC236}">
                <a16:creationId xmlns:a16="http://schemas.microsoft.com/office/drawing/2014/main" id="{5DD02BB2-A349-B449-B34B-9F8A7EDCAE6A}"/>
              </a:ext>
            </a:extLst>
          </p:cNvPr>
          <p:cNvSpPr/>
          <p:nvPr userDrawn="1"/>
        </p:nvSpPr>
        <p:spPr bwMode="ltGray">
          <a:xfrm>
            <a:off x="0" y="0"/>
            <a:ext cx="12192000"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807" y="397384"/>
            <a:ext cx="11612880" cy="600934"/>
          </a:xfrm>
        </p:spPr>
        <p:txBody>
          <a:bodyPr wrap="square" tIns="0" rIns="0" bIns="0">
            <a:spAutoFit/>
          </a:bodyPr>
          <a:lstStyle>
            <a:lvl1pPr>
              <a:defRPr sz="4400">
                <a:latin typeface="+mj-lt"/>
              </a:defRPr>
            </a:lvl1pPr>
          </a:lstStyle>
          <a:p>
            <a:r>
              <a:rPr lang="en-US"/>
              <a:t>Title</a:t>
            </a:r>
          </a:p>
        </p:txBody>
      </p:sp>
      <p:sp>
        <p:nvSpPr>
          <p:cNvPr id="16" name="Rectangle 15">
            <a:extLst>
              <a:ext uri="{FF2B5EF4-FFF2-40B4-BE49-F238E27FC236}">
                <a16:creationId xmlns:a16="http://schemas.microsoft.com/office/drawing/2014/main" id="{1E43C2B4-9830-CE46-A39E-B560CDCB4753}"/>
              </a:ext>
            </a:extLst>
          </p:cNvPr>
          <p:cNvSpPr/>
          <p:nvPr userDrawn="1"/>
        </p:nvSpPr>
        <p:spPr bwMode="ltGray">
          <a:xfrm>
            <a:off x="0" y="1295399"/>
            <a:ext cx="12192000" cy="889001"/>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9">
            <a:extLst>
              <a:ext uri="{FF2B5EF4-FFF2-40B4-BE49-F238E27FC236}">
                <a16:creationId xmlns:a16="http://schemas.microsoft.com/office/drawing/2014/main" id="{DF28EDDF-AD99-7C44-B415-989893C46A43}"/>
              </a:ext>
            </a:extLst>
          </p:cNvPr>
          <p:cNvSpPr>
            <a:spLocks noGrp="1"/>
          </p:cNvSpPr>
          <p:nvPr>
            <p:ph type="body" sz="quarter" idx="15" hasCustomPrompt="1"/>
          </p:nvPr>
        </p:nvSpPr>
        <p:spPr>
          <a:xfrm>
            <a:off x="296826" y="1565621"/>
            <a:ext cx="11612880" cy="348557"/>
          </a:xfrm>
        </p:spPr>
        <p:txBody>
          <a:bodyPr wrap="square" anchor="ctr" anchorCtr="0">
            <a:spAutoFit/>
          </a:bodyPr>
          <a:lstStyle>
            <a:lvl1pPr marL="0" indent="0">
              <a:buNone/>
              <a:defRPr sz="1800">
                <a:latin typeface="+mn-lt"/>
              </a:defRPr>
            </a:lvl1pPr>
          </a:lstStyle>
          <a:p>
            <a:pPr lvl="0"/>
            <a:r>
              <a:rPr lang="en-US"/>
              <a:t>Secondary level text goes here. Lorem ipsum dolor sit </a:t>
            </a:r>
            <a:r>
              <a:rPr lang="en-US" err="1"/>
              <a:t>amet</a:t>
            </a:r>
            <a:r>
              <a:rPr lang="en-US"/>
              <a:t>.</a:t>
            </a:r>
          </a:p>
        </p:txBody>
      </p:sp>
      <p:sp>
        <p:nvSpPr>
          <p:cNvPr id="10" name="Slide Number Placeholder 6">
            <a:extLst>
              <a:ext uri="{FF2B5EF4-FFF2-40B4-BE49-F238E27FC236}">
                <a16:creationId xmlns:a16="http://schemas.microsoft.com/office/drawing/2014/main" id="{634455EC-817E-4DFC-8A82-3AE564282352}"/>
              </a:ext>
            </a:extLst>
          </p:cNvPr>
          <p:cNvSpPr>
            <a:spLocks noGrp="1"/>
          </p:cNvSpPr>
          <p:nvPr>
            <p:ph type="sldNum" sz="quarter" idx="12"/>
          </p:nvPr>
        </p:nvSpPr>
        <p:spPr>
          <a:xfrm>
            <a:off x="298450"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dirty="0">
              <a:solidFill>
                <a:schemeClr val="tx1"/>
              </a:solidFill>
            </a:endParaRPr>
          </a:p>
        </p:txBody>
      </p:sp>
    </p:spTree>
    <p:extLst>
      <p:ext uri="{BB962C8B-B14F-4D97-AF65-F5344CB8AC3E}">
        <p14:creationId xmlns:p14="http://schemas.microsoft.com/office/powerpoint/2010/main" val="327237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mp; Content">
    <p:bg>
      <p:bgPr>
        <a:solidFill>
          <a:schemeClr val="bg1"/>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E3AA8B4D-DD55-41D3-B7B0-2F86676B8C7A}"/>
              </a:ext>
            </a:extLst>
          </p:cNvPr>
          <p:cNvSpPr>
            <a:spLocks noGrp="1"/>
          </p:cNvSpPr>
          <p:nvPr>
            <p:ph type="body" idx="37" hasCustomPrompt="1"/>
          </p:nvPr>
        </p:nvSpPr>
        <p:spPr>
          <a:xfrm>
            <a:off x="4287520" y="1609724"/>
            <a:ext cx="7647806" cy="2307183"/>
          </a:xfrm>
        </p:spPr>
        <p:txBody>
          <a:bodyPr wrap="square" anchor="t" anchorCtr="0">
            <a:sp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a:t>
            </a:r>
            <a:r>
              <a:rPr lang="en-US" err="1"/>
              <a:t>Pellentesque</a:t>
            </a:r>
            <a:r>
              <a:rPr lang="en-US"/>
              <a:t> </a:t>
            </a:r>
            <a:r>
              <a:rPr lang="en-US" err="1"/>
              <a:t>lacus</a:t>
            </a:r>
            <a:r>
              <a:rPr lang="en-US"/>
              <a:t> </a:t>
            </a:r>
            <a:r>
              <a:rPr lang="en-US" err="1"/>
              <a:t>arcu</a:t>
            </a:r>
            <a:r>
              <a:rPr lang="en-US"/>
              <a:t>, </a:t>
            </a:r>
            <a:r>
              <a:rPr lang="en-US" err="1"/>
              <a:t>varius</a:t>
            </a:r>
            <a:r>
              <a:rPr lang="en-US"/>
              <a:t> </a:t>
            </a:r>
            <a:r>
              <a:rPr lang="en-US" err="1"/>
              <a:t>nec</a:t>
            </a:r>
            <a:r>
              <a:rPr lang="en-US"/>
              <a:t> </a:t>
            </a:r>
            <a:r>
              <a:rPr lang="en-US" err="1"/>
              <a:t>urna</a:t>
            </a:r>
            <a:r>
              <a:rPr lang="en-US"/>
              <a:t> sed, </a:t>
            </a:r>
            <a:r>
              <a:rPr lang="en-US" err="1"/>
              <a:t>malesuada</a:t>
            </a:r>
            <a:r>
              <a:rPr lang="en-US"/>
              <a:t> </a:t>
            </a:r>
            <a:r>
              <a:rPr lang="en-US" err="1"/>
              <a:t>lobortis</a:t>
            </a:r>
            <a:r>
              <a:rPr lang="en-US"/>
              <a:t> </a:t>
            </a:r>
            <a:r>
              <a:rPr lang="en-US" err="1"/>
              <a:t>augue</a:t>
            </a:r>
            <a:r>
              <a:rPr lang="en-US"/>
              <a:t>. </a:t>
            </a:r>
            <a:r>
              <a:rPr lang="en-US" err="1"/>
              <a:t>Curabitur</a:t>
            </a:r>
            <a:r>
              <a:rPr lang="en-US"/>
              <a:t> a diam ac diam </a:t>
            </a:r>
            <a:r>
              <a:rPr lang="en-US" err="1"/>
              <a:t>rhoncus</a:t>
            </a:r>
            <a:r>
              <a:rPr lang="en-US"/>
              <a:t> </a:t>
            </a:r>
            <a:r>
              <a:rPr lang="en-US" err="1"/>
              <a:t>molestie</a:t>
            </a:r>
            <a:r>
              <a:rPr lang="en-US"/>
              <a:t> porta vel diam. Nam in </a:t>
            </a:r>
            <a:r>
              <a:rPr lang="en-US" err="1"/>
              <a:t>commodo</a:t>
            </a:r>
            <a:r>
              <a:rPr lang="en-US"/>
              <a:t> </a:t>
            </a:r>
            <a:r>
              <a:rPr lang="en-US" err="1"/>
              <a:t>massa</a:t>
            </a:r>
            <a:r>
              <a:rPr lang="en-US"/>
              <a:t>.</a:t>
            </a:r>
          </a:p>
        </p:txBody>
      </p:sp>
      <p:sp>
        <p:nvSpPr>
          <p:cNvPr id="8" name="Rectangle 7">
            <a:extLst>
              <a:ext uri="{FF2B5EF4-FFF2-40B4-BE49-F238E27FC236}">
                <a16:creationId xmlns:a16="http://schemas.microsoft.com/office/drawing/2014/main" id="{B21A85F4-FED3-424A-A059-8B91AF23D35D}"/>
              </a:ext>
            </a:extLst>
          </p:cNvPr>
          <p:cNvSpPr/>
          <p:nvPr userDrawn="1"/>
        </p:nvSpPr>
        <p:spPr bwMode="ltGray">
          <a:xfrm>
            <a:off x="0" y="0"/>
            <a:ext cx="12192000"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bwMode="black">
          <a:xfrm>
            <a:off x="298806" y="397384"/>
            <a:ext cx="11612880" cy="600934"/>
          </a:xfrm>
        </p:spPr>
        <p:txBody>
          <a:bodyPr wrap="square" tIns="0" rIns="0" bIns="0">
            <a:spAutoFit/>
          </a:bodyPr>
          <a:lstStyle>
            <a:lvl1pPr>
              <a:lnSpc>
                <a:spcPct val="85000"/>
              </a:lnSpc>
              <a:defRPr sz="4400">
                <a:latin typeface="+mj-lt"/>
              </a:defRPr>
            </a:lvl1pPr>
          </a:lstStyle>
          <a:p>
            <a:r>
              <a:rPr lang="en-US"/>
              <a:t>Title</a:t>
            </a:r>
          </a:p>
        </p:txBody>
      </p:sp>
      <p:sp>
        <p:nvSpPr>
          <p:cNvPr id="5" name="Text Placeholder 4">
            <a:extLst>
              <a:ext uri="{FF2B5EF4-FFF2-40B4-BE49-F238E27FC236}">
                <a16:creationId xmlns:a16="http://schemas.microsoft.com/office/drawing/2014/main" id="{08FB926F-0EA3-394E-A37B-B2113E63EFCB}"/>
              </a:ext>
            </a:extLst>
          </p:cNvPr>
          <p:cNvSpPr>
            <a:spLocks noGrp="1"/>
          </p:cNvSpPr>
          <p:nvPr>
            <p:ph type="body" sz="quarter" idx="14" hasCustomPrompt="1"/>
          </p:nvPr>
        </p:nvSpPr>
        <p:spPr>
          <a:xfrm>
            <a:off x="298808" y="1609725"/>
            <a:ext cx="3657600" cy="878702"/>
          </a:xfrm>
        </p:spPr>
        <p:txBody>
          <a:bodyPr anchor="t" anchorCtr="0">
            <a:spAutoFit/>
          </a:bodyPr>
          <a:lstStyle>
            <a:lvl1pPr marL="0" indent="0">
              <a:buNone/>
              <a:defRPr>
                <a:latin typeface="+mn-lt"/>
              </a:defRPr>
            </a:lvl1pPr>
          </a:lstStyle>
          <a:p>
            <a:pPr lvl="0"/>
            <a:r>
              <a:rPr lang="en-US"/>
              <a:t>Subtitle here. Lorem ipsum dolor sit </a:t>
            </a:r>
            <a:r>
              <a:rPr lang="en-US" err="1"/>
              <a:t>amet</a:t>
            </a:r>
            <a:r>
              <a:rPr lang="en-US"/>
              <a:t>.</a:t>
            </a:r>
          </a:p>
        </p:txBody>
      </p:sp>
      <p:sp>
        <p:nvSpPr>
          <p:cNvPr id="14" name="Slide Number Placeholder 6">
            <a:extLst>
              <a:ext uri="{FF2B5EF4-FFF2-40B4-BE49-F238E27FC236}">
                <a16:creationId xmlns:a16="http://schemas.microsoft.com/office/drawing/2014/main" id="{0F1F3520-1E00-4339-9F50-FEDE0FCAC749}"/>
              </a:ext>
            </a:extLst>
          </p:cNvPr>
          <p:cNvSpPr>
            <a:spLocks noGrp="1"/>
          </p:cNvSpPr>
          <p:nvPr>
            <p:ph type="sldNum" sz="quarter" idx="12"/>
          </p:nvPr>
        </p:nvSpPr>
        <p:spPr>
          <a:xfrm>
            <a:off x="298450"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dirty="0">
              <a:solidFill>
                <a:schemeClr val="tx1"/>
              </a:solidFill>
            </a:endParaRPr>
          </a:p>
        </p:txBody>
      </p:sp>
    </p:spTree>
    <p:extLst>
      <p:ext uri="{BB962C8B-B14F-4D97-AF65-F5344CB8AC3E}">
        <p14:creationId xmlns:p14="http://schemas.microsoft.com/office/powerpoint/2010/main" val="29276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ubtitle &amp; Content">
    <p:bg>
      <p:bgPr>
        <a:solidFill>
          <a:srgbClr val="E6E6E6"/>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E3AA8B4D-DD55-41D3-B7B0-2F86676B8C7A}"/>
              </a:ext>
            </a:extLst>
          </p:cNvPr>
          <p:cNvSpPr>
            <a:spLocks noGrp="1"/>
          </p:cNvSpPr>
          <p:nvPr>
            <p:ph type="body" idx="37" hasCustomPrompt="1"/>
          </p:nvPr>
        </p:nvSpPr>
        <p:spPr>
          <a:xfrm>
            <a:off x="4287520" y="1609724"/>
            <a:ext cx="7647806" cy="2307183"/>
          </a:xfrm>
        </p:spPr>
        <p:txBody>
          <a:bodyPr wrap="square" anchor="t" anchorCtr="0">
            <a:sp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a:t>
            </a:r>
            <a:r>
              <a:rPr lang="en-US" err="1"/>
              <a:t>Pellentesque</a:t>
            </a:r>
            <a:r>
              <a:rPr lang="en-US"/>
              <a:t> </a:t>
            </a:r>
            <a:r>
              <a:rPr lang="en-US" err="1"/>
              <a:t>lacus</a:t>
            </a:r>
            <a:r>
              <a:rPr lang="en-US"/>
              <a:t> </a:t>
            </a:r>
            <a:r>
              <a:rPr lang="en-US" err="1"/>
              <a:t>arcu</a:t>
            </a:r>
            <a:r>
              <a:rPr lang="en-US"/>
              <a:t>, </a:t>
            </a:r>
            <a:r>
              <a:rPr lang="en-US" err="1"/>
              <a:t>varius</a:t>
            </a:r>
            <a:r>
              <a:rPr lang="en-US"/>
              <a:t> </a:t>
            </a:r>
            <a:r>
              <a:rPr lang="en-US" err="1"/>
              <a:t>nec</a:t>
            </a:r>
            <a:r>
              <a:rPr lang="en-US"/>
              <a:t> </a:t>
            </a:r>
            <a:r>
              <a:rPr lang="en-US" err="1"/>
              <a:t>urna</a:t>
            </a:r>
            <a:r>
              <a:rPr lang="en-US"/>
              <a:t> sed, </a:t>
            </a:r>
            <a:r>
              <a:rPr lang="en-US" err="1"/>
              <a:t>malesuada</a:t>
            </a:r>
            <a:r>
              <a:rPr lang="en-US"/>
              <a:t> </a:t>
            </a:r>
            <a:r>
              <a:rPr lang="en-US" err="1"/>
              <a:t>lobortis</a:t>
            </a:r>
            <a:r>
              <a:rPr lang="en-US"/>
              <a:t> </a:t>
            </a:r>
            <a:r>
              <a:rPr lang="en-US" err="1"/>
              <a:t>augue</a:t>
            </a:r>
            <a:r>
              <a:rPr lang="en-US"/>
              <a:t>. </a:t>
            </a:r>
            <a:r>
              <a:rPr lang="en-US" err="1"/>
              <a:t>Curabitur</a:t>
            </a:r>
            <a:r>
              <a:rPr lang="en-US"/>
              <a:t> a diam ac diam </a:t>
            </a:r>
            <a:r>
              <a:rPr lang="en-US" err="1"/>
              <a:t>rhoncus</a:t>
            </a:r>
            <a:r>
              <a:rPr lang="en-US"/>
              <a:t> </a:t>
            </a:r>
            <a:r>
              <a:rPr lang="en-US" err="1"/>
              <a:t>molestie</a:t>
            </a:r>
            <a:r>
              <a:rPr lang="en-US"/>
              <a:t> porta vel diam. Nam in </a:t>
            </a:r>
            <a:r>
              <a:rPr lang="en-US" err="1"/>
              <a:t>commodo</a:t>
            </a:r>
            <a:r>
              <a:rPr lang="en-US"/>
              <a:t> </a:t>
            </a:r>
            <a:r>
              <a:rPr lang="en-US" err="1"/>
              <a:t>massa</a:t>
            </a:r>
            <a:r>
              <a:rPr lang="en-US"/>
              <a:t>.</a:t>
            </a:r>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bwMode="black">
          <a:xfrm>
            <a:off x="298806" y="397384"/>
            <a:ext cx="11612880" cy="600934"/>
          </a:xfrm>
        </p:spPr>
        <p:txBody>
          <a:bodyPr wrap="square" tIns="0" rIns="0" bIns="0">
            <a:spAutoFit/>
          </a:bodyPr>
          <a:lstStyle>
            <a:lvl1pPr>
              <a:lnSpc>
                <a:spcPct val="85000"/>
              </a:lnSpc>
              <a:defRPr sz="4400">
                <a:latin typeface="+mj-lt"/>
              </a:defRPr>
            </a:lvl1pPr>
          </a:lstStyle>
          <a:p>
            <a:r>
              <a:rPr lang="en-US"/>
              <a:t>Title</a:t>
            </a:r>
          </a:p>
        </p:txBody>
      </p:sp>
      <p:sp>
        <p:nvSpPr>
          <p:cNvPr id="5" name="Text Placeholder 4">
            <a:extLst>
              <a:ext uri="{FF2B5EF4-FFF2-40B4-BE49-F238E27FC236}">
                <a16:creationId xmlns:a16="http://schemas.microsoft.com/office/drawing/2014/main" id="{08FB926F-0EA3-394E-A37B-B2113E63EFCB}"/>
              </a:ext>
            </a:extLst>
          </p:cNvPr>
          <p:cNvSpPr>
            <a:spLocks noGrp="1"/>
          </p:cNvSpPr>
          <p:nvPr>
            <p:ph type="body" sz="quarter" idx="14" hasCustomPrompt="1"/>
          </p:nvPr>
        </p:nvSpPr>
        <p:spPr>
          <a:xfrm>
            <a:off x="298808" y="1609725"/>
            <a:ext cx="3657600" cy="878702"/>
          </a:xfrm>
        </p:spPr>
        <p:txBody>
          <a:bodyPr anchor="t" anchorCtr="0">
            <a:spAutoFit/>
          </a:bodyPr>
          <a:lstStyle>
            <a:lvl1pPr marL="0" indent="0">
              <a:buNone/>
              <a:defRPr>
                <a:latin typeface="+mn-lt"/>
              </a:defRPr>
            </a:lvl1pPr>
          </a:lstStyle>
          <a:p>
            <a:pPr lvl="0"/>
            <a:r>
              <a:rPr lang="en-US"/>
              <a:t>Subtitle here. Lorem ipsum dolor sit </a:t>
            </a:r>
            <a:r>
              <a:rPr lang="en-US" err="1"/>
              <a:t>amet</a:t>
            </a:r>
            <a:r>
              <a:rPr lang="en-US"/>
              <a:t>.</a:t>
            </a:r>
          </a:p>
        </p:txBody>
      </p:sp>
      <p:sp>
        <p:nvSpPr>
          <p:cNvPr id="14" name="Slide Number Placeholder 6">
            <a:extLst>
              <a:ext uri="{FF2B5EF4-FFF2-40B4-BE49-F238E27FC236}">
                <a16:creationId xmlns:a16="http://schemas.microsoft.com/office/drawing/2014/main" id="{0F1F3520-1E00-4339-9F50-FEDE0FCAC749}"/>
              </a:ext>
            </a:extLst>
          </p:cNvPr>
          <p:cNvSpPr>
            <a:spLocks noGrp="1"/>
          </p:cNvSpPr>
          <p:nvPr>
            <p:ph type="sldNum" sz="quarter" idx="12"/>
          </p:nvPr>
        </p:nvSpPr>
        <p:spPr>
          <a:xfrm>
            <a:off x="298450"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dirty="0">
              <a:solidFill>
                <a:schemeClr val="tx1"/>
              </a:solidFill>
            </a:endParaRPr>
          </a:p>
        </p:txBody>
      </p:sp>
      <p:cxnSp>
        <p:nvCxnSpPr>
          <p:cNvPr id="7" name="Straight Connector 6">
            <a:extLst>
              <a:ext uri="{FF2B5EF4-FFF2-40B4-BE49-F238E27FC236}">
                <a16:creationId xmlns:a16="http://schemas.microsoft.com/office/drawing/2014/main" id="{63177577-ADBC-D9D8-6541-983D0150CB9E}"/>
              </a:ext>
            </a:extLst>
          </p:cNvPr>
          <p:cNvCxnSpPr>
            <a:cxnSpLocks/>
          </p:cNvCxnSpPr>
          <p:nvPr userDrawn="1"/>
        </p:nvCxnSpPr>
        <p:spPr bwMode="black">
          <a:xfrm>
            <a:off x="0" y="13535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29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le &amp; 2 Columns">
    <p:bg>
      <p:bgPr>
        <a:solidFill>
          <a:schemeClr val="bg1"/>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D4CA49AF-6AB2-4D07-A71E-0613B8FB2BBA}"/>
              </a:ext>
            </a:extLst>
          </p:cNvPr>
          <p:cNvSpPr>
            <a:spLocks noGrp="1"/>
          </p:cNvSpPr>
          <p:nvPr>
            <p:ph type="body" idx="29" hasCustomPrompt="1"/>
          </p:nvPr>
        </p:nvSpPr>
        <p:spPr>
          <a:xfrm>
            <a:off x="312761" y="1755410"/>
            <a:ext cx="5700563" cy="2599430"/>
          </a:xfrm>
        </p:spPr>
        <p:txBody>
          <a:bodyPr anchor="t" anchorCtr="0">
            <a:sp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a:t>
            </a:r>
          </a:p>
        </p:txBody>
      </p:sp>
      <p:sp>
        <p:nvSpPr>
          <p:cNvPr id="11" name="Text Placeholder 2">
            <a:extLst>
              <a:ext uri="{FF2B5EF4-FFF2-40B4-BE49-F238E27FC236}">
                <a16:creationId xmlns:a16="http://schemas.microsoft.com/office/drawing/2014/main" id="{0AA35B3B-94F1-4DE4-9FB5-CC73CB28DF40}"/>
              </a:ext>
            </a:extLst>
          </p:cNvPr>
          <p:cNvSpPr>
            <a:spLocks noGrp="1"/>
          </p:cNvSpPr>
          <p:nvPr>
            <p:ph type="body" idx="1" hasCustomPrompt="1"/>
          </p:nvPr>
        </p:nvSpPr>
        <p:spPr>
          <a:xfrm>
            <a:off x="6220268" y="1755410"/>
            <a:ext cx="5700563" cy="2599430"/>
          </a:xfrm>
        </p:spPr>
        <p:txBody>
          <a:bodyPr anchor="t" anchorCtr="0">
            <a:sp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p:txBody>
      </p:sp>
      <p:sp>
        <p:nvSpPr>
          <p:cNvPr id="24" name="Rectangle 23">
            <a:extLst>
              <a:ext uri="{FF2B5EF4-FFF2-40B4-BE49-F238E27FC236}">
                <a16:creationId xmlns:a16="http://schemas.microsoft.com/office/drawing/2014/main" id="{5DD02BB2-A349-B449-B34B-9F8A7EDCAE6A}"/>
              </a:ext>
            </a:extLst>
          </p:cNvPr>
          <p:cNvSpPr/>
          <p:nvPr userDrawn="1"/>
        </p:nvSpPr>
        <p:spPr bwMode="ltGray">
          <a:xfrm>
            <a:off x="0" y="0"/>
            <a:ext cx="12192000"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807" y="397384"/>
            <a:ext cx="11612880" cy="600934"/>
          </a:xfrm>
        </p:spPr>
        <p:txBody>
          <a:bodyPr tIns="0" rIns="0" bIns="0">
            <a:spAutoFit/>
          </a:bodyPr>
          <a:lstStyle>
            <a:lvl1pPr>
              <a:defRPr sz="4400">
                <a:latin typeface="+mj-lt"/>
              </a:defRPr>
            </a:lvl1pPr>
          </a:lstStyle>
          <a:p>
            <a:r>
              <a:rPr lang="en-US"/>
              <a:t>Title</a:t>
            </a:r>
          </a:p>
        </p:txBody>
      </p:sp>
      <p:cxnSp>
        <p:nvCxnSpPr>
          <p:cNvPr id="16" name="Straight Connector 15">
            <a:extLst>
              <a:ext uri="{FF2B5EF4-FFF2-40B4-BE49-F238E27FC236}">
                <a16:creationId xmlns:a16="http://schemas.microsoft.com/office/drawing/2014/main" id="{6318BB02-8B78-3F40-A553-69763D21178F}"/>
              </a:ext>
            </a:extLst>
          </p:cNvPr>
          <p:cNvCxnSpPr>
            <a:cxnSpLocks/>
          </p:cNvCxnSpPr>
          <p:nvPr userDrawn="1"/>
        </p:nvCxnSpPr>
        <p:spPr>
          <a:xfrm>
            <a:off x="312761" y="1676400"/>
            <a:ext cx="57065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4619A5C-24C9-3E4F-BC6E-B885D452657A}"/>
              </a:ext>
            </a:extLst>
          </p:cNvPr>
          <p:cNvCxnSpPr>
            <a:cxnSpLocks/>
          </p:cNvCxnSpPr>
          <p:nvPr userDrawn="1"/>
        </p:nvCxnSpPr>
        <p:spPr>
          <a:xfrm>
            <a:off x="6220268" y="1676400"/>
            <a:ext cx="571658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6">
            <a:extLst>
              <a:ext uri="{FF2B5EF4-FFF2-40B4-BE49-F238E27FC236}">
                <a16:creationId xmlns:a16="http://schemas.microsoft.com/office/drawing/2014/main" id="{D01DA2DA-9A5A-4A90-B454-D3B5FC08774A}"/>
              </a:ext>
            </a:extLst>
          </p:cNvPr>
          <p:cNvSpPr>
            <a:spLocks noGrp="1"/>
          </p:cNvSpPr>
          <p:nvPr>
            <p:ph type="sldNum" sz="quarter" idx="12"/>
          </p:nvPr>
        </p:nvSpPr>
        <p:spPr>
          <a:xfrm>
            <a:off x="298450"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dirty="0">
              <a:solidFill>
                <a:schemeClr val="tx1"/>
              </a:solidFill>
            </a:endParaRPr>
          </a:p>
        </p:txBody>
      </p:sp>
    </p:spTree>
    <p:extLst>
      <p:ext uri="{BB962C8B-B14F-4D97-AF65-F5344CB8AC3E}">
        <p14:creationId xmlns:p14="http://schemas.microsoft.com/office/powerpoint/2010/main" val="212698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amp; 2 Columns">
    <p:bg>
      <p:bgPr>
        <a:solidFill>
          <a:schemeClr val="bg1"/>
        </a:solidFill>
        <a:effectLst/>
      </p:bgPr>
    </p:bg>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BED7C366-0283-43DA-83C6-5EA7A966408D}"/>
              </a:ext>
            </a:extLst>
          </p:cNvPr>
          <p:cNvSpPr>
            <a:spLocks noGrp="1"/>
          </p:cNvSpPr>
          <p:nvPr>
            <p:ph type="body" idx="29" hasCustomPrompt="1"/>
          </p:nvPr>
        </p:nvSpPr>
        <p:spPr>
          <a:xfrm>
            <a:off x="296863" y="2492968"/>
            <a:ext cx="5700563" cy="1972591"/>
          </a:xfrm>
        </p:spPr>
        <p:txBody>
          <a:bodyPr anchor="t" anchorCtr="0">
            <a:sp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15" name="Text Placeholder 2">
            <a:extLst>
              <a:ext uri="{FF2B5EF4-FFF2-40B4-BE49-F238E27FC236}">
                <a16:creationId xmlns:a16="http://schemas.microsoft.com/office/drawing/2014/main" id="{DB300564-33AD-460C-B57B-832D8FFB0257}"/>
              </a:ext>
            </a:extLst>
          </p:cNvPr>
          <p:cNvSpPr>
            <a:spLocks noGrp="1"/>
          </p:cNvSpPr>
          <p:nvPr>
            <p:ph type="body" idx="1" hasCustomPrompt="1"/>
          </p:nvPr>
        </p:nvSpPr>
        <p:spPr>
          <a:xfrm>
            <a:off x="6218286" y="2492967"/>
            <a:ext cx="5700563" cy="1972591"/>
          </a:xfrm>
        </p:spPr>
        <p:txBody>
          <a:bodyPr anchor="t" anchorCtr="0">
            <a:sp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24" name="Rectangle 23">
            <a:extLst>
              <a:ext uri="{FF2B5EF4-FFF2-40B4-BE49-F238E27FC236}">
                <a16:creationId xmlns:a16="http://schemas.microsoft.com/office/drawing/2014/main" id="{5DD02BB2-A349-B449-B34B-9F8A7EDCAE6A}"/>
              </a:ext>
            </a:extLst>
          </p:cNvPr>
          <p:cNvSpPr/>
          <p:nvPr userDrawn="1"/>
        </p:nvSpPr>
        <p:spPr bwMode="ltGray">
          <a:xfrm>
            <a:off x="0" y="0"/>
            <a:ext cx="12192000"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807" y="397384"/>
            <a:ext cx="11612880" cy="600934"/>
          </a:xfrm>
        </p:spPr>
        <p:txBody>
          <a:bodyPr tIns="0" rIns="0" bIns="0">
            <a:spAutoFit/>
          </a:bodyPr>
          <a:lstStyle>
            <a:lvl1pPr>
              <a:defRPr sz="4400">
                <a:latin typeface="+mj-lt"/>
              </a:defRPr>
            </a:lvl1pPr>
          </a:lstStyle>
          <a:p>
            <a:r>
              <a:rPr lang="en-US"/>
              <a:t>Title</a:t>
            </a:r>
          </a:p>
        </p:txBody>
      </p:sp>
      <p:sp>
        <p:nvSpPr>
          <p:cNvPr id="16" name="Rectangle 15">
            <a:extLst>
              <a:ext uri="{FF2B5EF4-FFF2-40B4-BE49-F238E27FC236}">
                <a16:creationId xmlns:a16="http://schemas.microsoft.com/office/drawing/2014/main" id="{1E43C2B4-9830-CE46-A39E-B560CDCB4753}"/>
              </a:ext>
            </a:extLst>
          </p:cNvPr>
          <p:cNvSpPr/>
          <p:nvPr userDrawn="1"/>
        </p:nvSpPr>
        <p:spPr bwMode="ltGray">
          <a:xfrm>
            <a:off x="0" y="1295399"/>
            <a:ext cx="12192000" cy="889001"/>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9">
            <a:extLst>
              <a:ext uri="{FF2B5EF4-FFF2-40B4-BE49-F238E27FC236}">
                <a16:creationId xmlns:a16="http://schemas.microsoft.com/office/drawing/2014/main" id="{DF28EDDF-AD99-7C44-B415-989893C46A43}"/>
              </a:ext>
            </a:extLst>
          </p:cNvPr>
          <p:cNvSpPr>
            <a:spLocks noGrp="1"/>
          </p:cNvSpPr>
          <p:nvPr>
            <p:ph type="body" sz="quarter" idx="15" hasCustomPrompt="1"/>
          </p:nvPr>
        </p:nvSpPr>
        <p:spPr>
          <a:xfrm>
            <a:off x="296825" y="1565621"/>
            <a:ext cx="11612880" cy="348557"/>
          </a:xfrm>
        </p:spPr>
        <p:txBody>
          <a:bodyPr anchor="ctr" anchorCtr="0">
            <a:spAutoFit/>
          </a:bodyPr>
          <a:lstStyle>
            <a:lvl1pPr marL="0" indent="0">
              <a:buNone/>
              <a:defRPr sz="1800">
                <a:latin typeface="+mn-lt"/>
              </a:defRPr>
            </a:lvl1pPr>
          </a:lstStyle>
          <a:p>
            <a:pPr lvl="0"/>
            <a:r>
              <a:rPr lang="en-US"/>
              <a:t>Secondary level text goes here. Lorem ipsum dolor sit </a:t>
            </a:r>
            <a:r>
              <a:rPr lang="en-US" err="1"/>
              <a:t>amet</a:t>
            </a:r>
            <a:r>
              <a:rPr lang="en-US"/>
              <a:t>.</a:t>
            </a:r>
          </a:p>
        </p:txBody>
      </p:sp>
      <p:sp>
        <p:nvSpPr>
          <p:cNvPr id="10" name="Slide Number Placeholder 6">
            <a:extLst>
              <a:ext uri="{FF2B5EF4-FFF2-40B4-BE49-F238E27FC236}">
                <a16:creationId xmlns:a16="http://schemas.microsoft.com/office/drawing/2014/main" id="{634455EC-817E-4DFC-8A82-3AE564282352}"/>
              </a:ext>
            </a:extLst>
          </p:cNvPr>
          <p:cNvSpPr>
            <a:spLocks noGrp="1"/>
          </p:cNvSpPr>
          <p:nvPr>
            <p:ph type="sldNum" sz="quarter" idx="12"/>
          </p:nvPr>
        </p:nvSpPr>
        <p:spPr>
          <a:xfrm>
            <a:off x="298450"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dirty="0">
              <a:solidFill>
                <a:schemeClr val="tx1"/>
              </a:solidFill>
            </a:endParaRPr>
          </a:p>
        </p:txBody>
      </p:sp>
    </p:spTree>
    <p:extLst>
      <p:ext uri="{BB962C8B-B14F-4D97-AF65-F5344CB8AC3E}">
        <p14:creationId xmlns:p14="http://schemas.microsoft.com/office/powerpoint/2010/main" val="104071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3 Vertical Columns">
    <p:bg>
      <p:bgPr>
        <a:solidFill>
          <a:schemeClr val="bg1"/>
        </a:solidFill>
        <a:effectLst/>
      </p:bgPr>
    </p:bg>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9C24331E-1638-4459-8142-AE0264663874}"/>
              </a:ext>
            </a:extLst>
          </p:cNvPr>
          <p:cNvSpPr>
            <a:spLocks noGrp="1"/>
          </p:cNvSpPr>
          <p:nvPr>
            <p:ph type="body" sz="quarter" idx="38" hasCustomPrompt="1"/>
          </p:nvPr>
        </p:nvSpPr>
        <p:spPr>
          <a:xfrm>
            <a:off x="298807" y="1751888"/>
            <a:ext cx="3750199" cy="3098028"/>
          </a:xfrm>
        </p:spPr>
        <p:txBody>
          <a:bodyPr>
            <a:spAutoFit/>
          </a:bodyPr>
          <a:lstStyle>
            <a:lvl1pPr marL="0" indent="0">
              <a:buNone/>
              <a:defRPr sz="1800">
                <a:latin typeface="+mn-lt"/>
              </a:defRPr>
            </a:lvl1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a:t>
            </a:r>
          </a:p>
        </p:txBody>
      </p:sp>
      <p:sp>
        <p:nvSpPr>
          <p:cNvPr id="24" name="Rectangle 23">
            <a:extLst>
              <a:ext uri="{FF2B5EF4-FFF2-40B4-BE49-F238E27FC236}">
                <a16:creationId xmlns:a16="http://schemas.microsoft.com/office/drawing/2014/main" id="{5DD02BB2-A349-B449-B34B-9F8A7EDCAE6A}"/>
              </a:ext>
            </a:extLst>
          </p:cNvPr>
          <p:cNvSpPr/>
          <p:nvPr userDrawn="1"/>
        </p:nvSpPr>
        <p:spPr bwMode="ltGray">
          <a:xfrm>
            <a:off x="0" y="0"/>
            <a:ext cx="12192000"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807" y="397384"/>
            <a:ext cx="11612880" cy="600934"/>
          </a:xfrm>
        </p:spPr>
        <p:txBody>
          <a:bodyPr tIns="0" rIns="0" bIns="0">
            <a:spAutoFit/>
          </a:bodyPr>
          <a:lstStyle>
            <a:lvl1pPr>
              <a:defRPr sz="4400">
                <a:latin typeface="+mj-lt"/>
              </a:defRPr>
            </a:lvl1pPr>
          </a:lstStyle>
          <a:p>
            <a:r>
              <a:rPr lang="en-US"/>
              <a:t>Title</a:t>
            </a:r>
          </a:p>
        </p:txBody>
      </p:sp>
      <p:cxnSp>
        <p:nvCxnSpPr>
          <p:cNvPr id="26" name="Straight Connector 25">
            <a:extLst>
              <a:ext uri="{FF2B5EF4-FFF2-40B4-BE49-F238E27FC236}">
                <a16:creationId xmlns:a16="http://schemas.microsoft.com/office/drawing/2014/main" id="{A93DA1AB-09A5-314D-BCCB-6945E5818024}"/>
              </a:ext>
            </a:extLst>
          </p:cNvPr>
          <p:cNvCxnSpPr>
            <a:cxnSpLocks/>
          </p:cNvCxnSpPr>
          <p:nvPr userDrawn="1"/>
        </p:nvCxnSpPr>
        <p:spPr>
          <a:xfrm>
            <a:off x="298807" y="1676400"/>
            <a:ext cx="36636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0F1F258-3B13-754D-AC48-D4E7BD8DB305}"/>
              </a:ext>
            </a:extLst>
          </p:cNvPr>
          <p:cNvCxnSpPr>
            <a:cxnSpLocks/>
          </p:cNvCxnSpPr>
          <p:nvPr userDrawn="1"/>
        </p:nvCxnSpPr>
        <p:spPr>
          <a:xfrm>
            <a:off x="4234720" y="1676400"/>
            <a:ext cx="375573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2124D61-157D-5A41-AC8A-71BDF25C5052}"/>
              </a:ext>
            </a:extLst>
          </p:cNvPr>
          <p:cNvCxnSpPr>
            <a:cxnSpLocks/>
          </p:cNvCxnSpPr>
          <p:nvPr userDrawn="1"/>
        </p:nvCxnSpPr>
        <p:spPr>
          <a:xfrm>
            <a:off x="8170632" y="1676400"/>
            <a:ext cx="375261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0C60BDC8-1BA3-49C3-B443-05C9279F27DA}"/>
              </a:ext>
            </a:extLst>
          </p:cNvPr>
          <p:cNvSpPr>
            <a:spLocks noGrp="1"/>
          </p:cNvSpPr>
          <p:nvPr>
            <p:ph type="body" sz="quarter" idx="41" hasCustomPrompt="1"/>
          </p:nvPr>
        </p:nvSpPr>
        <p:spPr>
          <a:xfrm>
            <a:off x="4234720" y="1755648"/>
            <a:ext cx="3750199" cy="3098028"/>
          </a:xfrm>
        </p:spPr>
        <p:txBody>
          <a:bodyPr>
            <a:spAutoFit/>
          </a:bodyPr>
          <a:lstStyle>
            <a:lvl1pPr marL="0" indent="0">
              <a:buNone/>
              <a:defRPr sz="1800">
                <a:latin typeface="+mn-lt"/>
              </a:defRPr>
            </a:lvl1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a:t>
            </a:r>
          </a:p>
        </p:txBody>
      </p:sp>
      <p:sp>
        <p:nvSpPr>
          <p:cNvPr id="22" name="Text Placeholder 3">
            <a:extLst>
              <a:ext uri="{FF2B5EF4-FFF2-40B4-BE49-F238E27FC236}">
                <a16:creationId xmlns:a16="http://schemas.microsoft.com/office/drawing/2014/main" id="{BFDE5049-BDDE-4EAA-8277-983CD14E1184}"/>
              </a:ext>
            </a:extLst>
          </p:cNvPr>
          <p:cNvSpPr>
            <a:spLocks noGrp="1"/>
          </p:cNvSpPr>
          <p:nvPr>
            <p:ph type="body" sz="quarter" idx="42" hasCustomPrompt="1"/>
          </p:nvPr>
        </p:nvSpPr>
        <p:spPr>
          <a:xfrm>
            <a:off x="8170632" y="1755648"/>
            <a:ext cx="3750199" cy="3098028"/>
          </a:xfrm>
        </p:spPr>
        <p:txBody>
          <a:bodyPr>
            <a:spAutoFit/>
          </a:bodyPr>
          <a:lstStyle>
            <a:lvl1pPr marL="0" indent="0">
              <a:buNone/>
              <a:defRPr sz="1800">
                <a:latin typeface="+mn-lt"/>
              </a:defRPr>
            </a:lvl1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a:t>
            </a:r>
          </a:p>
        </p:txBody>
      </p:sp>
      <p:sp>
        <p:nvSpPr>
          <p:cNvPr id="14" name="Slide Number Placeholder 6">
            <a:extLst>
              <a:ext uri="{FF2B5EF4-FFF2-40B4-BE49-F238E27FC236}">
                <a16:creationId xmlns:a16="http://schemas.microsoft.com/office/drawing/2014/main" id="{CDF2CF8B-BB79-49A9-9E24-8E7210963283}"/>
              </a:ext>
            </a:extLst>
          </p:cNvPr>
          <p:cNvSpPr>
            <a:spLocks noGrp="1"/>
          </p:cNvSpPr>
          <p:nvPr>
            <p:ph type="sldNum" sz="quarter" idx="12"/>
          </p:nvPr>
        </p:nvSpPr>
        <p:spPr>
          <a:xfrm>
            <a:off x="298450"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dirty="0">
              <a:solidFill>
                <a:schemeClr val="tx1"/>
              </a:solidFill>
            </a:endParaRPr>
          </a:p>
        </p:txBody>
      </p:sp>
    </p:spTree>
    <p:extLst>
      <p:ext uri="{BB962C8B-B14F-4D97-AF65-F5344CB8AC3E}">
        <p14:creationId xmlns:p14="http://schemas.microsoft.com/office/powerpoint/2010/main" val="252937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Black Type">
    <p:bg>
      <p:bgPr>
        <a:solidFill>
          <a:schemeClr val="bg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5EE755C-97F0-4B69-962B-E045E881D196}"/>
              </a:ext>
            </a:extLst>
          </p:cNvPr>
          <p:cNvSpPr>
            <a:spLocks noGrp="1"/>
          </p:cNvSpPr>
          <p:nvPr>
            <p:ph type="pic" sz="quarter" idx="10"/>
          </p:nvPr>
        </p:nvSpPr>
        <p:spPr>
          <a:xfrm>
            <a:off x="0" y="0"/>
            <a:ext cx="12192000" cy="6858000"/>
          </a:xfrm>
          <a:solidFill>
            <a:schemeClr val="bg1">
              <a:lumMod val="65000"/>
            </a:schemeClr>
          </a:solidFill>
        </p:spPr>
        <p:txBody>
          <a:bodyPr/>
          <a:lstStyle>
            <a:lvl1pPr marL="0" indent="0">
              <a:buNone/>
              <a:defRPr sz="1600">
                <a:solidFill>
                  <a:schemeClr val="bg1"/>
                </a:solidFill>
              </a:defRPr>
            </a:lvl1pPr>
          </a:lstStyle>
          <a:p>
            <a:endParaRPr lang="en-US" dirty="0"/>
          </a:p>
        </p:txBody>
      </p:sp>
      <p:sp>
        <p:nvSpPr>
          <p:cNvPr id="16" name="Text Placeholder 3">
            <a:extLst>
              <a:ext uri="{FF2B5EF4-FFF2-40B4-BE49-F238E27FC236}">
                <a16:creationId xmlns:a16="http://schemas.microsoft.com/office/drawing/2014/main" id="{F876A7DA-F8C7-EB4B-BCB0-CA9AB969E8D1}"/>
              </a:ext>
            </a:extLst>
          </p:cNvPr>
          <p:cNvSpPr>
            <a:spLocks noGrp="1"/>
          </p:cNvSpPr>
          <p:nvPr>
            <p:ph type="body" sz="quarter" idx="15" hasCustomPrompt="1"/>
          </p:nvPr>
        </p:nvSpPr>
        <p:spPr bwMode="gray">
          <a:xfrm>
            <a:off x="249583" y="2653320"/>
            <a:ext cx="11612880" cy="396172"/>
          </a:xfrm>
          <a:ln>
            <a:noFill/>
          </a:ln>
        </p:spPr>
        <p:txBody>
          <a:bodyPr>
            <a:noAutofit/>
          </a:bodyPr>
          <a:lstStyle>
            <a:lvl1pPr marL="0" indent="0">
              <a:buNone/>
              <a:defRPr sz="2800">
                <a:solidFill>
                  <a:schemeClr val="tx1"/>
                </a:solidFill>
                <a:latin typeface="+mn-lt"/>
              </a:defRPr>
            </a:lvl1pPr>
          </a:lstStyle>
          <a:p>
            <a:pPr lvl="0"/>
            <a:r>
              <a:rPr lang="en-US"/>
              <a:t>Presenter Name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gray">
          <a:xfrm>
            <a:off x="249582" y="113154"/>
            <a:ext cx="11612880" cy="2607601"/>
          </a:xfrm>
          <a:ln>
            <a:noFill/>
          </a:ln>
        </p:spPr>
        <p:txBody>
          <a:bodyPr anchor="t" anchorCtr="0"/>
          <a:lstStyle>
            <a:lvl1pPr marL="0" indent="0">
              <a:lnSpc>
                <a:spcPct val="95000"/>
              </a:lnSpc>
              <a:buNone/>
              <a:defRPr sz="8000">
                <a:solidFill>
                  <a:schemeClr val="tx1"/>
                </a:solidFill>
                <a:latin typeface="+mj-lt"/>
              </a:defRPr>
            </a:lvl1pPr>
          </a:lstStyle>
          <a:p>
            <a:pPr lvl="0"/>
            <a:r>
              <a:rPr lang="en-US"/>
              <a:t>Presentation Title with Carryover Line of Copy</a:t>
            </a:r>
          </a:p>
        </p:txBody>
      </p:sp>
      <p:sp>
        <p:nvSpPr>
          <p:cNvPr id="3" name="Text Placeholder 2">
            <a:extLst>
              <a:ext uri="{FF2B5EF4-FFF2-40B4-BE49-F238E27FC236}">
                <a16:creationId xmlns:a16="http://schemas.microsoft.com/office/drawing/2014/main" id="{1B5A7BCA-4CC1-46BF-BE48-FB8B0628E96E}"/>
              </a:ext>
            </a:extLst>
          </p:cNvPr>
          <p:cNvSpPr>
            <a:spLocks noGrp="1"/>
          </p:cNvSpPr>
          <p:nvPr>
            <p:ph type="body" sz="quarter" idx="18" hasCustomPrompt="1"/>
          </p:nvPr>
        </p:nvSpPr>
        <p:spPr bwMode="gray">
          <a:xfrm>
            <a:off x="249582" y="3121632"/>
            <a:ext cx="11612880" cy="1265237"/>
          </a:xfrm>
        </p:spPr>
        <p:txBody>
          <a:bodyPr/>
          <a:lstStyle>
            <a:lvl1pPr marL="0" indent="0">
              <a:buNone/>
              <a:defRPr sz="2000">
                <a:solidFill>
                  <a:schemeClr val="tx1"/>
                </a:solidFill>
              </a:defRPr>
            </a:lvl1pPr>
          </a:lstStyle>
          <a:p>
            <a:pPr lvl="0"/>
            <a:r>
              <a:rPr lang="en-US"/>
              <a:t>Presenter Title</a:t>
            </a:r>
          </a:p>
        </p:txBody>
      </p:sp>
    </p:spTree>
    <p:extLst>
      <p:ext uri="{BB962C8B-B14F-4D97-AF65-F5344CB8AC3E}">
        <p14:creationId xmlns:p14="http://schemas.microsoft.com/office/powerpoint/2010/main" val="294955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lte &amp; 3 Vertical Columns">
    <p:bg>
      <p:bgPr>
        <a:solidFill>
          <a:schemeClr val="bg1"/>
        </a:solidFill>
        <a:effectLst/>
      </p:bgPr>
    </p:bg>
    <p:spTree>
      <p:nvGrpSpPr>
        <p:cNvPr id="1" name=""/>
        <p:cNvGrpSpPr/>
        <p:nvPr/>
      </p:nvGrpSpPr>
      <p:grpSpPr>
        <a:xfrm>
          <a:off x="0" y="0"/>
          <a:ext cx="0" cy="0"/>
          <a:chOff x="0" y="0"/>
          <a:chExt cx="0" cy="0"/>
        </a:xfrm>
      </p:grpSpPr>
      <p:sp>
        <p:nvSpPr>
          <p:cNvPr id="28" name="Text Placeholder 3">
            <a:extLst>
              <a:ext uri="{FF2B5EF4-FFF2-40B4-BE49-F238E27FC236}">
                <a16:creationId xmlns:a16="http://schemas.microsoft.com/office/drawing/2014/main" id="{851D82BA-2CF0-49C2-A05B-8162B5F86313}"/>
              </a:ext>
            </a:extLst>
          </p:cNvPr>
          <p:cNvSpPr>
            <a:spLocks noGrp="1"/>
          </p:cNvSpPr>
          <p:nvPr>
            <p:ph type="body" sz="quarter" idx="40" hasCustomPrompt="1"/>
          </p:nvPr>
        </p:nvSpPr>
        <p:spPr>
          <a:xfrm>
            <a:off x="8168650" y="2467947"/>
            <a:ext cx="3750199" cy="1757639"/>
          </a:xfrm>
        </p:spPr>
        <p:txBody>
          <a:bodyPr>
            <a:spAutoFit/>
          </a:bodyPr>
          <a:lstStyle>
            <a:lvl1pPr marL="0" indent="0">
              <a:buNone/>
              <a:defRPr sz="1800">
                <a:latin typeface="+mn-lt"/>
              </a:defRPr>
            </a:lvl1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p:txBody>
      </p:sp>
      <p:sp>
        <p:nvSpPr>
          <p:cNvPr id="27" name="Text Placeholder 3">
            <a:extLst>
              <a:ext uri="{FF2B5EF4-FFF2-40B4-BE49-F238E27FC236}">
                <a16:creationId xmlns:a16="http://schemas.microsoft.com/office/drawing/2014/main" id="{47997759-B12D-4DA8-A6BE-DC032712044A}"/>
              </a:ext>
            </a:extLst>
          </p:cNvPr>
          <p:cNvSpPr>
            <a:spLocks noGrp="1"/>
          </p:cNvSpPr>
          <p:nvPr>
            <p:ph type="body" sz="quarter" idx="39" hasCustomPrompt="1"/>
          </p:nvPr>
        </p:nvSpPr>
        <p:spPr>
          <a:xfrm>
            <a:off x="4254354" y="2467947"/>
            <a:ext cx="3750199" cy="1757639"/>
          </a:xfrm>
        </p:spPr>
        <p:txBody>
          <a:bodyPr>
            <a:spAutoFit/>
          </a:bodyPr>
          <a:lstStyle>
            <a:lvl1pPr marL="0" indent="0">
              <a:buNone/>
              <a:defRPr sz="1800">
                <a:latin typeface="+mn-lt"/>
              </a:defRPr>
            </a:lvl1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p:txBody>
      </p:sp>
      <p:sp>
        <p:nvSpPr>
          <p:cNvPr id="37" name="Rectangle 36">
            <a:extLst>
              <a:ext uri="{FF2B5EF4-FFF2-40B4-BE49-F238E27FC236}">
                <a16:creationId xmlns:a16="http://schemas.microsoft.com/office/drawing/2014/main" id="{81706409-1638-CF42-BBFF-6E2EEACF4246}"/>
              </a:ext>
            </a:extLst>
          </p:cNvPr>
          <p:cNvSpPr/>
          <p:nvPr userDrawn="1"/>
        </p:nvSpPr>
        <p:spPr bwMode="ltGray">
          <a:xfrm>
            <a:off x="0" y="0"/>
            <a:ext cx="12192000"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itle 1">
            <a:extLst>
              <a:ext uri="{FF2B5EF4-FFF2-40B4-BE49-F238E27FC236}">
                <a16:creationId xmlns:a16="http://schemas.microsoft.com/office/drawing/2014/main" id="{54F92A84-5541-104C-A5CF-C6291C2F6DDD}"/>
              </a:ext>
            </a:extLst>
          </p:cNvPr>
          <p:cNvSpPr>
            <a:spLocks noGrp="1"/>
          </p:cNvSpPr>
          <p:nvPr>
            <p:ph type="title" hasCustomPrompt="1"/>
          </p:nvPr>
        </p:nvSpPr>
        <p:spPr>
          <a:xfrm>
            <a:off x="298807" y="397384"/>
            <a:ext cx="11612880" cy="600934"/>
          </a:xfrm>
        </p:spPr>
        <p:txBody>
          <a:bodyPr tIns="0" rIns="0" bIns="0">
            <a:spAutoFit/>
          </a:bodyPr>
          <a:lstStyle>
            <a:lvl1pPr>
              <a:defRPr sz="4400">
                <a:latin typeface="+mj-lt"/>
              </a:defRPr>
            </a:lvl1pPr>
          </a:lstStyle>
          <a:p>
            <a:r>
              <a:rPr lang="en-US"/>
              <a:t>Title</a:t>
            </a:r>
          </a:p>
        </p:txBody>
      </p:sp>
      <p:sp>
        <p:nvSpPr>
          <p:cNvPr id="18" name="Text Placeholder 3">
            <a:extLst>
              <a:ext uri="{FF2B5EF4-FFF2-40B4-BE49-F238E27FC236}">
                <a16:creationId xmlns:a16="http://schemas.microsoft.com/office/drawing/2014/main" id="{BA9ED2A4-0132-4073-A571-12EBCE3F1A9B}"/>
              </a:ext>
            </a:extLst>
          </p:cNvPr>
          <p:cNvSpPr>
            <a:spLocks noGrp="1"/>
          </p:cNvSpPr>
          <p:nvPr>
            <p:ph type="body" sz="quarter" idx="38" hasCustomPrompt="1"/>
          </p:nvPr>
        </p:nvSpPr>
        <p:spPr>
          <a:xfrm>
            <a:off x="340057" y="2467947"/>
            <a:ext cx="3750199" cy="1757639"/>
          </a:xfrm>
        </p:spPr>
        <p:txBody>
          <a:bodyPr>
            <a:spAutoFit/>
          </a:bodyPr>
          <a:lstStyle>
            <a:lvl1pPr marL="0" indent="0">
              <a:buNone/>
              <a:defRPr sz="1800">
                <a:latin typeface="+mn-lt"/>
              </a:defRPr>
            </a:lvl1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p:txBody>
      </p:sp>
      <p:sp>
        <p:nvSpPr>
          <p:cNvPr id="19" name="Slide Number Placeholder 6">
            <a:extLst>
              <a:ext uri="{FF2B5EF4-FFF2-40B4-BE49-F238E27FC236}">
                <a16:creationId xmlns:a16="http://schemas.microsoft.com/office/drawing/2014/main" id="{94775A7B-416A-4409-966D-D7AD42E2DD6F}"/>
              </a:ext>
            </a:extLst>
          </p:cNvPr>
          <p:cNvSpPr>
            <a:spLocks noGrp="1"/>
          </p:cNvSpPr>
          <p:nvPr>
            <p:ph type="sldNum" sz="quarter" idx="12"/>
          </p:nvPr>
        </p:nvSpPr>
        <p:spPr>
          <a:xfrm>
            <a:off x="298450"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dirty="0">
              <a:solidFill>
                <a:schemeClr val="tx1"/>
              </a:solidFill>
            </a:endParaRPr>
          </a:p>
        </p:txBody>
      </p:sp>
      <p:sp>
        <p:nvSpPr>
          <p:cNvPr id="23" name="Rectangle 22">
            <a:extLst>
              <a:ext uri="{FF2B5EF4-FFF2-40B4-BE49-F238E27FC236}">
                <a16:creationId xmlns:a16="http://schemas.microsoft.com/office/drawing/2014/main" id="{4B4B948A-C572-406C-A3D5-474CF7ADBB3E}"/>
              </a:ext>
            </a:extLst>
          </p:cNvPr>
          <p:cNvSpPr/>
          <p:nvPr userDrawn="1"/>
        </p:nvSpPr>
        <p:spPr bwMode="ltGray">
          <a:xfrm>
            <a:off x="0" y="1295399"/>
            <a:ext cx="12192000" cy="889001"/>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9">
            <a:extLst>
              <a:ext uri="{FF2B5EF4-FFF2-40B4-BE49-F238E27FC236}">
                <a16:creationId xmlns:a16="http://schemas.microsoft.com/office/drawing/2014/main" id="{F2D77A8F-BAED-4D18-829F-F40BDC6A815A}"/>
              </a:ext>
            </a:extLst>
          </p:cNvPr>
          <p:cNvSpPr>
            <a:spLocks noGrp="1"/>
          </p:cNvSpPr>
          <p:nvPr>
            <p:ph type="body" sz="quarter" idx="15" hasCustomPrompt="1"/>
          </p:nvPr>
        </p:nvSpPr>
        <p:spPr>
          <a:xfrm>
            <a:off x="296825" y="1565621"/>
            <a:ext cx="11612880" cy="348557"/>
          </a:xfrm>
        </p:spPr>
        <p:txBody>
          <a:bodyPr anchor="ctr" anchorCtr="0">
            <a:spAutoFit/>
          </a:bodyPr>
          <a:lstStyle>
            <a:lvl1pPr marL="0" indent="0">
              <a:buNone/>
              <a:defRPr sz="1800">
                <a:latin typeface="+mn-lt"/>
              </a:defRPr>
            </a:lvl1pPr>
          </a:lstStyle>
          <a:p>
            <a:pPr lvl="0"/>
            <a:r>
              <a:rPr lang="en-US"/>
              <a:t>Secondary level text goes here. Lorem ipsum dolor sit </a:t>
            </a:r>
            <a:r>
              <a:rPr lang="en-US" err="1"/>
              <a:t>amet</a:t>
            </a:r>
            <a:r>
              <a:rPr lang="en-US"/>
              <a:t>.</a:t>
            </a:r>
          </a:p>
        </p:txBody>
      </p:sp>
    </p:spTree>
    <p:extLst>
      <p:ext uri="{BB962C8B-B14F-4D97-AF65-F5344CB8AC3E}">
        <p14:creationId xmlns:p14="http://schemas.microsoft.com/office/powerpoint/2010/main" val="174119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Quote &amp; Content Left">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DD02BB2-A349-B449-B34B-9F8A7EDCAE6A}"/>
              </a:ext>
            </a:extLst>
          </p:cNvPr>
          <p:cNvSpPr/>
          <p:nvPr userDrawn="1"/>
        </p:nvSpPr>
        <p:spPr bwMode="ltGray">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D18F3173-9FEE-4E7C-BA45-2930862CFED5}"/>
              </a:ext>
            </a:extLst>
          </p:cNvPr>
          <p:cNvSpPr>
            <a:spLocks noGrp="1"/>
          </p:cNvSpPr>
          <p:nvPr>
            <p:ph type="title" hasCustomPrompt="1"/>
          </p:nvPr>
        </p:nvSpPr>
        <p:spPr>
          <a:xfrm>
            <a:off x="298808" y="271726"/>
            <a:ext cx="5542434" cy="2995435"/>
          </a:xfrm>
        </p:spPr>
        <p:txBody>
          <a:bodyPr anchor="t" anchorCtr="0">
            <a:spAutoFit/>
          </a:bodyPr>
          <a:lstStyle/>
          <a:p>
            <a:r>
              <a:rPr lang="en-US"/>
              <a:t>Shout out some text from the body, quote.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Text Placeholder 2">
            <a:extLst>
              <a:ext uri="{FF2B5EF4-FFF2-40B4-BE49-F238E27FC236}">
                <a16:creationId xmlns:a16="http://schemas.microsoft.com/office/drawing/2014/main" id="{DBE5A314-1DF1-4E3E-AE3B-581320FCAF46}"/>
              </a:ext>
            </a:extLst>
          </p:cNvPr>
          <p:cNvSpPr>
            <a:spLocks noGrp="1"/>
          </p:cNvSpPr>
          <p:nvPr>
            <p:ph type="body" idx="31" hasCustomPrompt="1"/>
          </p:nvPr>
        </p:nvSpPr>
        <p:spPr>
          <a:xfrm>
            <a:off x="6346787" y="4638422"/>
            <a:ext cx="5552445" cy="975395"/>
          </a:xfrm>
        </p:spPr>
        <p:txBody>
          <a:bodyPr wrap="square" anchor="t" anchorCtr="0">
            <a:sp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Text Placeholder 2">
            <a:extLst>
              <a:ext uri="{FF2B5EF4-FFF2-40B4-BE49-F238E27FC236}">
                <a16:creationId xmlns:a16="http://schemas.microsoft.com/office/drawing/2014/main" id="{69680A59-037D-4A5F-BB28-A920C7624C7D}"/>
              </a:ext>
            </a:extLst>
          </p:cNvPr>
          <p:cNvSpPr>
            <a:spLocks noGrp="1"/>
          </p:cNvSpPr>
          <p:nvPr>
            <p:ph type="body" idx="30" hasCustomPrompt="1"/>
          </p:nvPr>
        </p:nvSpPr>
        <p:spPr>
          <a:xfrm>
            <a:off x="6346787" y="2561794"/>
            <a:ext cx="5552445" cy="975395"/>
          </a:xfrm>
        </p:spPr>
        <p:txBody>
          <a:bodyPr wrap="square" anchor="t" anchorCtr="0">
            <a:sp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0" name="Text Placeholder 2">
            <a:extLst>
              <a:ext uri="{FF2B5EF4-FFF2-40B4-BE49-F238E27FC236}">
                <a16:creationId xmlns:a16="http://schemas.microsoft.com/office/drawing/2014/main" id="{D2ED2737-DE91-4117-9C84-0E7FAF9F7B6E}"/>
              </a:ext>
            </a:extLst>
          </p:cNvPr>
          <p:cNvSpPr>
            <a:spLocks noGrp="1"/>
          </p:cNvSpPr>
          <p:nvPr>
            <p:ph type="body" idx="1" hasCustomPrompt="1"/>
          </p:nvPr>
        </p:nvSpPr>
        <p:spPr>
          <a:xfrm>
            <a:off x="6346787" y="488852"/>
            <a:ext cx="5552445" cy="975395"/>
          </a:xfrm>
        </p:spPr>
        <p:txBody>
          <a:bodyPr wrap="square" anchor="t" anchorCtr="0">
            <a:sp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cxnSp>
        <p:nvCxnSpPr>
          <p:cNvPr id="12" name="Straight Connector 11">
            <a:extLst>
              <a:ext uri="{FF2B5EF4-FFF2-40B4-BE49-F238E27FC236}">
                <a16:creationId xmlns:a16="http://schemas.microsoft.com/office/drawing/2014/main" id="{B7451BD1-7885-6846-BAD1-AB34202EA6A8}"/>
              </a:ext>
            </a:extLst>
          </p:cNvPr>
          <p:cNvCxnSpPr>
            <a:cxnSpLocks/>
          </p:cNvCxnSpPr>
          <p:nvPr userDrawn="1"/>
        </p:nvCxnSpPr>
        <p:spPr>
          <a:xfrm>
            <a:off x="6346787" y="391161"/>
            <a:ext cx="555040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DF1EEF-4D48-764E-B3F0-3142577D7CEE}"/>
              </a:ext>
            </a:extLst>
          </p:cNvPr>
          <p:cNvCxnSpPr>
            <a:cxnSpLocks/>
          </p:cNvCxnSpPr>
          <p:nvPr userDrawn="1"/>
        </p:nvCxnSpPr>
        <p:spPr>
          <a:xfrm>
            <a:off x="6346787" y="2459244"/>
            <a:ext cx="555040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C1EEDB6-380D-D349-8935-4065BB038B99}"/>
              </a:ext>
            </a:extLst>
          </p:cNvPr>
          <p:cNvCxnSpPr>
            <a:cxnSpLocks/>
          </p:cNvCxnSpPr>
          <p:nvPr userDrawn="1"/>
        </p:nvCxnSpPr>
        <p:spPr>
          <a:xfrm>
            <a:off x="6346787" y="4535872"/>
            <a:ext cx="555040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6">
            <a:extLst>
              <a:ext uri="{FF2B5EF4-FFF2-40B4-BE49-F238E27FC236}">
                <a16:creationId xmlns:a16="http://schemas.microsoft.com/office/drawing/2014/main" id="{E3BD8230-1636-4B69-B199-B2F33AD4C66B}"/>
              </a:ext>
            </a:extLst>
          </p:cNvPr>
          <p:cNvSpPr>
            <a:spLocks noGrp="1"/>
          </p:cNvSpPr>
          <p:nvPr>
            <p:ph type="sldNum" sz="quarter" idx="12"/>
          </p:nvPr>
        </p:nvSpPr>
        <p:spPr>
          <a:xfrm>
            <a:off x="298450"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dirty="0">
              <a:solidFill>
                <a:schemeClr val="tx1"/>
              </a:solidFill>
            </a:endParaRPr>
          </a:p>
        </p:txBody>
      </p:sp>
    </p:spTree>
    <p:extLst>
      <p:ext uri="{BB962C8B-B14F-4D97-AF65-F5344CB8AC3E}">
        <p14:creationId xmlns:p14="http://schemas.microsoft.com/office/powerpoint/2010/main" val="25530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Content &amp; Wide Phot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AF4FD9B5-0043-474D-BBE4-602A7F33CC64}"/>
              </a:ext>
            </a:extLst>
          </p:cNvPr>
          <p:cNvSpPr>
            <a:spLocks noGrp="1"/>
          </p:cNvSpPr>
          <p:nvPr>
            <p:ph type="body" idx="33" hasCustomPrompt="1"/>
          </p:nvPr>
        </p:nvSpPr>
        <p:spPr>
          <a:xfrm>
            <a:off x="296826" y="4498657"/>
            <a:ext cx="3548977" cy="873316"/>
          </a:xfrm>
        </p:spPr>
        <p:txBody>
          <a:bodyPr anchor="t" anchorCtr="0">
            <a:spAutoFit/>
          </a:bodyPr>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p:txBody>
      </p:sp>
      <p:sp>
        <p:nvSpPr>
          <p:cNvPr id="15" name="Text Placeholder 2">
            <a:extLst>
              <a:ext uri="{FF2B5EF4-FFF2-40B4-BE49-F238E27FC236}">
                <a16:creationId xmlns:a16="http://schemas.microsoft.com/office/drawing/2014/main" id="{8751B218-DDD4-4C23-94D2-8AEB4102C299}"/>
              </a:ext>
            </a:extLst>
          </p:cNvPr>
          <p:cNvSpPr>
            <a:spLocks noGrp="1"/>
          </p:cNvSpPr>
          <p:nvPr>
            <p:ph type="body" idx="1" hasCustomPrompt="1"/>
          </p:nvPr>
        </p:nvSpPr>
        <p:spPr>
          <a:xfrm>
            <a:off x="296826" y="3327778"/>
            <a:ext cx="3548977" cy="873316"/>
          </a:xfrm>
        </p:spPr>
        <p:txBody>
          <a:bodyPr anchor="t" anchorCtr="0">
            <a:spAutoFit/>
          </a:bodyPr>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p:txBody>
      </p:sp>
      <p:sp>
        <p:nvSpPr>
          <p:cNvPr id="25" name="Rectangle 24">
            <a:extLst>
              <a:ext uri="{FF2B5EF4-FFF2-40B4-BE49-F238E27FC236}">
                <a16:creationId xmlns:a16="http://schemas.microsoft.com/office/drawing/2014/main" id="{4A0ECDE5-B896-FB4D-B677-6ABA81A39CFA}"/>
              </a:ext>
            </a:extLst>
          </p:cNvPr>
          <p:cNvSpPr/>
          <p:nvPr userDrawn="1"/>
        </p:nvSpPr>
        <p:spPr bwMode="ltGray">
          <a:xfrm>
            <a:off x="0" y="2045289"/>
            <a:ext cx="4038600" cy="914221"/>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DD02BB2-A349-B449-B34B-9F8A7EDCAE6A}"/>
              </a:ext>
            </a:extLst>
          </p:cNvPr>
          <p:cNvSpPr/>
          <p:nvPr userDrawn="1"/>
        </p:nvSpPr>
        <p:spPr bwMode="ltGray">
          <a:xfrm>
            <a:off x="0" y="0"/>
            <a:ext cx="4038600" cy="2045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E24F65DC-BE2B-B945-A542-E02DFD30E0D1}"/>
              </a:ext>
            </a:extLst>
          </p:cNvPr>
          <p:cNvSpPr>
            <a:spLocks noGrp="1"/>
          </p:cNvSpPr>
          <p:nvPr>
            <p:ph type="body" sz="quarter" idx="14" hasCustomPrompt="1"/>
          </p:nvPr>
        </p:nvSpPr>
        <p:spPr>
          <a:xfrm>
            <a:off x="300025" y="400821"/>
            <a:ext cx="3548977" cy="600934"/>
          </a:xfrm>
        </p:spPr>
        <p:txBody>
          <a:bodyPr tIns="0" rIns="0" bIns="0" anchor="t" anchorCtr="0">
            <a:spAutoFit/>
          </a:bodyPr>
          <a:lstStyle>
            <a:lvl1pPr marL="0" indent="0">
              <a:lnSpc>
                <a:spcPct val="85000"/>
              </a:lnSpc>
              <a:buNone/>
              <a:defRPr sz="4400" baseline="0">
                <a:latin typeface="+mj-lt"/>
              </a:defRPr>
            </a:lvl1pPr>
          </a:lstStyle>
          <a:p>
            <a:pPr lvl="0"/>
            <a:r>
              <a:rPr lang="en-US"/>
              <a:t>Title</a:t>
            </a:r>
          </a:p>
        </p:txBody>
      </p:sp>
      <p:sp>
        <p:nvSpPr>
          <p:cNvPr id="10" name="Text Placeholder 9">
            <a:extLst>
              <a:ext uri="{FF2B5EF4-FFF2-40B4-BE49-F238E27FC236}">
                <a16:creationId xmlns:a16="http://schemas.microsoft.com/office/drawing/2014/main" id="{DC66D374-402D-F442-A773-209F3281EA68}"/>
              </a:ext>
            </a:extLst>
          </p:cNvPr>
          <p:cNvSpPr>
            <a:spLocks noGrp="1"/>
          </p:cNvSpPr>
          <p:nvPr>
            <p:ph type="body" sz="quarter" idx="15" hasCustomPrompt="1"/>
          </p:nvPr>
        </p:nvSpPr>
        <p:spPr>
          <a:xfrm>
            <a:off x="296826" y="2203471"/>
            <a:ext cx="3555327" cy="597856"/>
          </a:xfrm>
        </p:spPr>
        <p:txBody>
          <a:bodyPr anchor="ctr" anchorCtr="0">
            <a:spAutoFit/>
          </a:bodyPr>
          <a:lstStyle>
            <a:lvl1pPr marL="0" indent="0">
              <a:buNone/>
              <a:defRPr sz="1800"/>
            </a:lvl1pPr>
          </a:lstStyle>
          <a:p>
            <a:pPr lvl="0"/>
            <a:r>
              <a:rPr lang="en-US"/>
              <a:t>Secondary level text goes here. Lorem ipsum dolor sit </a:t>
            </a:r>
            <a:r>
              <a:rPr lang="en-US" err="1"/>
              <a:t>amet</a:t>
            </a:r>
            <a:r>
              <a:rPr lang="en-US"/>
              <a:t>.</a:t>
            </a:r>
          </a:p>
        </p:txBody>
      </p:sp>
      <p:grpSp>
        <p:nvGrpSpPr>
          <p:cNvPr id="6" name="Group 5">
            <a:extLst>
              <a:ext uri="{FF2B5EF4-FFF2-40B4-BE49-F238E27FC236}">
                <a16:creationId xmlns:a16="http://schemas.microsoft.com/office/drawing/2014/main" id="{26C93313-5C7D-47F1-9938-FD5AE1BF45B6}"/>
              </a:ext>
            </a:extLst>
          </p:cNvPr>
          <p:cNvGrpSpPr/>
          <p:nvPr userDrawn="1"/>
        </p:nvGrpSpPr>
        <p:grpSpPr>
          <a:xfrm>
            <a:off x="296826" y="3257458"/>
            <a:ext cx="3548977" cy="1166547"/>
            <a:chOff x="296826" y="3532761"/>
            <a:chExt cx="3459129" cy="1166547"/>
          </a:xfrm>
        </p:grpSpPr>
        <p:cxnSp>
          <p:nvCxnSpPr>
            <p:cNvPr id="28" name="Straight Connector 27">
              <a:extLst>
                <a:ext uri="{FF2B5EF4-FFF2-40B4-BE49-F238E27FC236}">
                  <a16:creationId xmlns:a16="http://schemas.microsoft.com/office/drawing/2014/main" id="{0AF580AC-46C0-1F40-84DD-2BC5E26D00D7}"/>
                </a:ext>
              </a:extLst>
            </p:cNvPr>
            <p:cNvCxnSpPr>
              <a:cxnSpLocks/>
            </p:cNvCxnSpPr>
            <p:nvPr userDrawn="1"/>
          </p:nvCxnSpPr>
          <p:spPr>
            <a:xfrm>
              <a:off x="296826" y="3532761"/>
              <a:ext cx="34591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AA79F3-4B6D-A247-B9EE-7EA4867AE92C}"/>
                </a:ext>
              </a:extLst>
            </p:cNvPr>
            <p:cNvCxnSpPr>
              <a:cxnSpLocks/>
            </p:cNvCxnSpPr>
            <p:nvPr userDrawn="1"/>
          </p:nvCxnSpPr>
          <p:spPr>
            <a:xfrm>
              <a:off x="296826" y="4699308"/>
              <a:ext cx="34591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Picture Placeholder 2">
            <a:extLst>
              <a:ext uri="{FF2B5EF4-FFF2-40B4-BE49-F238E27FC236}">
                <a16:creationId xmlns:a16="http://schemas.microsoft.com/office/drawing/2014/main" id="{CAAA4B92-4A3B-FE4A-BAB2-B95CDF36E17D}"/>
              </a:ext>
            </a:extLst>
          </p:cNvPr>
          <p:cNvSpPr>
            <a:spLocks noGrp="1"/>
          </p:cNvSpPr>
          <p:nvPr>
            <p:ph type="pic" sz="quarter" idx="32" hasCustomPrompt="1"/>
          </p:nvPr>
        </p:nvSpPr>
        <p:spPr>
          <a:xfrm>
            <a:off x="4038600" y="0"/>
            <a:ext cx="8153400" cy="6858000"/>
          </a:xfrm>
          <a:solidFill>
            <a:schemeClr val="bg1">
              <a:lumMod val="75000"/>
            </a:schemeClr>
          </a:solidFill>
        </p:spPr>
        <p:txBody>
          <a:bodyPr bIns="2743200" anchor="ctr" anchorCtr="0"/>
          <a:lstStyle>
            <a:lvl1pPr marL="0" indent="0" algn="ctr">
              <a:buNone/>
              <a:defRPr sz="1200"/>
            </a:lvl1pPr>
          </a:lstStyle>
          <a:p>
            <a:r>
              <a:rPr lang="en-US" dirty="0"/>
              <a:t>Click to Add Photo</a:t>
            </a:r>
          </a:p>
        </p:txBody>
      </p:sp>
      <p:sp>
        <p:nvSpPr>
          <p:cNvPr id="17" name="Slide Number Placeholder 6">
            <a:extLst>
              <a:ext uri="{FF2B5EF4-FFF2-40B4-BE49-F238E27FC236}">
                <a16:creationId xmlns:a16="http://schemas.microsoft.com/office/drawing/2014/main" id="{0E88BFA8-7D6E-4FC1-8413-B6FE24F578CC}"/>
              </a:ext>
            </a:extLst>
          </p:cNvPr>
          <p:cNvSpPr>
            <a:spLocks noGrp="1"/>
          </p:cNvSpPr>
          <p:nvPr>
            <p:ph type="sldNum" sz="quarter" idx="12"/>
          </p:nvPr>
        </p:nvSpPr>
        <p:spPr>
          <a:xfrm>
            <a:off x="298450"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dirty="0">
              <a:solidFill>
                <a:schemeClr val="tx1"/>
              </a:solidFill>
            </a:endParaRPr>
          </a:p>
        </p:txBody>
      </p:sp>
    </p:spTree>
    <p:extLst>
      <p:ext uri="{BB962C8B-B14F-4D97-AF65-F5344CB8AC3E}">
        <p14:creationId xmlns:p14="http://schemas.microsoft.com/office/powerpoint/2010/main" val="229256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with Photo">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CA6D17E-E002-6C40-99AE-60D6AED6150A}"/>
              </a:ext>
            </a:extLst>
          </p:cNvPr>
          <p:cNvSpPr/>
          <p:nvPr userDrawn="1"/>
        </p:nvSpPr>
        <p:spPr bwMode="ltGray">
          <a:xfrm>
            <a:off x="0" y="1295399"/>
            <a:ext cx="6096000" cy="3389614"/>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95079F8D-32D4-4B6A-996F-97B3E3F82A8E}"/>
              </a:ext>
            </a:extLst>
          </p:cNvPr>
          <p:cNvSpPr>
            <a:spLocks noGrp="1"/>
          </p:cNvSpPr>
          <p:nvPr>
            <p:ph type="body" idx="43" hasCustomPrompt="1"/>
          </p:nvPr>
        </p:nvSpPr>
        <p:spPr>
          <a:xfrm>
            <a:off x="301808" y="1610089"/>
            <a:ext cx="5410624" cy="2874890"/>
          </a:xfrm>
        </p:spPr>
        <p:txBody>
          <a:bodyPr anchor="t" anchorCtr="0">
            <a:spAutoFit/>
          </a:bodyPr>
          <a:lstStyle>
            <a:lvl1pPr marL="0" indent="0">
              <a:buFont typeface="Arial" panose="020B0604020202020204" pitchFamily="34" charse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If there is smaller text that would go here. Lorem ipsum dolor sit amet, consectetur adipiscing elit. Aliquam sed nisi vitae risus rhoncus condimentum. </a:t>
            </a:r>
          </a:p>
          <a:p>
            <a:pPr lvl="0"/>
            <a:r>
              <a:rPr lang="da-DK"/>
              <a:t>Phasellus in hendrerit magna, a accumsan velit. Morbi aliquam magna eu metus molestie fringilla. Suspendisse leo erat, condimentum sed eros in, vestibulum tincidunt elit. Pellentesque lacus arcu, varius nec urna sed, malesuada lobortis augue. Curabitur a diam ac diam rhoncus molestie porta vel diam. Nam in commodo massa.</a:t>
            </a:r>
          </a:p>
          <a:p>
            <a:pPr lvl="0"/>
            <a:r>
              <a:rPr lang="da-DK"/>
              <a:t>Quisque pretium venenatis erat ac mattis. In auctor enim vel ante pretium, vel laoreet lorem aliquet. Fusce at mauris elementum, dictum nunc eget, fringilla ex. Fusce arcu felis, vehicula quis feugiat sed, aliquet quis eros.</a:t>
            </a:r>
          </a:p>
        </p:txBody>
      </p:sp>
      <p:sp>
        <p:nvSpPr>
          <p:cNvPr id="13" name="Text Placeholder 2">
            <a:extLst>
              <a:ext uri="{FF2B5EF4-FFF2-40B4-BE49-F238E27FC236}">
                <a16:creationId xmlns:a16="http://schemas.microsoft.com/office/drawing/2014/main" id="{3395DE6A-59EA-4262-8B12-C421BAF14CAD}"/>
              </a:ext>
            </a:extLst>
          </p:cNvPr>
          <p:cNvSpPr>
            <a:spLocks noGrp="1"/>
          </p:cNvSpPr>
          <p:nvPr>
            <p:ph type="body" idx="42" hasCustomPrompt="1"/>
          </p:nvPr>
        </p:nvSpPr>
        <p:spPr>
          <a:xfrm>
            <a:off x="301808" y="4947906"/>
            <a:ext cx="5410624" cy="291618"/>
          </a:xfrm>
        </p:spPr>
        <p:txBody>
          <a:bodyPr anchor="t" anchorCtr="0">
            <a:spAutoFit/>
          </a:bodyPr>
          <a:lstStyle>
            <a:lvl1pPr marL="0" indent="0">
              <a:buFont typeface="Arial" panose="020B0604020202020204" pitchFamily="34" charset="0"/>
              <a:buNone/>
              <a:defRPr sz="1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SECTION TITLE</a:t>
            </a:r>
          </a:p>
        </p:txBody>
      </p:sp>
      <p:sp>
        <p:nvSpPr>
          <p:cNvPr id="12" name="Text Placeholder 2">
            <a:extLst>
              <a:ext uri="{FF2B5EF4-FFF2-40B4-BE49-F238E27FC236}">
                <a16:creationId xmlns:a16="http://schemas.microsoft.com/office/drawing/2014/main" id="{90DB020F-406C-4AED-9242-A64F55F87868}"/>
              </a:ext>
            </a:extLst>
          </p:cNvPr>
          <p:cNvSpPr>
            <a:spLocks noGrp="1"/>
          </p:cNvSpPr>
          <p:nvPr>
            <p:ph type="body" idx="41" hasCustomPrompt="1"/>
          </p:nvPr>
        </p:nvSpPr>
        <p:spPr>
          <a:xfrm>
            <a:off x="301808" y="5353603"/>
            <a:ext cx="5410624" cy="833305"/>
          </a:xfrm>
        </p:spPr>
        <p:txBody>
          <a:bodyPr anchor="t" anchorCtr="0">
            <a:spAutoFit/>
          </a:bodyPr>
          <a:lstStyle>
            <a:lvl1pPr marL="0" indent="109538">
              <a:lnSpc>
                <a:spcPct val="90000"/>
              </a:lnSpc>
              <a:spcBef>
                <a:spcPts val="600"/>
              </a:spcBef>
              <a:buFont typeface="Arial" panose="020B0604020202020204" pitchFamily="34" charset="0"/>
              <a:buChar char="•"/>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Bullet point 1</a:t>
            </a:r>
          </a:p>
          <a:p>
            <a:pPr lvl="0"/>
            <a:r>
              <a:rPr lang="da-DK"/>
              <a:t>Bullet point 2</a:t>
            </a:r>
          </a:p>
          <a:p>
            <a:pPr lvl="0"/>
            <a:r>
              <a:rPr lang="da-DK"/>
              <a:t>Bullet point 3</a:t>
            </a:r>
          </a:p>
        </p:txBody>
      </p:sp>
      <p:sp>
        <p:nvSpPr>
          <p:cNvPr id="17" name="Rectangle 16">
            <a:extLst>
              <a:ext uri="{FF2B5EF4-FFF2-40B4-BE49-F238E27FC236}">
                <a16:creationId xmlns:a16="http://schemas.microsoft.com/office/drawing/2014/main" id="{8EC55A16-E0A0-C041-920C-88AF84A37F15}"/>
              </a:ext>
            </a:extLst>
          </p:cNvPr>
          <p:cNvSpPr/>
          <p:nvPr userDrawn="1"/>
        </p:nvSpPr>
        <p:spPr bwMode="ltGray">
          <a:xfrm>
            <a:off x="0" y="0"/>
            <a:ext cx="6096000"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a:extLst>
              <a:ext uri="{FF2B5EF4-FFF2-40B4-BE49-F238E27FC236}">
                <a16:creationId xmlns:a16="http://schemas.microsoft.com/office/drawing/2014/main" id="{D36C4653-60FA-1D42-8CA9-AE0A9AEA31C1}"/>
              </a:ext>
            </a:extLst>
          </p:cNvPr>
          <p:cNvSpPr>
            <a:spLocks noGrp="1"/>
          </p:cNvSpPr>
          <p:nvPr>
            <p:ph type="pic" sz="quarter" idx="10" hasCustomPrompt="1"/>
          </p:nvPr>
        </p:nvSpPr>
        <p:spPr>
          <a:xfrm>
            <a:off x="6096000" y="0"/>
            <a:ext cx="6096000" cy="6858000"/>
          </a:xfrm>
          <a:solidFill>
            <a:schemeClr val="bg1">
              <a:lumMod val="75000"/>
            </a:schemeClr>
          </a:solidFill>
        </p:spPr>
        <p:txBody>
          <a:bodyPr bIns="2743200" anchor="ctr" anchorCtr="0"/>
          <a:lstStyle>
            <a:lvl1pPr marL="0" indent="0" algn="ctr">
              <a:buNone/>
              <a:defRPr sz="1200"/>
            </a:lvl1pPr>
          </a:lstStyle>
          <a:p>
            <a:r>
              <a:rPr lang="en-US" dirty="0"/>
              <a:t>Click to Add Photo</a:t>
            </a:r>
          </a:p>
        </p:txBody>
      </p:sp>
      <p:sp>
        <p:nvSpPr>
          <p:cNvPr id="27" name="Title 1">
            <a:extLst>
              <a:ext uri="{FF2B5EF4-FFF2-40B4-BE49-F238E27FC236}">
                <a16:creationId xmlns:a16="http://schemas.microsoft.com/office/drawing/2014/main" id="{8C21ECF7-7914-B74D-9806-A86E1D19B8E5}"/>
              </a:ext>
            </a:extLst>
          </p:cNvPr>
          <p:cNvSpPr>
            <a:spLocks noGrp="1"/>
          </p:cNvSpPr>
          <p:nvPr>
            <p:ph type="title" hasCustomPrompt="1"/>
          </p:nvPr>
        </p:nvSpPr>
        <p:spPr>
          <a:xfrm>
            <a:off x="298808" y="397384"/>
            <a:ext cx="5413623" cy="600934"/>
          </a:xfrm>
        </p:spPr>
        <p:txBody>
          <a:bodyPr tIns="0" rIns="0" bIns="0">
            <a:spAutoFit/>
          </a:bodyPr>
          <a:lstStyle>
            <a:lvl1pPr>
              <a:tabLst>
                <a:tab pos="519113" algn="l"/>
              </a:tabLst>
              <a:defRPr sz="4400">
                <a:latin typeface="+mj-lt"/>
              </a:defRPr>
            </a:lvl1pPr>
          </a:lstStyle>
          <a:p>
            <a:r>
              <a:rPr lang="en-US"/>
              <a:t>Title</a:t>
            </a:r>
          </a:p>
        </p:txBody>
      </p:sp>
      <p:cxnSp>
        <p:nvCxnSpPr>
          <p:cNvPr id="19" name="Straight Connector 18">
            <a:extLst>
              <a:ext uri="{FF2B5EF4-FFF2-40B4-BE49-F238E27FC236}">
                <a16:creationId xmlns:a16="http://schemas.microsoft.com/office/drawing/2014/main" id="{D4FD7FBD-E4D9-41A5-938B-2A7406A02ADE}"/>
              </a:ext>
            </a:extLst>
          </p:cNvPr>
          <p:cNvCxnSpPr>
            <a:cxnSpLocks/>
          </p:cNvCxnSpPr>
          <p:nvPr userDrawn="1"/>
        </p:nvCxnSpPr>
        <p:spPr>
          <a:xfrm>
            <a:off x="288533" y="5260120"/>
            <a:ext cx="563930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Slide Number Placeholder 6">
            <a:extLst>
              <a:ext uri="{FF2B5EF4-FFF2-40B4-BE49-F238E27FC236}">
                <a16:creationId xmlns:a16="http://schemas.microsoft.com/office/drawing/2014/main" id="{A8F6F6A1-3C64-483D-8A88-D810C6E3700E}"/>
              </a:ext>
            </a:extLst>
          </p:cNvPr>
          <p:cNvSpPr>
            <a:spLocks noGrp="1"/>
          </p:cNvSpPr>
          <p:nvPr>
            <p:ph type="sldNum" sz="quarter" idx="12"/>
          </p:nvPr>
        </p:nvSpPr>
        <p:spPr>
          <a:xfrm>
            <a:off x="298450"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dirty="0">
              <a:solidFill>
                <a:schemeClr val="tx1"/>
              </a:solidFill>
            </a:endParaRPr>
          </a:p>
        </p:txBody>
      </p:sp>
    </p:spTree>
    <p:extLst>
      <p:ext uri="{BB962C8B-B14F-4D97-AF65-F5344CB8AC3E}">
        <p14:creationId xmlns:p14="http://schemas.microsoft.com/office/powerpoint/2010/main" val="77272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mp; Photo">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EAFFD7F-E406-40CD-9AA2-3818827A8FC4}"/>
              </a:ext>
            </a:extLst>
          </p:cNvPr>
          <p:cNvSpPr>
            <a:spLocks noGrp="1"/>
          </p:cNvSpPr>
          <p:nvPr>
            <p:ph type="pic" sz="quarter" idx="38" hasCustomPrompt="1"/>
          </p:nvPr>
        </p:nvSpPr>
        <p:spPr>
          <a:xfrm>
            <a:off x="6096000" y="1609725"/>
            <a:ext cx="5715000" cy="3798888"/>
          </a:xfrm>
          <a:solidFill>
            <a:schemeClr val="bg1">
              <a:lumMod val="75000"/>
            </a:schemeClr>
          </a:solidFill>
        </p:spPr>
        <p:txBody>
          <a:bodyPr bIns="1828800" anchor="ctr" anchorCtr="0"/>
          <a:lstStyle>
            <a:lvl1pPr marL="0" indent="0" algn="ctr">
              <a:buNone/>
              <a:defRPr sz="1200">
                <a:solidFill>
                  <a:schemeClr val="tx1"/>
                </a:solidFill>
              </a:defRPr>
            </a:lvl1pPr>
          </a:lstStyle>
          <a:p>
            <a:r>
              <a:rPr lang="en-US" dirty="0"/>
              <a:t>Click to Add Photo</a:t>
            </a:r>
          </a:p>
        </p:txBody>
      </p:sp>
      <p:sp>
        <p:nvSpPr>
          <p:cNvPr id="7" name="Text Placeholder 2">
            <a:extLst>
              <a:ext uri="{FF2B5EF4-FFF2-40B4-BE49-F238E27FC236}">
                <a16:creationId xmlns:a16="http://schemas.microsoft.com/office/drawing/2014/main" id="{77C974A2-03D7-4EFA-94E3-9EBAA7561405}"/>
              </a:ext>
            </a:extLst>
          </p:cNvPr>
          <p:cNvSpPr>
            <a:spLocks noGrp="1"/>
          </p:cNvSpPr>
          <p:nvPr>
            <p:ph type="body" idx="37" hasCustomPrompt="1"/>
          </p:nvPr>
        </p:nvSpPr>
        <p:spPr>
          <a:xfrm>
            <a:off x="298808" y="1610090"/>
            <a:ext cx="5410624" cy="4310263"/>
          </a:xfrm>
        </p:spPr>
        <p:txBody>
          <a:bodyPr anchor="t" anchorCtr="0">
            <a:sp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a:t>
            </a:r>
            <a:r>
              <a:rPr lang="en-US" err="1"/>
              <a:t>Pellentesque</a:t>
            </a:r>
            <a:r>
              <a:rPr lang="en-US"/>
              <a:t> </a:t>
            </a:r>
            <a:r>
              <a:rPr lang="en-US" err="1"/>
              <a:t>lacus</a:t>
            </a:r>
            <a:r>
              <a:rPr lang="en-US"/>
              <a:t> </a:t>
            </a:r>
            <a:r>
              <a:rPr lang="en-US" err="1"/>
              <a:t>arcu</a:t>
            </a:r>
            <a:r>
              <a:rPr lang="en-US"/>
              <a:t>, </a:t>
            </a:r>
            <a:r>
              <a:rPr lang="en-US" err="1"/>
              <a:t>varius</a:t>
            </a:r>
            <a:r>
              <a:rPr lang="en-US"/>
              <a:t> </a:t>
            </a:r>
            <a:r>
              <a:rPr lang="en-US" err="1"/>
              <a:t>nec</a:t>
            </a:r>
            <a:r>
              <a:rPr lang="en-US"/>
              <a:t> </a:t>
            </a:r>
            <a:r>
              <a:rPr lang="en-US" err="1"/>
              <a:t>urna</a:t>
            </a:r>
            <a:r>
              <a:rPr lang="en-US"/>
              <a:t> sed, </a:t>
            </a:r>
            <a:r>
              <a:rPr lang="en-US" err="1"/>
              <a:t>malesuada</a:t>
            </a:r>
            <a:r>
              <a:rPr lang="en-US"/>
              <a:t> </a:t>
            </a:r>
            <a:r>
              <a:rPr lang="en-US" err="1"/>
              <a:t>lobortis</a:t>
            </a:r>
            <a:r>
              <a:rPr lang="en-US"/>
              <a:t> </a:t>
            </a:r>
            <a:r>
              <a:rPr lang="en-US" err="1"/>
              <a:t>augue</a:t>
            </a:r>
            <a:r>
              <a:rPr lang="en-US"/>
              <a:t>. </a:t>
            </a:r>
            <a:r>
              <a:rPr lang="en-US" err="1"/>
              <a:t>Curabitur</a:t>
            </a:r>
            <a:r>
              <a:rPr lang="en-US"/>
              <a:t> a diam ac diam </a:t>
            </a:r>
            <a:r>
              <a:rPr lang="en-US" err="1"/>
              <a:t>rhoncus</a:t>
            </a:r>
            <a:r>
              <a:rPr lang="en-US"/>
              <a:t> </a:t>
            </a:r>
            <a:r>
              <a:rPr lang="en-US" err="1"/>
              <a:t>molestie</a:t>
            </a:r>
            <a:r>
              <a:rPr lang="en-US"/>
              <a:t> porta vel diam. Nam in </a:t>
            </a:r>
            <a:r>
              <a:rPr lang="en-US" err="1"/>
              <a:t>commodo</a:t>
            </a:r>
            <a:r>
              <a:rPr lang="en-US"/>
              <a:t> </a:t>
            </a:r>
            <a:r>
              <a:rPr lang="en-US" err="1"/>
              <a:t>massa</a:t>
            </a:r>
            <a:r>
              <a:rPr lang="en-US"/>
              <a:t>.</a:t>
            </a:r>
          </a:p>
          <a:p>
            <a:pPr lvl="0"/>
            <a:r>
              <a:rPr lang="en-US" err="1"/>
              <a:t>Quisque</a:t>
            </a:r>
            <a:r>
              <a:rPr lang="en-US"/>
              <a:t> </a:t>
            </a:r>
            <a:r>
              <a:rPr lang="en-US" err="1"/>
              <a:t>pretium</a:t>
            </a:r>
            <a:r>
              <a:rPr lang="en-US"/>
              <a:t> </a:t>
            </a:r>
            <a:r>
              <a:rPr lang="en-US" err="1"/>
              <a:t>venenatis</a:t>
            </a:r>
            <a:r>
              <a:rPr lang="en-US"/>
              <a:t> </a:t>
            </a:r>
            <a:r>
              <a:rPr lang="en-US" err="1"/>
              <a:t>erat</a:t>
            </a:r>
            <a:r>
              <a:rPr lang="en-US"/>
              <a:t> ac </a:t>
            </a:r>
            <a:r>
              <a:rPr lang="en-US" err="1"/>
              <a:t>mattis</a:t>
            </a:r>
            <a:r>
              <a:rPr lang="en-US"/>
              <a:t>. In auctor </a:t>
            </a:r>
            <a:r>
              <a:rPr lang="en-US" err="1"/>
              <a:t>enim</a:t>
            </a:r>
            <a:r>
              <a:rPr lang="en-US"/>
              <a:t> vel ante </a:t>
            </a:r>
            <a:r>
              <a:rPr lang="en-US" err="1"/>
              <a:t>pretium</a:t>
            </a:r>
            <a:r>
              <a:rPr lang="en-US"/>
              <a:t>, vel </a:t>
            </a:r>
            <a:r>
              <a:rPr lang="en-US" err="1"/>
              <a:t>laoreet</a:t>
            </a:r>
            <a:r>
              <a:rPr lang="en-US"/>
              <a:t> lorem </a:t>
            </a:r>
            <a:r>
              <a:rPr lang="en-US" err="1"/>
              <a:t>aliquet</a:t>
            </a:r>
            <a:r>
              <a:rPr lang="en-US"/>
              <a:t>. </a:t>
            </a:r>
            <a:r>
              <a:rPr lang="en-US" err="1"/>
              <a:t>Fusce</a:t>
            </a:r>
            <a:r>
              <a:rPr lang="en-US"/>
              <a:t> at </a:t>
            </a:r>
            <a:r>
              <a:rPr lang="en-US" err="1"/>
              <a:t>mauris</a:t>
            </a:r>
            <a:r>
              <a:rPr lang="en-US"/>
              <a:t> </a:t>
            </a:r>
            <a:r>
              <a:rPr lang="en-US" err="1"/>
              <a:t>elementum</a:t>
            </a:r>
            <a:r>
              <a:rPr lang="en-US"/>
              <a:t>, dictum </a:t>
            </a:r>
            <a:r>
              <a:rPr lang="en-US" err="1"/>
              <a:t>nunc</a:t>
            </a:r>
            <a:r>
              <a:rPr lang="en-US"/>
              <a:t> </a:t>
            </a:r>
            <a:r>
              <a:rPr lang="en-US" err="1"/>
              <a:t>eget</a:t>
            </a:r>
            <a:r>
              <a:rPr lang="en-US"/>
              <a:t>, </a:t>
            </a:r>
            <a:r>
              <a:rPr lang="en-US" err="1"/>
              <a:t>fringilla</a:t>
            </a:r>
            <a:r>
              <a:rPr lang="en-US"/>
              <a:t> ex. </a:t>
            </a:r>
            <a:r>
              <a:rPr lang="en-US" err="1"/>
              <a:t>Fusce</a:t>
            </a:r>
            <a:r>
              <a:rPr lang="en-US"/>
              <a:t> </a:t>
            </a:r>
            <a:r>
              <a:rPr lang="en-US" err="1"/>
              <a:t>arcu</a:t>
            </a:r>
            <a:r>
              <a:rPr lang="en-US"/>
              <a:t> </a:t>
            </a:r>
            <a:r>
              <a:rPr lang="en-US" err="1"/>
              <a:t>felis</a:t>
            </a:r>
            <a:r>
              <a:rPr lang="en-US"/>
              <a:t>, </a:t>
            </a:r>
            <a:r>
              <a:rPr lang="en-US" err="1"/>
              <a:t>vehicula</a:t>
            </a:r>
            <a:r>
              <a:rPr lang="en-US"/>
              <a:t> </a:t>
            </a:r>
            <a:r>
              <a:rPr lang="en-US" err="1"/>
              <a:t>quis</a:t>
            </a:r>
            <a:r>
              <a:rPr lang="en-US"/>
              <a:t> </a:t>
            </a:r>
            <a:r>
              <a:rPr lang="en-US" err="1"/>
              <a:t>feugiat</a:t>
            </a:r>
            <a:r>
              <a:rPr lang="en-US"/>
              <a:t> sed, </a:t>
            </a:r>
            <a:r>
              <a:rPr lang="en-US" err="1"/>
              <a:t>aliquet</a:t>
            </a:r>
            <a:r>
              <a:rPr lang="en-US"/>
              <a:t> </a:t>
            </a:r>
            <a:r>
              <a:rPr lang="en-US" err="1"/>
              <a:t>quis</a:t>
            </a:r>
            <a:r>
              <a:rPr lang="en-US"/>
              <a:t> eros.</a:t>
            </a:r>
          </a:p>
        </p:txBody>
      </p:sp>
      <p:sp>
        <p:nvSpPr>
          <p:cNvPr id="8" name="Rectangle 7">
            <a:extLst>
              <a:ext uri="{FF2B5EF4-FFF2-40B4-BE49-F238E27FC236}">
                <a16:creationId xmlns:a16="http://schemas.microsoft.com/office/drawing/2014/main" id="{B21A85F4-FED3-424A-A059-8B91AF23D35D}"/>
              </a:ext>
            </a:extLst>
          </p:cNvPr>
          <p:cNvSpPr/>
          <p:nvPr userDrawn="1"/>
        </p:nvSpPr>
        <p:spPr bwMode="ltGray">
          <a:xfrm>
            <a:off x="0" y="0"/>
            <a:ext cx="12192000"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bwMode="black">
          <a:xfrm>
            <a:off x="298808" y="397384"/>
            <a:ext cx="11612880" cy="600934"/>
          </a:xfrm>
        </p:spPr>
        <p:txBody>
          <a:bodyPr tIns="0" rIns="0" bIns="0">
            <a:spAutoFit/>
          </a:bodyPr>
          <a:lstStyle>
            <a:lvl1pPr>
              <a:defRPr sz="4400">
                <a:latin typeface="+mj-lt"/>
              </a:defRPr>
            </a:lvl1pPr>
          </a:lstStyle>
          <a:p>
            <a:r>
              <a:rPr lang="en-US"/>
              <a:t>Title</a:t>
            </a:r>
          </a:p>
        </p:txBody>
      </p:sp>
      <p:sp>
        <p:nvSpPr>
          <p:cNvPr id="11" name="Slide Number Placeholder 6">
            <a:extLst>
              <a:ext uri="{FF2B5EF4-FFF2-40B4-BE49-F238E27FC236}">
                <a16:creationId xmlns:a16="http://schemas.microsoft.com/office/drawing/2014/main" id="{D0EB6A83-82B4-4821-9E6D-CFC9C50B2953}"/>
              </a:ext>
            </a:extLst>
          </p:cNvPr>
          <p:cNvSpPr>
            <a:spLocks noGrp="1"/>
          </p:cNvSpPr>
          <p:nvPr>
            <p:ph type="sldNum" sz="quarter" idx="12"/>
          </p:nvPr>
        </p:nvSpPr>
        <p:spPr>
          <a:xfrm>
            <a:off x="298450"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dirty="0">
              <a:solidFill>
                <a:schemeClr val="tx1"/>
              </a:solidFill>
            </a:endParaRPr>
          </a:p>
        </p:txBody>
      </p:sp>
    </p:spTree>
    <p:extLst>
      <p:ext uri="{BB962C8B-B14F-4D97-AF65-F5344CB8AC3E}">
        <p14:creationId xmlns:p14="http://schemas.microsoft.com/office/powerpoint/2010/main" val="124998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amp; Large Photo">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1A85F4-FED3-424A-A059-8B91AF23D35D}"/>
              </a:ext>
            </a:extLst>
          </p:cNvPr>
          <p:cNvSpPr/>
          <p:nvPr userDrawn="1"/>
        </p:nvSpPr>
        <p:spPr bwMode="ltGray">
          <a:xfrm>
            <a:off x="0" y="0"/>
            <a:ext cx="6096000"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a:extLst>
              <a:ext uri="{FF2B5EF4-FFF2-40B4-BE49-F238E27FC236}">
                <a16:creationId xmlns:a16="http://schemas.microsoft.com/office/drawing/2014/main" id="{32B84C0D-8445-4009-BF2F-55B901AD154A}"/>
              </a:ext>
            </a:extLst>
          </p:cNvPr>
          <p:cNvSpPr>
            <a:spLocks noGrp="1"/>
          </p:cNvSpPr>
          <p:nvPr>
            <p:ph type="pic" sz="quarter" idx="38" hasCustomPrompt="1"/>
          </p:nvPr>
        </p:nvSpPr>
        <p:spPr>
          <a:xfrm>
            <a:off x="6096000" y="-26469"/>
            <a:ext cx="6096000" cy="6884469"/>
          </a:xfrm>
          <a:solidFill>
            <a:schemeClr val="bg1">
              <a:lumMod val="75000"/>
            </a:schemeClr>
          </a:solidFill>
        </p:spPr>
        <p:txBody>
          <a:bodyPr bIns="2743200" anchor="ctr" anchorCtr="0"/>
          <a:lstStyle>
            <a:lvl1pPr marL="0" indent="0" algn="ctr">
              <a:buNone/>
              <a:defRPr sz="1200"/>
            </a:lvl1pPr>
          </a:lstStyle>
          <a:p>
            <a:r>
              <a:rPr lang="en-US" dirty="0"/>
              <a:t>Click to Add Photo</a:t>
            </a:r>
          </a:p>
        </p:txBody>
      </p:sp>
      <p:sp>
        <p:nvSpPr>
          <p:cNvPr id="10" name="Text Placeholder 2">
            <a:extLst>
              <a:ext uri="{FF2B5EF4-FFF2-40B4-BE49-F238E27FC236}">
                <a16:creationId xmlns:a16="http://schemas.microsoft.com/office/drawing/2014/main" id="{8E0154CF-2E3E-474A-90FB-034C357AA42D}"/>
              </a:ext>
            </a:extLst>
          </p:cNvPr>
          <p:cNvSpPr>
            <a:spLocks noGrp="1"/>
          </p:cNvSpPr>
          <p:nvPr>
            <p:ph type="body" idx="37" hasCustomPrompt="1"/>
          </p:nvPr>
        </p:nvSpPr>
        <p:spPr>
          <a:xfrm>
            <a:off x="298808" y="1610090"/>
            <a:ext cx="5410624" cy="2874890"/>
          </a:xfrm>
        </p:spPr>
        <p:txBody>
          <a:bodyPr anchor="t" anchorCtr="0">
            <a:spAutoFit/>
          </a:bodyPr>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a:t>
            </a:r>
            <a:r>
              <a:rPr lang="en-US" err="1"/>
              <a:t>Pellentesque</a:t>
            </a:r>
            <a:r>
              <a:rPr lang="en-US"/>
              <a:t> </a:t>
            </a:r>
            <a:r>
              <a:rPr lang="en-US" err="1"/>
              <a:t>lacus</a:t>
            </a:r>
            <a:r>
              <a:rPr lang="en-US"/>
              <a:t> </a:t>
            </a:r>
            <a:r>
              <a:rPr lang="en-US" err="1"/>
              <a:t>arcu</a:t>
            </a:r>
            <a:r>
              <a:rPr lang="en-US"/>
              <a:t>, </a:t>
            </a:r>
            <a:r>
              <a:rPr lang="en-US" err="1"/>
              <a:t>varius</a:t>
            </a:r>
            <a:r>
              <a:rPr lang="en-US"/>
              <a:t> </a:t>
            </a:r>
            <a:r>
              <a:rPr lang="en-US" err="1"/>
              <a:t>nec</a:t>
            </a:r>
            <a:r>
              <a:rPr lang="en-US"/>
              <a:t> </a:t>
            </a:r>
            <a:r>
              <a:rPr lang="en-US" err="1"/>
              <a:t>urna</a:t>
            </a:r>
            <a:r>
              <a:rPr lang="en-US"/>
              <a:t> sed, </a:t>
            </a:r>
            <a:r>
              <a:rPr lang="en-US" err="1"/>
              <a:t>malesuada</a:t>
            </a:r>
            <a:r>
              <a:rPr lang="en-US"/>
              <a:t> </a:t>
            </a:r>
            <a:r>
              <a:rPr lang="en-US" err="1"/>
              <a:t>lobortis</a:t>
            </a:r>
            <a:r>
              <a:rPr lang="en-US"/>
              <a:t> </a:t>
            </a:r>
            <a:r>
              <a:rPr lang="en-US" err="1"/>
              <a:t>augue</a:t>
            </a:r>
            <a:r>
              <a:rPr lang="en-US"/>
              <a:t>. </a:t>
            </a:r>
            <a:r>
              <a:rPr lang="en-US" err="1"/>
              <a:t>Curabitur</a:t>
            </a:r>
            <a:r>
              <a:rPr lang="en-US"/>
              <a:t> a diam ac diam </a:t>
            </a:r>
            <a:r>
              <a:rPr lang="en-US" err="1"/>
              <a:t>rhoncus</a:t>
            </a:r>
            <a:r>
              <a:rPr lang="en-US"/>
              <a:t> </a:t>
            </a:r>
            <a:r>
              <a:rPr lang="en-US" err="1"/>
              <a:t>molestie</a:t>
            </a:r>
            <a:r>
              <a:rPr lang="en-US"/>
              <a:t> porta vel diam. Nam in </a:t>
            </a:r>
            <a:r>
              <a:rPr lang="en-US" err="1"/>
              <a:t>commodo</a:t>
            </a:r>
            <a:r>
              <a:rPr lang="en-US"/>
              <a:t> </a:t>
            </a:r>
            <a:r>
              <a:rPr lang="en-US" err="1"/>
              <a:t>massa</a:t>
            </a:r>
            <a:r>
              <a:rPr lang="en-US"/>
              <a:t>.</a:t>
            </a:r>
          </a:p>
          <a:p>
            <a:pPr lvl="0"/>
            <a:r>
              <a:rPr lang="en-US" err="1"/>
              <a:t>Quisque</a:t>
            </a:r>
            <a:r>
              <a:rPr lang="en-US"/>
              <a:t> </a:t>
            </a:r>
            <a:r>
              <a:rPr lang="en-US" err="1"/>
              <a:t>pretium</a:t>
            </a:r>
            <a:r>
              <a:rPr lang="en-US"/>
              <a:t> </a:t>
            </a:r>
            <a:r>
              <a:rPr lang="en-US" err="1"/>
              <a:t>venenatis</a:t>
            </a:r>
            <a:r>
              <a:rPr lang="en-US"/>
              <a:t> </a:t>
            </a:r>
            <a:r>
              <a:rPr lang="en-US" err="1"/>
              <a:t>erat</a:t>
            </a:r>
            <a:r>
              <a:rPr lang="en-US"/>
              <a:t> ac </a:t>
            </a:r>
            <a:r>
              <a:rPr lang="en-US" err="1"/>
              <a:t>mattis</a:t>
            </a:r>
            <a:r>
              <a:rPr lang="en-US"/>
              <a:t>. In auctor </a:t>
            </a:r>
            <a:r>
              <a:rPr lang="en-US" err="1"/>
              <a:t>enim</a:t>
            </a:r>
            <a:r>
              <a:rPr lang="en-US"/>
              <a:t> vel ante </a:t>
            </a:r>
            <a:r>
              <a:rPr lang="en-US" err="1"/>
              <a:t>pretium</a:t>
            </a:r>
            <a:r>
              <a:rPr lang="en-US"/>
              <a:t>, vel </a:t>
            </a:r>
            <a:r>
              <a:rPr lang="en-US" err="1"/>
              <a:t>laoreet</a:t>
            </a:r>
            <a:r>
              <a:rPr lang="en-US"/>
              <a:t> lorem </a:t>
            </a:r>
            <a:r>
              <a:rPr lang="en-US" err="1"/>
              <a:t>aliquet</a:t>
            </a:r>
            <a:r>
              <a:rPr lang="en-US"/>
              <a:t>. </a:t>
            </a:r>
            <a:r>
              <a:rPr lang="en-US" err="1"/>
              <a:t>Fusce</a:t>
            </a:r>
            <a:r>
              <a:rPr lang="en-US"/>
              <a:t> at </a:t>
            </a:r>
            <a:r>
              <a:rPr lang="en-US" err="1"/>
              <a:t>mauris</a:t>
            </a:r>
            <a:r>
              <a:rPr lang="en-US"/>
              <a:t> </a:t>
            </a:r>
            <a:r>
              <a:rPr lang="en-US" err="1"/>
              <a:t>elementum</a:t>
            </a:r>
            <a:r>
              <a:rPr lang="en-US"/>
              <a:t>, dictum </a:t>
            </a:r>
            <a:r>
              <a:rPr lang="en-US" err="1"/>
              <a:t>nunc</a:t>
            </a:r>
            <a:r>
              <a:rPr lang="en-US"/>
              <a:t> </a:t>
            </a:r>
            <a:r>
              <a:rPr lang="en-US" err="1"/>
              <a:t>eget</a:t>
            </a:r>
            <a:r>
              <a:rPr lang="en-US"/>
              <a:t>, </a:t>
            </a:r>
            <a:r>
              <a:rPr lang="en-US" err="1"/>
              <a:t>fringilla</a:t>
            </a:r>
            <a:r>
              <a:rPr lang="en-US"/>
              <a:t> ex. </a:t>
            </a:r>
            <a:r>
              <a:rPr lang="en-US" err="1"/>
              <a:t>Fusce</a:t>
            </a:r>
            <a:r>
              <a:rPr lang="en-US"/>
              <a:t> </a:t>
            </a:r>
            <a:r>
              <a:rPr lang="en-US" err="1"/>
              <a:t>arcu</a:t>
            </a:r>
            <a:r>
              <a:rPr lang="en-US"/>
              <a:t> </a:t>
            </a:r>
            <a:r>
              <a:rPr lang="en-US" err="1"/>
              <a:t>felis</a:t>
            </a:r>
            <a:r>
              <a:rPr lang="en-US"/>
              <a:t>, </a:t>
            </a:r>
            <a:r>
              <a:rPr lang="en-US" err="1"/>
              <a:t>vehicula</a:t>
            </a:r>
            <a:r>
              <a:rPr lang="en-US"/>
              <a:t> </a:t>
            </a:r>
            <a:r>
              <a:rPr lang="en-US" err="1"/>
              <a:t>quis</a:t>
            </a:r>
            <a:r>
              <a:rPr lang="en-US"/>
              <a:t> </a:t>
            </a:r>
            <a:r>
              <a:rPr lang="en-US" err="1"/>
              <a:t>feugiat</a:t>
            </a:r>
            <a:r>
              <a:rPr lang="en-US"/>
              <a:t> sed, </a:t>
            </a:r>
            <a:r>
              <a:rPr lang="en-US" err="1"/>
              <a:t>aliquet</a:t>
            </a:r>
            <a:r>
              <a:rPr lang="en-US"/>
              <a:t> </a:t>
            </a:r>
            <a:r>
              <a:rPr lang="en-US" err="1"/>
              <a:t>quis</a:t>
            </a:r>
            <a:r>
              <a:rPr lang="en-US"/>
              <a:t> eros.</a:t>
            </a:r>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808" y="397384"/>
            <a:ext cx="5413623" cy="600934"/>
          </a:xfrm>
        </p:spPr>
        <p:txBody>
          <a:bodyPr tIns="0" rIns="0" bIns="0">
            <a:spAutoFit/>
          </a:bodyPr>
          <a:lstStyle>
            <a:lvl1pPr>
              <a:defRPr sz="4400">
                <a:latin typeface="+mj-lt"/>
              </a:defRPr>
            </a:lvl1pPr>
          </a:lstStyle>
          <a:p>
            <a:r>
              <a:rPr lang="en-US"/>
              <a:t>Title</a:t>
            </a:r>
          </a:p>
        </p:txBody>
      </p:sp>
      <p:sp>
        <p:nvSpPr>
          <p:cNvPr id="14" name="Slide Number Placeholder 6">
            <a:extLst>
              <a:ext uri="{FF2B5EF4-FFF2-40B4-BE49-F238E27FC236}">
                <a16:creationId xmlns:a16="http://schemas.microsoft.com/office/drawing/2014/main" id="{5DF90518-C404-4611-8BF8-29822FB22805}"/>
              </a:ext>
            </a:extLst>
          </p:cNvPr>
          <p:cNvSpPr>
            <a:spLocks noGrp="1"/>
          </p:cNvSpPr>
          <p:nvPr>
            <p:ph type="sldNum" sz="quarter" idx="12"/>
          </p:nvPr>
        </p:nvSpPr>
        <p:spPr>
          <a:xfrm>
            <a:off x="298450"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dirty="0">
              <a:solidFill>
                <a:schemeClr val="tx1"/>
              </a:solidFill>
            </a:endParaRPr>
          </a:p>
        </p:txBody>
      </p:sp>
    </p:spTree>
    <p:extLst>
      <p:ext uri="{BB962C8B-B14F-4D97-AF65-F5344CB8AC3E}">
        <p14:creationId xmlns:p14="http://schemas.microsoft.com/office/powerpoint/2010/main" val="425692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lle, Content &amp; Char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804B36-E44E-4A42-B169-282EAD312F17}"/>
              </a:ext>
            </a:extLst>
          </p:cNvPr>
          <p:cNvSpPr/>
          <p:nvPr userDrawn="1"/>
        </p:nvSpPr>
        <p:spPr bwMode="white">
          <a:xfrm>
            <a:off x="6096000" y="0"/>
            <a:ext cx="60960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8" name="Rectangle 7">
            <a:extLst>
              <a:ext uri="{FF2B5EF4-FFF2-40B4-BE49-F238E27FC236}">
                <a16:creationId xmlns:a16="http://schemas.microsoft.com/office/drawing/2014/main" id="{B21A85F4-FED3-424A-A059-8B91AF23D35D}"/>
              </a:ext>
            </a:extLst>
          </p:cNvPr>
          <p:cNvSpPr/>
          <p:nvPr userDrawn="1"/>
        </p:nvSpPr>
        <p:spPr bwMode="ltGray">
          <a:xfrm>
            <a:off x="0" y="0"/>
            <a:ext cx="6096000"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
            <a:extLst>
              <a:ext uri="{FF2B5EF4-FFF2-40B4-BE49-F238E27FC236}">
                <a16:creationId xmlns:a16="http://schemas.microsoft.com/office/drawing/2014/main" id="{8E0154CF-2E3E-474A-90FB-034C357AA42D}"/>
              </a:ext>
            </a:extLst>
          </p:cNvPr>
          <p:cNvSpPr>
            <a:spLocks noGrp="1"/>
          </p:cNvSpPr>
          <p:nvPr>
            <p:ph type="body" idx="37" hasCustomPrompt="1"/>
          </p:nvPr>
        </p:nvSpPr>
        <p:spPr>
          <a:xfrm>
            <a:off x="298808" y="1610090"/>
            <a:ext cx="5410624" cy="4095224"/>
          </a:xfrm>
        </p:spPr>
        <p:txBody>
          <a:bodyPr anchor="t" anchorCtr="0">
            <a:sp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a:t>
            </a:r>
            <a:r>
              <a:rPr lang="en-US" err="1"/>
              <a:t>Pellentesque</a:t>
            </a:r>
            <a:r>
              <a:rPr lang="en-US"/>
              <a:t> </a:t>
            </a:r>
            <a:r>
              <a:rPr lang="en-US" err="1"/>
              <a:t>lacus</a:t>
            </a:r>
            <a:r>
              <a:rPr lang="en-US"/>
              <a:t> </a:t>
            </a:r>
            <a:r>
              <a:rPr lang="en-US" err="1"/>
              <a:t>arcu</a:t>
            </a:r>
            <a:r>
              <a:rPr lang="en-US"/>
              <a:t>, </a:t>
            </a:r>
            <a:r>
              <a:rPr lang="en-US" err="1"/>
              <a:t>varius</a:t>
            </a:r>
            <a:r>
              <a:rPr lang="en-US"/>
              <a:t> </a:t>
            </a:r>
            <a:r>
              <a:rPr lang="en-US" err="1"/>
              <a:t>nec</a:t>
            </a:r>
            <a:r>
              <a:rPr lang="en-US"/>
              <a:t> </a:t>
            </a:r>
            <a:r>
              <a:rPr lang="en-US" err="1"/>
              <a:t>urna</a:t>
            </a:r>
            <a:r>
              <a:rPr lang="en-US"/>
              <a:t> sed, </a:t>
            </a:r>
            <a:r>
              <a:rPr lang="en-US" err="1"/>
              <a:t>malesuada</a:t>
            </a:r>
            <a:r>
              <a:rPr lang="en-US"/>
              <a:t> </a:t>
            </a:r>
            <a:r>
              <a:rPr lang="en-US" err="1"/>
              <a:t>lobortis</a:t>
            </a:r>
            <a:r>
              <a:rPr lang="en-US"/>
              <a:t> </a:t>
            </a:r>
            <a:r>
              <a:rPr lang="en-US" err="1"/>
              <a:t>augue</a:t>
            </a:r>
            <a:r>
              <a:rPr lang="en-US"/>
              <a:t>. </a:t>
            </a:r>
            <a:r>
              <a:rPr lang="en-US" err="1"/>
              <a:t>Curabitur</a:t>
            </a:r>
            <a:r>
              <a:rPr lang="en-US"/>
              <a:t> a diam ac diam </a:t>
            </a:r>
            <a:r>
              <a:rPr lang="en-US" err="1"/>
              <a:t>rhoncus</a:t>
            </a:r>
            <a:r>
              <a:rPr lang="en-US"/>
              <a:t> </a:t>
            </a:r>
            <a:r>
              <a:rPr lang="en-US" err="1"/>
              <a:t>molestie</a:t>
            </a:r>
            <a:r>
              <a:rPr lang="en-US"/>
              <a:t> porta vel diam. Nam in </a:t>
            </a:r>
            <a:r>
              <a:rPr lang="en-US" err="1"/>
              <a:t>commodo</a:t>
            </a:r>
            <a:r>
              <a:rPr lang="en-US"/>
              <a:t> </a:t>
            </a:r>
            <a:r>
              <a:rPr lang="en-US" err="1"/>
              <a:t>massa</a:t>
            </a:r>
            <a:r>
              <a:rPr lang="en-US"/>
              <a:t>.</a:t>
            </a:r>
          </a:p>
          <a:p>
            <a:pPr lvl="0"/>
            <a:r>
              <a:rPr lang="en-US" err="1"/>
              <a:t>Quisque</a:t>
            </a:r>
            <a:r>
              <a:rPr lang="en-US"/>
              <a:t> </a:t>
            </a:r>
            <a:r>
              <a:rPr lang="en-US" err="1"/>
              <a:t>pretium</a:t>
            </a:r>
            <a:r>
              <a:rPr lang="en-US"/>
              <a:t> </a:t>
            </a:r>
            <a:r>
              <a:rPr lang="en-US" err="1"/>
              <a:t>venenatis</a:t>
            </a:r>
            <a:r>
              <a:rPr lang="en-US"/>
              <a:t> </a:t>
            </a:r>
            <a:r>
              <a:rPr lang="en-US" err="1"/>
              <a:t>erat</a:t>
            </a:r>
            <a:r>
              <a:rPr lang="en-US"/>
              <a:t> ac </a:t>
            </a:r>
            <a:r>
              <a:rPr lang="en-US" err="1"/>
              <a:t>mattis</a:t>
            </a:r>
            <a:r>
              <a:rPr lang="en-US"/>
              <a:t>. In auctor </a:t>
            </a:r>
            <a:r>
              <a:rPr lang="en-US" err="1"/>
              <a:t>enim</a:t>
            </a:r>
            <a:r>
              <a:rPr lang="en-US"/>
              <a:t> vel ante </a:t>
            </a:r>
            <a:r>
              <a:rPr lang="en-US" err="1"/>
              <a:t>pretium</a:t>
            </a:r>
            <a:r>
              <a:rPr lang="en-US"/>
              <a:t>, vel </a:t>
            </a:r>
            <a:r>
              <a:rPr lang="en-US" err="1"/>
              <a:t>laoreet</a:t>
            </a:r>
            <a:r>
              <a:rPr lang="en-US"/>
              <a:t> lorem </a:t>
            </a:r>
            <a:r>
              <a:rPr lang="en-US" err="1"/>
              <a:t>aliquet</a:t>
            </a:r>
            <a:r>
              <a:rPr lang="en-US"/>
              <a:t>. </a:t>
            </a:r>
            <a:r>
              <a:rPr lang="en-US" err="1"/>
              <a:t>Fusce</a:t>
            </a:r>
            <a:r>
              <a:rPr lang="en-US"/>
              <a:t> at </a:t>
            </a:r>
            <a:r>
              <a:rPr lang="en-US" err="1"/>
              <a:t>mauris</a:t>
            </a:r>
            <a:r>
              <a:rPr lang="en-US"/>
              <a:t> </a:t>
            </a:r>
            <a:r>
              <a:rPr lang="en-US" err="1"/>
              <a:t>elementum</a:t>
            </a:r>
            <a:r>
              <a:rPr lang="en-US"/>
              <a:t>, dictum </a:t>
            </a:r>
            <a:r>
              <a:rPr lang="en-US" err="1"/>
              <a:t>nunc</a:t>
            </a:r>
            <a:r>
              <a:rPr lang="en-US"/>
              <a:t> </a:t>
            </a:r>
            <a:r>
              <a:rPr lang="en-US" err="1"/>
              <a:t>eget</a:t>
            </a:r>
            <a:r>
              <a:rPr lang="en-US"/>
              <a:t>, </a:t>
            </a:r>
            <a:r>
              <a:rPr lang="en-US" err="1"/>
              <a:t>fringilla</a:t>
            </a:r>
            <a:r>
              <a:rPr lang="en-US"/>
              <a:t> ex. </a:t>
            </a:r>
            <a:r>
              <a:rPr lang="en-US" err="1"/>
              <a:t>Fusce</a:t>
            </a:r>
            <a:r>
              <a:rPr lang="en-US"/>
              <a:t> </a:t>
            </a:r>
            <a:r>
              <a:rPr lang="en-US" err="1"/>
              <a:t>arcu</a:t>
            </a:r>
            <a:r>
              <a:rPr lang="en-US"/>
              <a:t> </a:t>
            </a:r>
            <a:r>
              <a:rPr lang="en-US" err="1"/>
              <a:t>felis</a:t>
            </a:r>
            <a:r>
              <a:rPr lang="en-US"/>
              <a:t>, </a:t>
            </a:r>
            <a:r>
              <a:rPr lang="en-US" err="1"/>
              <a:t>vehicula</a:t>
            </a:r>
            <a:r>
              <a:rPr lang="en-US"/>
              <a:t> </a:t>
            </a:r>
            <a:r>
              <a:rPr lang="en-US" err="1"/>
              <a:t>quis</a:t>
            </a:r>
            <a:r>
              <a:rPr lang="en-US"/>
              <a:t> </a:t>
            </a:r>
            <a:r>
              <a:rPr lang="en-US" err="1"/>
              <a:t>feugiat</a:t>
            </a:r>
            <a:r>
              <a:rPr lang="en-US"/>
              <a:t> sed, </a:t>
            </a:r>
            <a:r>
              <a:rPr lang="en-US" err="1"/>
              <a:t>aliquet</a:t>
            </a:r>
            <a:r>
              <a:rPr lang="en-US"/>
              <a:t> </a:t>
            </a:r>
            <a:r>
              <a:rPr lang="en-US" err="1"/>
              <a:t>quis</a:t>
            </a:r>
            <a:r>
              <a:rPr lang="en-US"/>
              <a:t> eros.</a:t>
            </a:r>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808" y="397384"/>
            <a:ext cx="5413623" cy="600934"/>
          </a:xfrm>
        </p:spPr>
        <p:txBody>
          <a:bodyPr tIns="0" rIns="0" bIns="0">
            <a:spAutoFit/>
          </a:bodyPr>
          <a:lstStyle>
            <a:lvl1pPr>
              <a:defRPr sz="4400">
                <a:latin typeface="+mj-lt"/>
              </a:defRPr>
            </a:lvl1pPr>
          </a:lstStyle>
          <a:p>
            <a:r>
              <a:rPr lang="en-US"/>
              <a:t>Title</a:t>
            </a:r>
          </a:p>
        </p:txBody>
      </p:sp>
      <p:sp>
        <p:nvSpPr>
          <p:cNvPr id="15" name="Slide Number Placeholder 6">
            <a:extLst>
              <a:ext uri="{FF2B5EF4-FFF2-40B4-BE49-F238E27FC236}">
                <a16:creationId xmlns:a16="http://schemas.microsoft.com/office/drawing/2014/main" id="{0DB37193-AF41-48D4-9C15-11EC3155082C}"/>
              </a:ext>
            </a:extLst>
          </p:cNvPr>
          <p:cNvSpPr>
            <a:spLocks noGrp="1"/>
          </p:cNvSpPr>
          <p:nvPr>
            <p:ph type="sldNum" sz="quarter" idx="12"/>
          </p:nvPr>
        </p:nvSpPr>
        <p:spPr>
          <a:xfrm>
            <a:off x="298450"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dirty="0">
              <a:solidFill>
                <a:schemeClr val="tx1"/>
              </a:solidFill>
            </a:endParaRPr>
          </a:p>
        </p:txBody>
      </p:sp>
    </p:spTree>
    <p:extLst>
      <p:ext uri="{BB962C8B-B14F-4D97-AF65-F5344CB8AC3E}">
        <p14:creationId xmlns:p14="http://schemas.microsoft.com/office/powerpoint/2010/main" val="34173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2 Photos &amp; Content Alternat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6FD25EFC-437D-4535-985B-6655AF0F175B}"/>
              </a:ext>
            </a:extLst>
          </p:cNvPr>
          <p:cNvSpPr>
            <a:spLocks noGrp="1"/>
          </p:cNvSpPr>
          <p:nvPr>
            <p:ph type="body" idx="31" hasCustomPrompt="1"/>
          </p:nvPr>
        </p:nvSpPr>
        <p:spPr>
          <a:xfrm>
            <a:off x="6316579" y="5476462"/>
            <a:ext cx="5593363" cy="679417"/>
          </a:xfrm>
        </p:spPr>
        <p:txBody>
          <a:bodyPr wrap="square" anchor="t" anchorCtr="0">
            <a:spAutoFit/>
          </a:bodyPr>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p:txBody>
      </p:sp>
      <p:sp>
        <p:nvSpPr>
          <p:cNvPr id="14" name="Text Placeholder 2">
            <a:extLst>
              <a:ext uri="{FF2B5EF4-FFF2-40B4-BE49-F238E27FC236}">
                <a16:creationId xmlns:a16="http://schemas.microsoft.com/office/drawing/2014/main" id="{762BEE7D-089D-4E6E-B85D-FDE63C7B973C}"/>
              </a:ext>
            </a:extLst>
          </p:cNvPr>
          <p:cNvSpPr>
            <a:spLocks noGrp="1"/>
          </p:cNvSpPr>
          <p:nvPr>
            <p:ph type="body" idx="30" hasCustomPrompt="1"/>
          </p:nvPr>
        </p:nvSpPr>
        <p:spPr>
          <a:xfrm>
            <a:off x="298808" y="5476462"/>
            <a:ext cx="5608698" cy="679417"/>
          </a:xfrm>
        </p:spPr>
        <p:txBody>
          <a:bodyPr wrap="square" anchor="t" anchorCtr="0">
            <a:spAutoFit/>
          </a:bodyPr>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p:txBody>
      </p:sp>
      <p:sp>
        <p:nvSpPr>
          <p:cNvPr id="24" name="Rectangle 23">
            <a:extLst>
              <a:ext uri="{FF2B5EF4-FFF2-40B4-BE49-F238E27FC236}">
                <a16:creationId xmlns:a16="http://schemas.microsoft.com/office/drawing/2014/main" id="{5DD02BB2-A349-B449-B34B-9F8A7EDCAE6A}"/>
              </a:ext>
            </a:extLst>
          </p:cNvPr>
          <p:cNvSpPr/>
          <p:nvPr userDrawn="1"/>
        </p:nvSpPr>
        <p:spPr bwMode="ltGray">
          <a:xfrm>
            <a:off x="0" y="0"/>
            <a:ext cx="12192000"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807" y="397384"/>
            <a:ext cx="11612880" cy="600934"/>
          </a:xfrm>
        </p:spPr>
        <p:txBody>
          <a:bodyPr tIns="0" rIns="0" bIns="0">
            <a:spAutoFit/>
          </a:bodyPr>
          <a:lstStyle>
            <a:lvl1pPr>
              <a:defRPr sz="4400">
                <a:latin typeface="+mj-lt"/>
              </a:defRPr>
            </a:lvl1pPr>
          </a:lstStyle>
          <a:p>
            <a:r>
              <a:rPr lang="en-US"/>
              <a:t>Title</a:t>
            </a:r>
          </a:p>
        </p:txBody>
      </p:sp>
      <p:sp>
        <p:nvSpPr>
          <p:cNvPr id="21" name="Picture Placeholder 9">
            <a:extLst>
              <a:ext uri="{FF2B5EF4-FFF2-40B4-BE49-F238E27FC236}">
                <a16:creationId xmlns:a16="http://schemas.microsoft.com/office/drawing/2014/main" id="{44EB6E7D-CCCD-9544-AE01-4167A157ACC1}"/>
              </a:ext>
            </a:extLst>
          </p:cNvPr>
          <p:cNvSpPr>
            <a:spLocks noGrp="1"/>
          </p:cNvSpPr>
          <p:nvPr>
            <p:ph type="pic" sz="quarter" idx="15" hasCustomPrompt="1"/>
          </p:nvPr>
        </p:nvSpPr>
        <p:spPr>
          <a:xfrm>
            <a:off x="298807" y="1478999"/>
            <a:ext cx="5625230" cy="3873586"/>
          </a:xfrm>
          <a:solidFill>
            <a:schemeClr val="bg1">
              <a:lumMod val="75000"/>
            </a:schemeClr>
          </a:solidFill>
        </p:spPr>
        <p:txBody>
          <a:bodyPr bIns="1828800" anchor="ctr" anchorCtr="0">
            <a:normAutofit/>
          </a:bodyPr>
          <a:lstStyle>
            <a:lvl1pPr marL="0" indent="0" algn="ctr">
              <a:buNone/>
              <a:defRPr sz="1200">
                <a:latin typeface="Forma DJR Micro" pitchFamily="2" charset="77"/>
              </a:defRPr>
            </a:lvl1pPr>
          </a:lstStyle>
          <a:p>
            <a:r>
              <a:rPr lang="en-US" dirty="0"/>
              <a:t>Click to Add Photo</a:t>
            </a:r>
          </a:p>
        </p:txBody>
      </p:sp>
      <p:sp>
        <p:nvSpPr>
          <p:cNvPr id="15" name="Picture Placeholder 9">
            <a:extLst>
              <a:ext uri="{FF2B5EF4-FFF2-40B4-BE49-F238E27FC236}">
                <a16:creationId xmlns:a16="http://schemas.microsoft.com/office/drawing/2014/main" id="{7B6EFC3C-A74E-654F-84ED-662CA4659776}"/>
              </a:ext>
            </a:extLst>
          </p:cNvPr>
          <p:cNvSpPr>
            <a:spLocks noGrp="1"/>
          </p:cNvSpPr>
          <p:nvPr>
            <p:ph type="pic" sz="quarter" idx="16" hasCustomPrompt="1"/>
          </p:nvPr>
        </p:nvSpPr>
        <p:spPr>
          <a:xfrm>
            <a:off x="6295601" y="1478999"/>
            <a:ext cx="5625230" cy="3873586"/>
          </a:xfrm>
          <a:solidFill>
            <a:schemeClr val="bg1">
              <a:lumMod val="75000"/>
            </a:schemeClr>
          </a:solidFill>
        </p:spPr>
        <p:txBody>
          <a:bodyPr bIns="1828800" anchor="ctr" anchorCtr="0">
            <a:normAutofit/>
          </a:bodyPr>
          <a:lstStyle>
            <a:lvl1pPr marL="0" indent="0" algn="ctr">
              <a:buNone/>
              <a:defRPr sz="1200">
                <a:latin typeface="Forma DJR Micro" pitchFamily="2" charset="77"/>
              </a:defRPr>
            </a:lvl1pPr>
          </a:lstStyle>
          <a:p>
            <a:r>
              <a:rPr lang="en-US" dirty="0"/>
              <a:t>Click to Add Photo</a:t>
            </a:r>
          </a:p>
        </p:txBody>
      </p:sp>
      <p:sp>
        <p:nvSpPr>
          <p:cNvPr id="10" name="Slide Number Placeholder 6">
            <a:extLst>
              <a:ext uri="{FF2B5EF4-FFF2-40B4-BE49-F238E27FC236}">
                <a16:creationId xmlns:a16="http://schemas.microsoft.com/office/drawing/2014/main" id="{79C63EEA-0812-4AEA-87D6-EC3DD1C6FE81}"/>
              </a:ext>
            </a:extLst>
          </p:cNvPr>
          <p:cNvSpPr>
            <a:spLocks noGrp="1"/>
          </p:cNvSpPr>
          <p:nvPr>
            <p:ph type="sldNum" sz="quarter" idx="12"/>
          </p:nvPr>
        </p:nvSpPr>
        <p:spPr>
          <a:xfrm>
            <a:off x="298450"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dirty="0">
              <a:solidFill>
                <a:schemeClr val="tx1"/>
              </a:solidFill>
            </a:endParaRPr>
          </a:p>
        </p:txBody>
      </p:sp>
    </p:spTree>
    <p:extLst>
      <p:ext uri="{BB962C8B-B14F-4D97-AF65-F5344CB8AC3E}">
        <p14:creationId xmlns:p14="http://schemas.microsoft.com/office/powerpoint/2010/main" val="169973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amp; Caption">
    <p:bg>
      <p:bgPr>
        <a:solidFill>
          <a:srgbClr val="E6E6E6"/>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8FC0354-FF3E-4D42-A5FC-BC26485E9DBC}"/>
              </a:ext>
            </a:extLst>
          </p:cNvPr>
          <p:cNvSpPr>
            <a:spLocks noGrp="1"/>
          </p:cNvSpPr>
          <p:nvPr>
            <p:ph type="pic" sz="quarter" idx="10" hasCustomPrompt="1"/>
          </p:nvPr>
        </p:nvSpPr>
        <p:spPr>
          <a:xfrm>
            <a:off x="0" y="0"/>
            <a:ext cx="12192000" cy="6049926"/>
          </a:xfrm>
          <a:solidFill>
            <a:schemeClr val="bg1">
              <a:lumMod val="75000"/>
            </a:schemeClr>
          </a:solidFill>
        </p:spPr>
        <p:txBody>
          <a:bodyPr bIns="2743200" anchor="ctr" anchorCtr="0"/>
          <a:lstStyle>
            <a:lvl1pPr marL="0" indent="0" algn="ctr">
              <a:buNone/>
              <a:defRPr sz="1400">
                <a:solidFill>
                  <a:schemeClr val="tx1"/>
                </a:solidFill>
              </a:defRPr>
            </a:lvl1pPr>
          </a:lstStyle>
          <a:p>
            <a:r>
              <a:rPr lang="en-US" dirty="0"/>
              <a:t>Click to Add Photo</a:t>
            </a:r>
          </a:p>
        </p:txBody>
      </p:sp>
      <p:sp>
        <p:nvSpPr>
          <p:cNvPr id="4" name="Rectangle 3">
            <a:extLst>
              <a:ext uri="{FF2B5EF4-FFF2-40B4-BE49-F238E27FC236}">
                <a16:creationId xmlns:a16="http://schemas.microsoft.com/office/drawing/2014/main" id="{07B19ED5-B37D-994C-BB5E-1532033EF1E0}"/>
              </a:ext>
            </a:extLst>
          </p:cNvPr>
          <p:cNvSpPr/>
          <p:nvPr userDrawn="1"/>
        </p:nvSpPr>
        <p:spPr bwMode="ltGray">
          <a:xfrm>
            <a:off x="0" y="6024879"/>
            <a:ext cx="12192000" cy="8331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9">
            <a:extLst>
              <a:ext uri="{FF2B5EF4-FFF2-40B4-BE49-F238E27FC236}">
                <a16:creationId xmlns:a16="http://schemas.microsoft.com/office/drawing/2014/main" id="{0C8ADCFF-CCDF-6F4B-BF9D-938BDF5B6046}"/>
              </a:ext>
            </a:extLst>
          </p:cNvPr>
          <p:cNvSpPr>
            <a:spLocks noGrp="1"/>
          </p:cNvSpPr>
          <p:nvPr>
            <p:ph type="body" sz="quarter" idx="15" hasCustomPrompt="1"/>
          </p:nvPr>
        </p:nvSpPr>
        <p:spPr>
          <a:xfrm>
            <a:off x="296825" y="6302968"/>
            <a:ext cx="11612880" cy="348557"/>
          </a:xfrm>
        </p:spPr>
        <p:txBody>
          <a:bodyPr>
            <a:spAutoFit/>
          </a:bodyPr>
          <a:lstStyle>
            <a:lvl1pPr marL="0" indent="0">
              <a:buNone/>
              <a:defRPr sz="1800">
                <a:latin typeface="+mn-lt"/>
              </a:defRPr>
            </a:lvl1pPr>
          </a:lstStyle>
          <a:p>
            <a:pPr lvl="0"/>
            <a:r>
              <a:rPr lang="en-US"/>
              <a:t>Image caption goes here. Lorem ipsum dolor sit </a:t>
            </a:r>
            <a:r>
              <a:rPr lang="en-US" err="1"/>
              <a:t>amet</a:t>
            </a:r>
            <a:r>
              <a:rPr lang="en-US"/>
              <a:t>.</a:t>
            </a:r>
          </a:p>
        </p:txBody>
      </p:sp>
    </p:spTree>
    <p:extLst>
      <p:ext uri="{BB962C8B-B14F-4D97-AF65-F5344CB8AC3E}">
        <p14:creationId xmlns:p14="http://schemas.microsoft.com/office/powerpoint/2010/main" val="409452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3 Columns &amp; Photos">
    <p:bg>
      <p:bgPr>
        <a:solidFill>
          <a:schemeClr val="bg1"/>
        </a:solidFill>
        <a:effectLst/>
      </p:bgPr>
    </p:bg>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95991333-6B6E-417B-90A6-86B22297C995}"/>
              </a:ext>
            </a:extLst>
          </p:cNvPr>
          <p:cNvSpPr>
            <a:spLocks noGrp="1"/>
          </p:cNvSpPr>
          <p:nvPr>
            <p:ph type="body" idx="33" hasCustomPrompt="1"/>
          </p:nvPr>
        </p:nvSpPr>
        <p:spPr>
          <a:xfrm>
            <a:off x="8263231" y="4004850"/>
            <a:ext cx="3684127" cy="1208085"/>
          </a:xfrm>
        </p:spPr>
        <p:txBody>
          <a:bodyPr wrap="square" anchor="t" anchorCtr="0">
            <a:spAutoFit/>
          </a:bodyPr>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p:txBody>
      </p:sp>
      <p:sp>
        <p:nvSpPr>
          <p:cNvPr id="16" name="Text Placeholder 2">
            <a:extLst>
              <a:ext uri="{FF2B5EF4-FFF2-40B4-BE49-F238E27FC236}">
                <a16:creationId xmlns:a16="http://schemas.microsoft.com/office/drawing/2014/main" id="{F5853A76-96A6-40A1-A067-424C13DB0FA8}"/>
              </a:ext>
            </a:extLst>
          </p:cNvPr>
          <p:cNvSpPr>
            <a:spLocks noGrp="1"/>
          </p:cNvSpPr>
          <p:nvPr>
            <p:ph type="body" idx="32" hasCustomPrompt="1"/>
          </p:nvPr>
        </p:nvSpPr>
        <p:spPr>
          <a:xfrm>
            <a:off x="4217930" y="4004850"/>
            <a:ext cx="3684127" cy="1208085"/>
          </a:xfrm>
        </p:spPr>
        <p:txBody>
          <a:bodyPr wrap="square" anchor="t" anchorCtr="0">
            <a:spAutoFit/>
          </a:bodyPr>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p:txBody>
      </p:sp>
      <p:sp>
        <p:nvSpPr>
          <p:cNvPr id="15" name="Text Placeholder 2">
            <a:extLst>
              <a:ext uri="{FF2B5EF4-FFF2-40B4-BE49-F238E27FC236}">
                <a16:creationId xmlns:a16="http://schemas.microsoft.com/office/drawing/2014/main" id="{1D7599F5-5925-422A-A71D-C5306C416D61}"/>
              </a:ext>
            </a:extLst>
          </p:cNvPr>
          <p:cNvSpPr>
            <a:spLocks noGrp="1"/>
          </p:cNvSpPr>
          <p:nvPr>
            <p:ph type="body" idx="31" hasCustomPrompt="1"/>
          </p:nvPr>
        </p:nvSpPr>
        <p:spPr>
          <a:xfrm>
            <a:off x="298807" y="4004850"/>
            <a:ext cx="3684127" cy="1208085"/>
          </a:xfrm>
        </p:spPr>
        <p:txBody>
          <a:bodyPr wrap="square" anchor="t" anchorCtr="0">
            <a:spAutoFit/>
          </a:bodyPr>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p:txBody>
      </p:sp>
      <p:sp>
        <p:nvSpPr>
          <p:cNvPr id="24" name="Rectangle 23">
            <a:extLst>
              <a:ext uri="{FF2B5EF4-FFF2-40B4-BE49-F238E27FC236}">
                <a16:creationId xmlns:a16="http://schemas.microsoft.com/office/drawing/2014/main" id="{5DD02BB2-A349-B449-B34B-9F8A7EDCAE6A}"/>
              </a:ext>
            </a:extLst>
          </p:cNvPr>
          <p:cNvSpPr/>
          <p:nvPr userDrawn="1"/>
        </p:nvSpPr>
        <p:spPr bwMode="ltGray">
          <a:xfrm>
            <a:off x="0" y="0"/>
            <a:ext cx="12192000"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807" y="397384"/>
            <a:ext cx="11612880" cy="600934"/>
          </a:xfrm>
        </p:spPr>
        <p:txBody>
          <a:bodyPr tIns="0" rIns="0" bIns="0">
            <a:spAutoFit/>
          </a:bodyPr>
          <a:lstStyle>
            <a:lvl1pPr>
              <a:defRPr sz="4400">
                <a:latin typeface="+mj-lt"/>
              </a:defRPr>
            </a:lvl1pPr>
          </a:lstStyle>
          <a:p>
            <a:r>
              <a:rPr lang="en-US"/>
              <a:t>Title</a:t>
            </a:r>
          </a:p>
        </p:txBody>
      </p:sp>
      <p:sp>
        <p:nvSpPr>
          <p:cNvPr id="17" name="Picture Placeholder 9">
            <a:extLst>
              <a:ext uri="{FF2B5EF4-FFF2-40B4-BE49-F238E27FC236}">
                <a16:creationId xmlns:a16="http://schemas.microsoft.com/office/drawing/2014/main" id="{60C524E3-513B-9F47-8587-4AEAC8C7ADB5}"/>
              </a:ext>
            </a:extLst>
          </p:cNvPr>
          <p:cNvSpPr>
            <a:spLocks noGrp="1"/>
          </p:cNvSpPr>
          <p:nvPr>
            <p:ph type="pic" sz="quarter" idx="15" hasCustomPrompt="1"/>
          </p:nvPr>
        </p:nvSpPr>
        <p:spPr>
          <a:xfrm>
            <a:off x="298807" y="1478999"/>
            <a:ext cx="3657599"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dirty="0"/>
              <a:t>Click to Add Photo</a:t>
            </a:r>
          </a:p>
        </p:txBody>
      </p:sp>
      <p:sp>
        <p:nvSpPr>
          <p:cNvPr id="25" name="Picture Placeholder 9">
            <a:extLst>
              <a:ext uri="{FF2B5EF4-FFF2-40B4-BE49-F238E27FC236}">
                <a16:creationId xmlns:a16="http://schemas.microsoft.com/office/drawing/2014/main" id="{8265717D-C6EC-C546-B6FF-EAE66444D043}"/>
              </a:ext>
            </a:extLst>
          </p:cNvPr>
          <p:cNvSpPr>
            <a:spLocks noGrp="1"/>
          </p:cNvSpPr>
          <p:nvPr>
            <p:ph type="pic" sz="quarter" idx="19" hasCustomPrompt="1"/>
          </p:nvPr>
        </p:nvSpPr>
        <p:spPr>
          <a:xfrm>
            <a:off x="4217930" y="1478999"/>
            <a:ext cx="3783777"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dirty="0"/>
              <a:t>Click to Add Photo</a:t>
            </a:r>
          </a:p>
        </p:txBody>
      </p:sp>
      <p:sp>
        <p:nvSpPr>
          <p:cNvPr id="26" name="Picture Placeholder 9">
            <a:extLst>
              <a:ext uri="{FF2B5EF4-FFF2-40B4-BE49-F238E27FC236}">
                <a16:creationId xmlns:a16="http://schemas.microsoft.com/office/drawing/2014/main" id="{65B79BDC-47CE-0543-BDE2-A8CF2E20FD96}"/>
              </a:ext>
            </a:extLst>
          </p:cNvPr>
          <p:cNvSpPr>
            <a:spLocks noGrp="1"/>
          </p:cNvSpPr>
          <p:nvPr>
            <p:ph type="pic" sz="quarter" idx="20" hasCustomPrompt="1"/>
          </p:nvPr>
        </p:nvSpPr>
        <p:spPr>
          <a:xfrm>
            <a:off x="8263231" y="1478999"/>
            <a:ext cx="3657600"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dirty="0"/>
              <a:t>Click to Add Photo</a:t>
            </a:r>
          </a:p>
        </p:txBody>
      </p:sp>
      <p:sp>
        <p:nvSpPr>
          <p:cNvPr id="14" name="Slide Number Placeholder 6">
            <a:extLst>
              <a:ext uri="{FF2B5EF4-FFF2-40B4-BE49-F238E27FC236}">
                <a16:creationId xmlns:a16="http://schemas.microsoft.com/office/drawing/2014/main" id="{3A7D1F7B-7BD3-400D-822A-BF038851A3AA}"/>
              </a:ext>
            </a:extLst>
          </p:cNvPr>
          <p:cNvSpPr>
            <a:spLocks noGrp="1"/>
          </p:cNvSpPr>
          <p:nvPr>
            <p:ph type="sldNum" sz="quarter" idx="12"/>
          </p:nvPr>
        </p:nvSpPr>
        <p:spPr>
          <a:xfrm>
            <a:off x="298450"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dirty="0">
              <a:solidFill>
                <a:schemeClr val="tx1"/>
              </a:solidFill>
            </a:endParaRPr>
          </a:p>
        </p:txBody>
      </p:sp>
    </p:spTree>
    <p:extLst>
      <p:ext uri="{BB962C8B-B14F-4D97-AF65-F5344CB8AC3E}">
        <p14:creationId xmlns:p14="http://schemas.microsoft.com/office/powerpoint/2010/main" val="176046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v with Blue Background">
    <p:bg>
      <p:bgPr>
        <a:solidFill>
          <a:schemeClr val="bg2"/>
        </a:solidFill>
        <a:effectLst/>
      </p:bgPr>
    </p:bg>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F876A7DA-F8C7-EB4B-BCB0-CA9AB969E8D1}"/>
              </a:ext>
            </a:extLst>
          </p:cNvPr>
          <p:cNvSpPr>
            <a:spLocks noGrp="1"/>
          </p:cNvSpPr>
          <p:nvPr>
            <p:ph type="body" sz="quarter" idx="15" hasCustomPrompt="1"/>
          </p:nvPr>
        </p:nvSpPr>
        <p:spPr bwMode="black">
          <a:xfrm>
            <a:off x="249583" y="3803595"/>
            <a:ext cx="11612880" cy="396172"/>
          </a:xfrm>
          <a:ln>
            <a:noFill/>
          </a:ln>
        </p:spPr>
        <p:txBody>
          <a:bodyPr>
            <a:noAutofit/>
          </a:bodyPr>
          <a:lstStyle>
            <a:lvl1pPr marL="0" indent="0">
              <a:buNone/>
              <a:defRPr sz="2800">
                <a:solidFill>
                  <a:schemeClr val="tx1"/>
                </a:solidFill>
                <a:latin typeface="+mn-lt"/>
              </a:defRPr>
            </a:lvl1pPr>
          </a:lstStyle>
          <a:p>
            <a:pPr lvl="0"/>
            <a:r>
              <a:rPr lang="en-US"/>
              <a:t>Presenter Name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82" y="113154"/>
            <a:ext cx="11612880" cy="2607601"/>
          </a:xfrm>
          <a:ln>
            <a:noFill/>
          </a:ln>
        </p:spPr>
        <p:txBody>
          <a:bodyPr anchor="t" anchorCtr="0"/>
          <a:lstStyle>
            <a:lvl1pPr marL="0" indent="0">
              <a:lnSpc>
                <a:spcPct val="95000"/>
              </a:lnSpc>
              <a:buNone/>
              <a:defRPr sz="8000">
                <a:solidFill>
                  <a:schemeClr val="tx1"/>
                </a:solidFill>
                <a:latin typeface="+mj-lt"/>
              </a:defRPr>
            </a:lvl1pPr>
          </a:lstStyle>
          <a:p>
            <a:pPr lvl="0"/>
            <a:r>
              <a:rPr lang="en-US"/>
              <a:t>Presentation Title Text</a:t>
            </a:r>
            <a:br>
              <a:rPr lang="en-US"/>
            </a:br>
            <a:r>
              <a:rPr lang="en-US"/>
              <a:t>with Carryover Line</a:t>
            </a:r>
            <a:br>
              <a:rPr lang="en-US"/>
            </a:br>
            <a:r>
              <a:rPr lang="en-US"/>
              <a:t>of Copy</a:t>
            </a:r>
          </a:p>
        </p:txBody>
      </p:sp>
      <p:sp>
        <p:nvSpPr>
          <p:cNvPr id="3" name="Text Placeholder 2">
            <a:extLst>
              <a:ext uri="{FF2B5EF4-FFF2-40B4-BE49-F238E27FC236}">
                <a16:creationId xmlns:a16="http://schemas.microsoft.com/office/drawing/2014/main" id="{1B5A7BCA-4CC1-46BF-BE48-FB8B0628E96E}"/>
              </a:ext>
            </a:extLst>
          </p:cNvPr>
          <p:cNvSpPr>
            <a:spLocks noGrp="1"/>
          </p:cNvSpPr>
          <p:nvPr>
            <p:ph type="body" sz="quarter" idx="18" hasCustomPrompt="1"/>
          </p:nvPr>
        </p:nvSpPr>
        <p:spPr bwMode="black">
          <a:xfrm>
            <a:off x="249582" y="4271729"/>
            <a:ext cx="11612880" cy="1265237"/>
          </a:xfrm>
        </p:spPr>
        <p:txBody>
          <a:bodyPr/>
          <a:lstStyle>
            <a:lvl1pPr marL="0" indent="0">
              <a:buNone/>
              <a:defRPr sz="2000">
                <a:solidFill>
                  <a:schemeClr val="tx1"/>
                </a:solidFill>
              </a:defRPr>
            </a:lvl1pPr>
          </a:lstStyle>
          <a:p>
            <a:pPr lvl="0"/>
            <a:r>
              <a:rPr lang="en-US"/>
              <a:t>Presenter Title</a:t>
            </a:r>
          </a:p>
        </p:txBody>
      </p:sp>
      <p:cxnSp>
        <p:nvCxnSpPr>
          <p:cNvPr id="8" name="Straight Connector 7">
            <a:extLst>
              <a:ext uri="{FF2B5EF4-FFF2-40B4-BE49-F238E27FC236}">
                <a16:creationId xmlns:a16="http://schemas.microsoft.com/office/drawing/2014/main" id="{36A27F0B-F6F9-46AE-8CE2-252D23EB6E34}"/>
              </a:ext>
            </a:extLst>
          </p:cNvPr>
          <p:cNvCxnSpPr>
            <a:cxnSpLocks/>
          </p:cNvCxnSpPr>
          <p:nvPr userDrawn="1"/>
        </p:nvCxnSpPr>
        <p:spPr bwMode="gray">
          <a:xfrm>
            <a:off x="0" y="127352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5CCD550-7E89-4D4A-AD66-2A9ADEE3840E}"/>
              </a:ext>
            </a:extLst>
          </p:cNvPr>
          <p:cNvCxnSpPr>
            <a:cxnSpLocks/>
          </p:cNvCxnSpPr>
          <p:nvPr userDrawn="1"/>
        </p:nvCxnSpPr>
        <p:spPr bwMode="gray">
          <a:xfrm>
            <a:off x="0" y="2470682"/>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34BEA64-B42F-4C7B-9AB3-A805BD3744F6}"/>
              </a:ext>
            </a:extLst>
          </p:cNvPr>
          <p:cNvCxnSpPr>
            <a:cxnSpLocks/>
          </p:cNvCxnSpPr>
          <p:nvPr userDrawn="1"/>
        </p:nvCxnSpPr>
        <p:spPr bwMode="gray">
          <a:xfrm>
            <a:off x="0" y="3663212"/>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logo">
            <a:extLst>
              <a:ext uri="{FF2B5EF4-FFF2-40B4-BE49-F238E27FC236}">
                <a16:creationId xmlns:a16="http://schemas.microsoft.com/office/drawing/2014/main" id="{AB8BC2DD-84B5-4F8F-A423-6FB062BC5686}"/>
              </a:ext>
            </a:extLst>
          </p:cNvPr>
          <p:cNvSpPr>
            <a:spLocks noChangeAspect="1" noEditPoints="1"/>
          </p:cNvSpPr>
          <p:nvPr userDrawn="1"/>
        </p:nvSpPr>
        <p:spPr bwMode="gray">
          <a:xfrm>
            <a:off x="285242" y="5862684"/>
            <a:ext cx="722492" cy="722489"/>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dirty="0"/>
          </a:p>
        </p:txBody>
      </p:sp>
    </p:spTree>
    <p:extLst>
      <p:ext uri="{BB962C8B-B14F-4D97-AF65-F5344CB8AC3E}">
        <p14:creationId xmlns:p14="http://schemas.microsoft.com/office/powerpoint/2010/main" val="213898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Photos and Content">
    <p:bg>
      <p:bgPr>
        <a:solidFill>
          <a:schemeClr val="bg1"/>
        </a:solidFill>
        <a:effectLst/>
      </p:bgPr>
    </p:bg>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95991333-6B6E-417B-90A6-86B22297C995}"/>
              </a:ext>
            </a:extLst>
          </p:cNvPr>
          <p:cNvSpPr>
            <a:spLocks noGrp="1"/>
          </p:cNvSpPr>
          <p:nvPr>
            <p:ph type="body" idx="33" hasCustomPrompt="1"/>
          </p:nvPr>
        </p:nvSpPr>
        <p:spPr>
          <a:xfrm>
            <a:off x="8225591" y="2768763"/>
            <a:ext cx="3689683" cy="485518"/>
          </a:xfrm>
        </p:spPr>
        <p:txBody>
          <a:bodyPr wrap="square" anchor="t" anchorCtr="0">
            <a:spAutoFit/>
          </a:bodyPr>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there is smaller text that would go here. Lorem ipsum dolor sit </a:t>
            </a:r>
            <a:r>
              <a:rPr lang="en-US" err="1"/>
              <a:t>amet</a:t>
            </a:r>
            <a:r>
              <a:rPr lang="en-US"/>
              <a:t>, </a:t>
            </a:r>
            <a:r>
              <a:rPr lang="en-US" err="1"/>
              <a:t>consectetur</a:t>
            </a:r>
            <a:endParaRPr lang="en-US"/>
          </a:p>
        </p:txBody>
      </p:sp>
      <p:sp>
        <p:nvSpPr>
          <p:cNvPr id="16" name="Text Placeholder 2">
            <a:extLst>
              <a:ext uri="{FF2B5EF4-FFF2-40B4-BE49-F238E27FC236}">
                <a16:creationId xmlns:a16="http://schemas.microsoft.com/office/drawing/2014/main" id="{F5853A76-96A6-40A1-A067-424C13DB0FA8}"/>
              </a:ext>
            </a:extLst>
          </p:cNvPr>
          <p:cNvSpPr>
            <a:spLocks noGrp="1"/>
          </p:cNvSpPr>
          <p:nvPr>
            <p:ph type="body" idx="32" hasCustomPrompt="1"/>
          </p:nvPr>
        </p:nvSpPr>
        <p:spPr>
          <a:xfrm>
            <a:off x="4216143" y="2768763"/>
            <a:ext cx="3689683" cy="485518"/>
          </a:xfrm>
        </p:spPr>
        <p:txBody>
          <a:bodyPr wrap="square" anchor="t" anchorCtr="0">
            <a:spAutoFit/>
          </a:bodyPr>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there is smaller text that would go here. Lorem ipsum dolor sit </a:t>
            </a:r>
            <a:r>
              <a:rPr lang="en-US" err="1"/>
              <a:t>amet</a:t>
            </a:r>
            <a:r>
              <a:rPr lang="en-US"/>
              <a:t>, </a:t>
            </a:r>
            <a:r>
              <a:rPr lang="en-US" err="1"/>
              <a:t>consectetur</a:t>
            </a:r>
            <a:endParaRPr lang="en-US"/>
          </a:p>
        </p:txBody>
      </p:sp>
      <p:sp>
        <p:nvSpPr>
          <p:cNvPr id="15" name="Text Placeholder 2">
            <a:extLst>
              <a:ext uri="{FF2B5EF4-FFF2-40B4-BE49-F238E27FC236}">
                <a16:creationId xmlns:a16="http://schemas.microsoft.com/office/drawing/2014/main" id="{1D7599F5-5925-422A-A71D-C5306C416D61}"/>
              </a:ext>
            </a:extLst>
          </p:cNvPr>
          <p:cNvSpPr>
            <a:spLocks noGrp="1"/>
          </p:cNvSpPr>
          <p:nvPr>
            <p:ph type="body" idx="31" hasCustomPrompt="1"/>
          </p:nvPr>
        </p:nvSpPr>
        <p:spPr>
          <a:xfrm>
            <a:off x="332873" y="2768763"/>
            <a:ext cx="3689683" cy="485518"/>
          </a:xfrm>
        </p:spPr>
        <p:txBody>
          <a:bodyPr wrap="square" anchor="t" anchorCtr="0">
            <a:spAutoFit/>
          </a:bodyPr>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there is smaller text that would go here. Lorem ipsum dolor sit </a:t>
            </a:r>
            <a:r>
              <a:rPr lang="en-US" err="1"/>
              <a:t>amet</a:t>
            </a:r>
            <a:r>
              <a:rPr lang="en-US"/>
              <a:t>, </a:t>
            </a:r>
            <a:r>
              <a:rPr lang="en-US" err="1"/>
              <a:t>consectetur</a:t>
            </a:r>
            <a:endParaRPr lang="en-US"/>
          </a:p>
        </p:txBody>
      </p:sp>
      <p:sp>
        <p:nvSpPr>
          <p:cNvPr id="17" name="Picture Placeholder 9">
            <a:extLst>
              <a:ext uri="{FF2B5EF4-FFF2-40B4-BE49-F238E27FC236}">
                <a16:creationId xmlns:a16="http://schemas.microsoft.com/office/drawing/2014/main" id="{60C524E3-513B-9F47-8587-4AEAC8C7ADB5}"/>
              </a:ext>
            </a:extLst>
          </p:cNvPr>
          <p:cNvSpPr>
            <a:spLocks noGrp="1"/>
          </p:cNvSpPr>
          <p:nvPr>
            <p:ph type="pic" sz="quarter" idx="15" hasCustomPrompt="1"/>
          </p:nvPr>
        </p:nvSpPr>
        <p:spPr>
          <a:xfrm>
            <a:off x="332873" y="318112"/>
            <a:ext cx="3657599"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dirty="0"/>
              <a:t>Click to Add Photo</a:t>
            </a:r>
          </a:p>
        </p:txBody>
      </p:sp>
      <p:sp>
        <p:nvSpPr>
          <p:cNvPr id="25" name="Picture Placeholder 9">
            <a:extLst>
              <a:ext uri="{FF2B5EF4-FFF2-40B4-BE49-F238E27FC236}">
                <a16:creationId xmlns:a16="http://schemas.microsoft.com/office/drawing/2014/main" id="{8265717D-C6EC-C546-B6FF-EAE66444D043}"/>
              </a:ext>
            </a:extLst>
          </p:cNvPr>
          <p:cNvSpPr>
            <a:spLocks noGrp="1"/>
          </p:cNvSpPr>
          <p:nvPr>
            <p:ph type="pic" sz="quarter" idx="19" hasCustomPrompt="1"/>
          </p:nvPr>
        </p:nvSpPr>
        <p:spPr>
          <a:xfrm>
            <a:off x="4216143" y="318112"/>
            <a:ext cx="3783777"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dirty="0"/>
              <a:t>Click to Add Photo</a:t>
            </a:r>
          </a:p>
        </p:txBody>
      </p:sp>
      <p:sp>
        <p:nvSpPr>
          <p:cNvPr id="26" name="Picture Placeholder 9">
            <a:extLst>
              <a:ext uri="{FF2B5EF4-FFF2-40B4-BE49-F238E27FC236}">
                <a16:creationId xmlns:a16="http://schemas.microsoft.com/office/drawing/2014/main" id="{65B79BDC-47CE-0543-BDE2-A8CF2E20FD96}"/>
              </a:ext>
            </a:extLst>
          </p:cNvPr>
          <p:cNvSpPr>
            <a:spLocks noGrp="1"/>
          </p:cNvSpPr>
          <p:nvPr>
            <p:ph type="pic" sz="quarter" idx="20" hasCustomPrompt="1"/>
          </p:nvPr>
        </p:nvSpPr>
        <p:spPr>
          <a:xfrm>
            <a:off x="8225591" y="318112"/>
            <a:ext cx="3657600"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dirty="0"/>
              <a:t>Click to Add Photo</a:t>
            </a:r>
          </a:p>
        </p:txBody>
      </p:sp>
      <p:sp>
        <p:nvSpPr>
          <p:cNvPr id="14" name="Slide Number Placeholder 6">
            <a:extLst>
              <a:ext uri="{FF2B5EF4-FFF2-40B4-BE49-F238E27FC236}">
                <a16:creationId xmlns:a16="http://schemas.microsoft.com/office/drawing/2014/main" id="{3A7D1F7B-7BD3-400D-822A-BF038851A3AA}"/>
              </a:ext>
            </a:extLst>
          </p:cNvPr>
          <p:cNvSpPr>
            <a:spLocks noGrp="1"/>
          </p:cNvSpPr>
          <p:nvPr>
            <p:ph type="sldNum" sz="quarter" idx="12"/>
          </p:nvPr>
        </p:nvSpPr>
        <p:spPr>
          <a:xfrm>
            <a:off x="298450"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dirty="0">
              <a:solidFill>
                <a:schemeClr val="tx1"/>
              </a:solidFill>
            </a:endParaRPr>
          </a:p>
        </p:txBody>
      </p:sp>
      <p:sp>
        <p:nvSpPr>
          <p:cNvPr id="19" name="Text Placeholder 2">
            <a:extLst>
              <a:ext uri="{FF2B5EF4-FFF2-40B4-BE49-F238E27FC236}">
                <a16:creationId xmlns:a16="http://schemas.microsoft.com/office/drawing/2014/main" id="{35C50E67-374D-4C13-B3F5-AF42AB5D79CE}"/>
              </a:ext>
            </a:extLst>
          </p:cNvPr>
          <p:cNvSpPr>
            <a:spLocks noGrp="1"/>
          </p:cNvSpPr>
          <p:nvPr>
            <p:ph type="body" idx="34" hasCustomPrompt="1"/>
          </p:nvPr>
        </p:nvSpPr>
        <p:spPr>
          <a:xfrm>
            <a:off x="8221580" y="5929057"/>
            <a:ext cx="3689683" cy="485518"/>
          </a:xfrm>
        </p:spPr>
        <p:txBody>
          <a:bodyPr wrap="square" anchor="t" anchorCtr="0">
            <a:spAutoFit/>
          </a:bodyPr>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there is smaller text that would go here. Lorem ipsum dolor sit </a:t>
            </a:r>
            <a:r>
              <a:rPr lang="en-US" err="1"/>
              <a:t>amet</a:t>
            </a:r>
            <a:r>
              <a:rPr lang="en-US"/>
              <a:t>, </a:t>
            </a:r>
            <a:r>
              <a:rPr lang="en-US" err="1"/>
              <a:t>consectetur</a:t>
            </a:r>
            <a:endParaRPr lang="en-US"/>
          </a:p>
        </p:txBody>
      </p:sp>
      <p:sp>
        <p:nvSpPr>
          <p:cNvPr id="20" name="Text Placeholder 2">
            <a:extLst>
              <a:ext uri="{FF2B5EF4-FFF2-40B4-BE49-F238E27FC236}">
                <a16:creationId xmlns:a16="http://schemas.microsoft.com/office/drawing/2014/main" id="{10514296-046E-435B-B705-798751C4112A}"/>
              </a:ext>
            </a:extLst>
          </p:cNvPr>
          <p:cNvSpPr>
            <a:spLocks noGrp="1"/>
          </p:cNvSpPr>
          <p:nvPr>
            <p:ph type="body" idx="35" hasCustomPrompt="1"/>
          </p:nvPr>
        </p:nvSpPr>
        <p:spPr>
          <a:xfrm>
            <a:off x="4216143" y="5929057"/>
            <a:ext cx="3689683" cy="485518"/>
          </a:xfrm>
        </p:spPr>
        <p:txBody>
          <a:bodyPr wrap="square" anchor="t" anchorCtr="0">
            <a:spAutoFit/>
          </a:bodyPr>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there is smaller text that would go here. Lorem ipsum dolor sit </a:t>
            </a:r>
            <a:r>
              <a:rPr lang="en-US" err="1"/>
              <a:t>amet</a:t>
            </a:r>
            <a:r>
              <a:rPr lang="en-US"/>
              <a:t>, </a:t>
            </a:r>
            <a:r>
              <a:rPr lang="en-US" err="1"/>
              <a:t>consectetur</a:t>
            </a:r>
            <a:endParaRPr lang="en-US"/>
          </a:p>
        </p:txBody>
      </p:sp>
      <p:sp>
        <p:nvSpPr>
          <p:cNvPr id="21" name="Text Placeholder 2">
            <a:extLst>
              <a:ext uri="{FF2B5EF4-FFF2-40B4-BE49-F238E27FC236}">
                <a16:creationId xmlns:a16="http://schemas.microsoft.com/office/drawing/2014/main" id="{F9B23890-B4AE-4BE7-816D-9FB3A4134BFB}"/>
              </a:ext>
            </a:extLst>
          </p:cNvPr>
          <p:cNvSpPr>
            <a:spLocks noGrp="1"/>
          </p:cNvSpPr>
          <p:nvPr>
            <p:ph type="body" idx="36" hasCustomPrompt="1"/>
          </p:nvPr>
        </p:nvSpPr>
        <p:spPr>
          <a:xfrm>
            <a:off x="328862" y="5929057"/>
            <a:ext cx="3689683" cy="485518"/>
          </a:xfrm>
        </p:spPr>
        <p:txBody>
          <a:bodyPr wrap="square" anchor="t" anchorCtr="0">
            <a:spAutoFit/>
          </a:bodyPr>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there is smaller text that would go here. Lorem ipsum dolor sit </a:t>
            </a:r>
            <a:r>
              <a:rPr lang="en-US" err="1"/>
              <a:t>amet</a:t>
            </a:r>
            <a:r>
              <a:rPr lang="en-US"/>
              <a:t>, </a:t>
            </a:r>
            <a:r>
              <a:rPr lang="en-US" err="1"/>
              <a:t>consectetur</a:t>
            </a:r>
            <a:endParaRPr lang="en-US"/>
          </a:p>
        </p:txBody>
      </p:sp>
      <p:sp>
        <p:nvSpPr>
          <p:cNvPr id="22" name="Picture Placeholder 9">
            <a:extLst>
              <a:ext uri="{FF2B5EF4-FFF2-40B4-BE49-F238E27FC236}">
                <a16:creationId xmlns:a16="http://schemas.microsoft.com/office/drawing/2014/main" id="{DD7F8A67-D383-4A5C-ABB7-01D36055F88E}"/>
              </a:ext>
            </a:extLst>
          </p:cNvPr>
          <p:cNvSpPr>
            <a:spLocks noGrp="1"/>
          </p:cNvSpPr>
          <p:nvPr>
            <p:ph type="pic" sz="quarter" idx="37" hasCustomPrompt="1"/>
          </p:nvPr>
        </p:nvSpPr>
        <p:spPr>
          <a:xfrm>
            <a:off x="328862" y="3478406"/>
            <a:ext cx="3657599"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dirty="0"/>
              <a:t>Click to Add Photo</a:t>
            </a:r>
          </a:p>
        </p:txBody>
      </p:sp>
      <p:sp>
        <p:nvSpPr>
          <p:cNvPr id="23" name="Picture Placeholder 9">
            <a:extLst>
              <a:ext uri="{FF2B5EF4-FFF2-40B4-BE49-F238E27FC236}">
                <a16:creationId xmlns:a16="http://schemas.microsoft.com/office/drawing/2014/main" id="{E3304DF0-AAD9-40B1-98CA-3FF5BF50E029}"/>
              </a:ext>
            </a:extLst>
          </p:cNvPr>
          <p:cNvSpPr>
            <a:spLocks noGrp="1"/>
          </p:cNvSpPr>
          <p:nvPr>
            <p:ph type="pic" sz="quarter" idx="38" hasCustomPrompt="1"/>
          </p:nvPr>
        </p:nvSpPr>
        <p:spPr>
          <a:xfrm>
            <a:off x="4216143" y="3478406"/>
            <a:ext cx="3783777"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dirty="0"/>
              <a:t>Click to Add Photo</a:t>
            </a:r>
          </a:p>
        </p:txBody>
      </p:sp>
      <p:sp>
        <p:nvSpPr>
          <p:cNvPr id="27" name="Picture Placeholder 9">
            <a:extLst>
              <a:ext uri="{FF2B5EF4-FFF2-40B4-BE49-F238E27FC236}">
                <a16:creationId xmlns:a16="http://schemas.microsoft.com/office/drawing/2014/main" id="{980BE97B-E65B-4431-9D04-75E50D696B8E}"/>
              </a:ext>
            </a:extLst>
          </p:cNvPr>
          <p:cNvSpPr>
            <a:spLocks noGrp="1"/>
          </p:cNvSpPr>
          <p:nvPr>
            <p:ph type="pic" sz="quarter" idx="39" hasCustomPrompt="1"/>
          </p:nvPr>
        </p:nvSpPr>
        <p:spPr>
          <a:xfrm>
            <a:off x="8221580" y="3478406"/>
            <a:ext cx="3657600"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dirty="0"/>
              <a:t>Click to Add Photo</a:t>
            </a:r>
          </a:p>
        </p:txBody>
      </p:sp>
    </p:spTree>
    <p:extLst>
      <p:ext uri="{BB962C8B-B14F-4D97-AF65-F5344CB8AC3E}">
        <p14:creationId xmlns:p14="http://schemas.microsoft.com/office/powerpoint/2010/main" val="270290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Quote">
    <p:bg>
      <p:bgPr>
        <a:solidFill>
          <a:schemeClr val="bg2"/>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79E91A12-D59B-4799-95CD-3A32AB13CFFF}"/>
              </a:ext>
            </a:extLst>
          </p:cNvPr>
          <p:cNvSpPr>
            <a:spLocks noGrp="1"/>
          </p:cNvSpPr>
          <p:nvPr>
            <p:ph type="body" sz="quarter" idx="14" hasCustomPrompt="1"/>
          </p:nvPr>
        </p:nvSpPr>
        <p:spPr>
          <a:xfrm>
            <a:off x="282101" y="53165"/>
            <a:ext cx="11612880" cy="5016758"/>
          </a:xfrm>
        </p:spPr>
        <p:txBody>
          <a:bodyPr>
            <a:spAutoFit/>
          </a:bodyPr>
          <a:lstStyle>
            <a:lvl1pPr marL="60325" indent="-60325">
              <a:lnSpc>
                <a:spcPts val="9600"/>
              </a:lnSpc>
              <a:buNone/>
              <a:defRPr sz="8000">
                <a:latin typeface="+mj-lt"/>
              </a:defRPr>
            </a:lvl1pPr>
          </a:lstStyle>
          <a:p>
            <a:pPr lvl="0"/>
            <a:r>
              <a:rPr lang="en-US"/>
              <a:t>Full page quote or sentence. Lorem ipsum dolor sit </a:t>
            </a:r>
            <a:r>
              <a:rPr lang="en-US" err="1"/>
              <a:t>amet</a:t>
            </a:r>
            <a:r>
              <a:rPr lang="en-US"/>
              <a:t>, </a:t>
            </a:r>
            <a:r>
              <a:rPr lang="en-US" err="1"/>
              <a:t>consectetur</a:t>
            </a:r>
            <a:r>
              <a:rPr lang="en-US"/>
              <a:t> </a:t>
            </a:r>
            <a:r>
              <a:rPr lang="en-US" err="1"/>
              <a:t>ddipiscing</a:t>
            </a:r>
            <a:r>
              <a:rPr lang="en-US"/>
              <a:t> ipsum </a:t>
            </a:r>
            <a:r>
              <a:rPr lang="en-US" err="1"/>
              <a:t>elit</a:t>
            </a:r>
            <a:r>
              <a:rPr lang="en-US"/>
              <a:t>.” </a:t>
            </a:r>
          </a:p>
        </p:txBody>
      </p:sp>
      <p:sp>
        <p:nvSpPr>
          <p:cNvPr id="13" name="Text Placeholder 3">
            <a:extLst>
              <a:ext uri="{FF2B5EF4-FFF2-40B4-BE49-F238E27FC236}">
                <a16:creationId xmlns:a16="http://schemas.microsoft.com/office/drawing/2014/main" id="{896D4DF3-D303-40E5-9BB4-C2887AD4CE25}"/>
              </a:ext>
            </a:extLst>
          </p:cNvPr>
          <p:cNvSpPr>
            <a:spLocks noGrp="1"/>
          </p:cNvSpPr>
          <p:nvPr>
            <p:ph type="body" sz="quarter" idx="24" hasCustomPrompt="1"/>
          </p:nvPr>
        </p:nvSpPr>
        <p:spPr>
          <a:xfrm>
            <a:off x="298808" y="6251212"/>
            <a:ext cx="11622024" cy="348557"/>
          </a:xfrm>
        </p:spPr>
        <p:txBody>
          <a:bodyPr>
            <a:spAutoFit/>
          </a:bodyPr>
          <a:lstStyle>
            <a:lvl1pPr marL="0" indent="0">
              <a:buNone/>
              <a:defRPr sz="1800"/>
            </a:lvl1pPr>
          </a:lstStyle>
          <a:p>
            <a:pPr lvl="0"/>
            <a:r>
              <a:rPr lang="en-US"/>
              <a:t>NAME, Title, Company</a:t>
            </a:r>
          </a:p>
        </p:txBody>
      </p:sp>
      <p:cxnSp>
        <p:nvCxnSpPr>
          <p:cNvPr id="10" name="Straight Connector 9">
            <a:extLst>
              <a:ext uri="{FF2B5EF4-FFF2-40B4-BE49-F238E27FC236}">
                <a16:creationId xmlns:a16="http://schemas.microsoft.com/office/drawing/2014/main" id="{3D93F98F-51FA-47B5-AD67-B3FA9D4D7C8D}"/>
              </a:ext>
            </a:extLst>
          </p:cNvPr>
          <p:cNvCxnSpPr>
            <a:cxnSpLocks/>
          </p:cNvCxnSpPr>
          <p:nvPr userDrawn="1"/>
        </p:nvCxnSpPr>
        <p:spPr bwMode="gray">
          <a:xfrm>
            <a:off x="0" y="127352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3D30F9-CEC4-4A80-B319-8885901FCC68}"/>
              </a:ext>
            </a:extLst>
          </p:cNvPr>
          <p:cNvCxnSpPr>
            <a:cxnSpLocks/>
          </p:cNvCxnSpPr>
          <p:nvPr userDrawn="1"/>
        </p:nvCxnSpPr>
        <p:spPr bwMode="gray">
          <a:xfrm>
            <a:off x="0" y="2470682"/>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FC81095-FF9C-45F3-8DEB-4F0A3C4ADA5F}"/>
              </a:ext>
            </a:extLst>
          </p:cNvPr>
          <p:cNvCxnSpPr>
            <a:cxnSpLocks/>
          </p:cNvCxnSpPr>
          <p:nvPr userDrawn="1"/>
        </p:nvCxnSpPr>
        <p:spPr bwMode="gray">
          <a:xfrm>
            <a:off x="0" y="3663212"/>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61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Quote &amp; Photo">
    <p:bg>
      <p:bgPr>
        <a:solidFill>
          <a:srgbClr val="E6E6E6"/>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DD02BB2-A349-B449-B34B-9F8A7EDCAE6A}"/>
              </a:ext>
            </a:extLst>
          </p:cNvPr>
          <p:cNvSpPr/>
          <p:nvPr userDrawn="1"/>
        </p:nvSpPr>
        <p:spPr bwMode="ltGray">
          <a:xfrm>
            <a:off x="0" y="0"/>
            <a:ext cx="611563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F5E0FF3-EAED-4B67-B437-FE3B2979E5B1}"/>
              </a:ext>
            </a:extLst>
          </p:cNvPr>
          <p:cNvSpPr>
            <a:spLocks noGrp="1"/>
          </p:cNvSpPr>
          <p:nvPr>
            <p:ph type="title" hasCustomPrompt="1"/>
          </p:nvPr>
        </p:nvSpPr>
        <p:spPr>
          <a:xfrm>
            <a:off x="298808" y="271726"/>
            <a:ext cx="5542434" cy="2419893"/>
          </a:xfrm>
        </p:spPr>
        <p:txBody>
          <a:bodyPr anchor="t" anchorCtr="0">
            <a:spAutoFit/>
          </a:bodyPr>
          <a:lstStyle/>
          <a:p>
            <a:pPr marL="177800" indent="-177800"/>
            <a:r>
              <a:rPr lang="en-US"/>
              <a:t>“Type quote here and include quotation marks before and after text.”</a:t>
            </a:r>
          </a:p>
        </p:txBody>
      </p:sp>
      <p:cxnSp>
        <p:nvCxnSpPr>
          <p:cNvPr id="13" name="Straight Connector 12">
            <a:extLst>
              <a:ext uri="{FF2B5EF4-FFF2-40B4-BE49-F238E27FC236}">
                <a16:creationId xmlns:a16="http://schemas.microsoft.com/office/drawing/2014/main" id="{04AD888E-D9A4-0E4E-8B8C-50778FA440A5}"/>
              </a:ext>
            </a:extLst>
          </p:cNvPr>
          <p:cNvCxnSpPr>
            <a:cxnSpLocks/>
          </p:cNvCxnSpPr>
          <p:nvPr userDrawn="1"/>
        </p:nvCxnSpPr>
        <p:spPr>
          <a:xfrm>
            <a:off x="295102" y="6172200"/>
            <a:ext cx="54173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8EA70641-5692-C941-914E-5EFCB15017AB}"/>
              </a:ext>
            </a:extLst>
          </p:cNvPr>
          <p:cNvSpPr>
            <a:spLocks noGrp="1"/>
          </p:cNvSpPr>
          <p:nvPr>
            <p:ph type="pic" sz="quarter" idx="23" hasCustomPrompt="1"/>
          </p:nvPr>
        </p:nvSpPr>
        <p:spPr>
          <a:xfrm>
            <a:off x="6096000" y="0"/>
            <a:ext cx="6096000" cy="6858000"/>
          </a:xfrm>
          <a:solidFill>
            <a:schemeClr val="bg1">
              <a:lumMod val="75000"/>
            </a:schemeClr>
          </a:solidFill>
        </p:spPr>
        <p:txBody>
          <a:bodyPr bIns="2743200" anchor="ctr" anchorCtr="0"/>
          <a:lstStyle>
            <a:lvl1pPr marL="0" indent="0" algn="ctr">
              <a:buNone/>
              <a:defRPr sz="1200"/>
            </a:lvl1pPr>
          </a:lstStyle>
          <a:p>
            <a:r>
              <a:rPr lang="en-US" dirty="0"/>
              <a:t>Click to Add Photo</a:t>
            </a:r>
          </a:p>
        </p:txBody>
      </p:sp>
      <p:sp>
        <p:nvSpPr>
          <p:cNvPr id="9" name="Text Placeholder 3">
            <a:extLst>
              <a:ext uri="{FF2B5EF4-FFF2-40B4-BE49-F238E27FC236}">
                <a16:creationId xmlns:a16="http://schemas.microsoft.com/office/drawing/2014/main" id="{CEB07134-3C68-A24C-852D-70F78F1351E2}"/>
              </a:ext>
            </a:extLst>
          </p:cNvPr>
          <p:cNvSpPr>
            <a:spLocks noGrp="1"/>
          </p:cNvSpPr>
          <p:nvPr>
            <p:ph type="body" sz="quarter" idx="24" hasCustomPrompt="1"/>
          </p:nvPr>
        </p:nvSpPr>
        <p:spPr>
          <a:xfrm>
            <a:off x="276368" y="6251212"/>
            <a:ext cx="4916488" cy="348557"/>
          </a:xfrm>
        </p:spPr>
        <p:txBody>
          <a:bodyPr>
            <a:spAutoFit/>
          </a:bodyPr>
          <a:lstStyle>
            <a:lvl1pPr marL="0" indent="0">
              <a:buNone/>
              <a:defRPr sz="1800"/>
            </a:lvl1pPr>
          </a:lstStyle>
          <a:p>
            <a:pPr lvl="0"/>
            <a:r>
              <a:rPr lang="en-US"/>
              <a:t>Name, Title, Company</a:t>
            </a:r>
          </a:p>
        </p:txBody>
      </p:sp>
    </p:spTree>
    <p:extLst>
      <p:ext uri="{BB962C8B-B14F-4D97-AF65-F5344CB8AC3E}">
        <p14:creationId xmlns:p14="http://schemas.microsoft.com/office/powerpoint/2010/main" val="130232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ng Quote &amp; Photo">
    <p:bg>
      <p:bgPr>
        <a:solidFill>
          <a:schemeClr val="bg2"/>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4BB19C53-64CF-46A0-B13A-39DA8FE8EF14}"/>
              </a:ext>
            </a:extLst>
          </p:cNvPr>
          <p:cNvSpPr>
            <a:spLocks noGrp="1"/>
          </p:cNvSpPr>
          <p:nvPr>
            <p:ph type="body" sz="quarter" idx="14" hasCustomPrompt="1"/>
          </p:nvPr>
        </p:nvSpPr>
        <p:spPr>
          <a:xfrm>
            <a:off x="282101" y="3803023"/>
            <a:ext cx="11612880" cy="2342949"/>
          </a:xfrm>
        </p:spPr>
        <p:txBody>
          <a:bodyPr>
            <a:spAutoFit/>
          </a:bodyPr>
          <a:lstStyle>
            <a:lvl1pPr marL="0" indent="0">
              <a:lnSpc>
                <a:spcPct val="125000"/>
              </a:lnSpc>
              <a:buNone/>
              <a:defRPr sz="6000">
                <a:latin typeface="+mj-lt"/>
              </a:defRPr>
            </a:lvl1pPr>
          </a:lstStyle>
          <a:p>
            <a:pPr lvl="0"/>
            <a:r>
              <a:rPr lang="en-US"/>
              <a:t>Long title, quote,</a:t>
            </a:r>
            <a:br>
              <a:rPr lang="en-US"/>
            </a:br>
            <a:r>
              <a:rPr lang="en-US"/>
              <a:t>or sentence</a:t>
            </a:r>
          </a:p>
        </p:txBody>
      </p:sp>
      <p:sp>
        <p:nvSpPr>
          <p:cNvPr id="11" name="Picture Placeholder 6">
            <a:extLst>
              <a:ext uri="{FF2B5EF4-FFF2-40B4-BE49-F238E27FC236}">
                <a16:creationId xmlns:a16="http://schemas.microsoft.com/office/drawing/2014/main" id="{0A422AB0-D9FE-7942-86F0-C5D4ABCC5EF5}"/>
              </a:ext>
            </a:extLst>
          </p:cNvPr>
          <p:cNvSpPr>
            <a:spLocks noGrp="1"/>
          </p:cNvSpPr>
          <p:nvPr>
            <p:ph type="pic" sz="quarter" idx="10" hasCustomPrompt="1"/>
          </p:nvPr>
        </p:nvSpPr>
        <p:spPr>
          <a:xfrm>
            <a:off x="0" y="1"/>
            <a:ext cx="12192000" cy="3896360"/>
          </a:xfrm>
          <a:solidFill>
            <a:schemeClr val="bg1">
              <a:lumMod val="75000"/>
            </a:schemeClr>
          </a:solidFill>
        </p:spPr>
        <p:txBody>
          <a:bodyPr bIns="914400" anchor="ctr" anchorCtr="0"/>
          <a:lstStyle>
            <a:lvl1pPr marL="0" indent="0" algn="ctr">
              <a:buNone/>
              <a:defRPr sz="1200"/>
            </a:lvl1pPr>
          </a:lstStyle>
          <a:p>
            <a:r>
              <a:rPr lang="en-US" dirty="0"/>
              <a:t>Click to Add Photo</a:t>
            </a:r>
          </a:p>
        </p:txBody>
      </p:sp>
      <p:sp>
        <p:nvSpPr>
          <p:cNvPr id="4" name="Text Placeholder 3">
            <a:extLst>
              <a:ext uri="{FF2B5EF4-FFF2-40B4-BE49-F238E27FC236}">
                <a16:creationId xmlns:a16="http://schemas.microsoft.com/office/drawing/2014/main" id="{312D5B01-CD02-6A47-BEE9-3A7D01D10B37}"/>
              </a:ext>
            </a:extLst>
          </p:cNvPr>
          <p:cNvSpPr>
            <a:spLocks noGrp="1"/>
          </p:cNvSpPr>
          <p:nvPr>
            <p:ph type="body" sz="quarter" idx="23" hasCustomPrompt="1"/>
          </p:nvPr>
        </p:nvSpPr>
        <p:spPr>
          <a:xfrm>
            <a:off x="282101" y="6249815"/>
            <a:ext cx="11612880" cy="348557"/>
          </a:xfrm>
        </p:spPr>
        <p:txBody>
          <a:bodyPr>
            <a:spAutoFit/>
          </a:bodyPr>
          <a:lstStyle>
            <a:lvl1pPr marL="0" indent="0">
              <a:buNone/>
              <a:defRPr sz="1800">
                <a:solidFill>
                  <a:schemeClr val="tx1"/>
                </a:solidFill>
              </a:defRPr>
            </a:lvl1pPr>
          </a:lstStyle>
          <a:p>
            <a:pPr lvl="0"/>
            <a:r>
              <a:rPr lang="en-US"/>
              <a:t>Small title would go here</a:t>
            </a:r>
          </a:p>
        </p:txBody>
      </p:sp>
      <p:grpSp>
        <p:nvGrpSpPr>
          <p:cNvPr id="2" name="Group 1">
            <a:extLst>
              <a:ext uri="{FF2B5EF4-FFF2-40B4-BE49-F238E27FC236}">
                <a16:creationId xmlns:a16="http://schemas.microsoft.com/office/drawing/2014/main" id="{93D0E37D-62CF-4523-8BF4-479A339275F5}"/>
              </a:ext>
            </a:extLst>
          </p:cNvPr>
          <p:cNvGrpSpPr/>
          <p:nvPr userDrawn="1"/>
        </p:nvGrpSpPr>
        <p:grpSpPr>
          <a:xfrm>
            <a:off x="-10408" y="5020144"/>
            <a:ext cx="12202408" cy="1147282"/>
            <a:chOff x="-10408" y="5115560"/>
            <a:chExt cx="12294704" cy="1147282"/>
          </a:xfrm>
        </p:grpSpPr>
        <p:cxnSp>
          <p:nvCxnSpPr>
            <p:cNvPr id="9" name="Straight Connector 8">
              <a:extLst>
                <a:ext uri="{FF2B5EF4-FFF2-40B4-BE49-F238E27FC236}">
                  <a16:creationId xmlns:a16="http://schemas.microsoft.com/office/drawing/2014/main" id="{7E6DDA52-105B-A244-911F-F4755ABFDBA4}"/>
                </a:ext>
              </a:extLst>
            </p:cNvPr>
            <p:cNvCxnSpPr/>
            <p:nvPr userDrawn="1"/>
          </p:nvCxnSpPr>
          <p:spPr>
            <a:xfrm>
              <a:off x="-10408" y="5115560"/>
              <a:ext cx="1229470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02BAE2C-DFCB-0748-8E88-D33B4E54C0CD}"/>
                </a:ext>
              </a:extLst>
            </p:cNvPr>
            <p:cNvCxnSpPr/>
            <p:nvPr userDrawn="1"/>
          </p:nvCxnSpPr>
          <p:spPr>
            <a:xfrm>
              <a:off x="-10408" y="6262842"/>
              <a:ext cx="1229470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818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with White Type &amp; Photo">
    <p:bg>
      <p:bgPr>
        <a:solidFill>
          <a:schemeClr val="bg2"/>
        </a:solidFill>
        <a:effectLst/>
      </p:bgPr>
    </p:bg>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0A422AB0-D9FE-7942-86F0-C5D4ABCC5EF5}"/>
              </a:ext>
            </a:extLst>
          </p:cNvPr>
          <p:cNvSpPr>
            <a:spLocks noGrp="1"/>
          </p:cNvSpPr>
          <p:nvPr>
            <p:ph type="pic" sz="quarter" idx="10" hasCustomPrompt="1"/>
          </p:nvPr>
        </p:nvSpPr>
        <p:spPr>
          <a:xfrm>
            <a:off x="0" y="0"/>
            <a:ext cx="12192000" cy="6897757"/>
          </a:xfrm>
          <a:solidFill>
            <a:schemeClr val="bg1">
              <a:lumMod val="75000"/>
            </a:schemeClr>
          </a:solidFill>
        </p:spPr>
        <p:txBody>
          <a:bodyPr bIns="914400" anchor="ctr" anchorCtr="0"/>
          <a:lstStyle>
            <a:lvl1pPr marL="0" indent="0" algn="ctr">
              <a:buNone/>
              <a:defRPr sz="1200"/>
            </a:lvl1pPr>
          </a:lstStyle>
          <a:p>
            <a:r>
              <a:rPr lang="en-US" dirty="0"/>
              <a:t>Click to Add Photo</a:t>
            </a:r>
          </a:p>
        </p:txBody>
      </p:sp>
      <p:sp>
        <p:nvSpPr>
          <p:cNvPr id="10" name="Text Placeholder 4">
            <a:extLst>
              <a:ext uri="{FF2B5EF4-FFF2-40B4-BE49-F238E27FC236}">
                <a16:creationId xmlns:a16="http://schemas.microsoft.com/office/drawing/2014/main" id="{4BB19C53-64CF-46A0-B13A-39DA8FE8EF14}"/>
              </a:ext>
            </a:extLst>
          </p:cNvPr>
          <p:cNvSpPr>
            <a:spLocks noGrp="1"/>
          </p:cNvSpPr>
          <p:nvPr>
            <p:ph type="body" sz="quarter" idx="14" hasCustomPrompt="1"/>
          </p:nvPr>
        </p:nvSpPr>
        <p:spPr>
          <a:xfrm>
            <a:off x="282101" y="4111343"/>
            <a:ext cx="11612880" cy="1215717"/>
          </a:xfrm>
        </p:spPr>
        <p:txBody>
          <a:bodyPr>
            <a:spAutoFit/>
          </a:bodyPr>
          <a:lstStyle>
            <a:lvl1pPr marL="0" indent="0">
              <a:lnSpc>
                <a:spcPct val="90000"/>
              </a:lnSpc>
              <a:buNone/>
              <a:defRPr sz="4000">
                <a:solidFill>
                  <a:schemeClr val="bg1"/>
                </a:solidFill>
                <a:latin typeface="+mj-lt"/>
              </a:defRPr>
            </a:lvl1pPr>
          </a:lstStyle>
          <a:p>
            <a:pPr lvl="0"/>
            <a:r>
              <a:rPr lang="en-US"/>
              <a:t>Long title, quote,</a:t>
            </a:r>
            <a:br>
              <a:rPr lang="en-US"/>
            </a:br>
            <a:r>
              <a:rPr lang="en-US"/>
              <a:t>or sentence</a:t>
            </a:r>
          </a:p>
        </p:txBody>
      </p:sp>
      <p:sp>
        <p:nvSpPr>
          <p:cNvPr id="4" name="Text Placeholder 3">
            <a:extLst>
              <a:ext uri="{FF2B5EF4-FFF2-40B4-BE49-F238E27FC236}">
                <a16:creationId xmlns:a16="http://schemas.microsoft.com/office/drawing/2014/main" id="{312D5B01-CD02-6A47-BEE9-3A7D01D10B37}"/>
              </a:ext>
            </a:extLst>
          </p:cNvPr>
          <p:cNvSpPr>
            <a:spLocks noGrp="1"/>
          </p:cNvSpPr>
          <p:nvPr>
            <p:ph type="body" sz="quarter" idx="23" hasCustomPrompt="1"/>
          </p:nvPr>
        </p:nvSpPr>
        <p:spPr>
          <a:xfrm>
            <a:off x="293253" y="6251212"/>
            <a:ext cx="11612880" cy="291618"/>
          </a:xfrm>
        </p:spPr>
        <p:txBody>
          <a:bodyPr>
            <a:spAutoFit/>
          </a:bodyPr>
          <a:lstStyle>
            <a:lvl1pPr marL="0" indent="0">
              <a:buNone/>
              <a:defRPr sz="1400">
                <a:solidFill>
                  <a:schemeClr val="bg1"/>
                </a:solidFill>
              </a:defRPr>
            </a:lvl1pPr>
          </a:lstStyle>
          <a:p>
            <a:pPr lvl="0"/>
            <a:r>
              <a:rPr lang="en-US"/>
              <a:t>Small title would go here</a:t>
            </a:r>
          </a:p>
        </p:txBody>
      </p:sp>
    </p:spTree>
    <p:extLst>
      <p:ext uri="{BB962C8B-B14F-4D97-AF65-F5344CB8AC3E}">
        <p14:creationId xmlns:p14="http://schemas.microsoft.com/office/powerpoint/2010/main" val="404830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with Black Type &amp; Photo">
    <p:bg>
      <p:bgPr>
        <a:solidFill>
          <a:schemeClr val="bg2"/>
        </a:solidFill>
        <a:effectLst/>
      </p:bgPr>
    </p:bg>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0A422AB0-D9FE-7942-86F0-C5D4ABCC5EF5}"/>
              </a:ext>
            </a:extLst>
          </p:cNvPr>
          <p:cNvSpPr>
            <a:spLocks noGrp="1"/>
          </p:cNvSpPr>
          <p:nvPr>
            <p:ph type="pic" sz="quarter" idx="10" hasCustomPrompt="1"/>
          </p:nvPr>
        </p:nvSpPr>
        <p:spPr>
          <a:xfrm>
            <a:off x="0" y="0"/>
            <a:ext cx="12192000" cy="6857999"/>
          </a:xfrm>
          <a:solidFill>
            <a:schemeClr val="bg1">
              <a:lumMod val="75000"/>
            </a:schemeClr>
          </a:solidFill>
        </p:spPr>
        <p:txBody>
          <a:bodyPr bIns="914400" anchor="ctr" anchorCtr="0"/>
          <a:lstStyle>
            <a:lvl1pPr marL="0" indent="0" algn="ctr">
              <a:buNone/>
              <a:defRPr sz="1200"/>
            </a:lvl1pPr>
          </a:lstStyle>
          <a:p>
            <a:r>
              <a:rPr lang="en-US" dirty="0"/>
              <a:t>Click to Add Photo</a:t>
            </a:r>
          </a:p>
        </p:txBody>
      </p:sp>
      <p:sp>
        <p:nvSpPr>
          <p:cNvPr id="10" name="Text Placeholder 4">
            <a:extLst>
              <a:ext uri="{FF2B5EF4-FFF2-40B4-BE49-F238E27FC236}">
                <a16:creationId xmlns:a16="http://schemas.microsoft.com/office/drawing/2014/main" id="{4BB19C53-64CF-46A0-B13A-39DA8FE8EF14}"/>
              </a:ext>
            </a:extLst>
          </p:cNvPr>
          <p:cNvSpPr>
            <a:spLocks noGrp="1"/>
          </p:cNvSpPr>
          <p:nvPr>
            <p:ph type="body" sz="quarter" idx="14" hasCustomPrompt="1"/>
          </p:nvPr>
        </p:nvSpPr>
        <p:spPr>
          <a:xfrm>
            <a:off x="282101" y="4111343"/>
            <a:ext cx="11612880" cy="1215717"/>
          </a:xfrm>
        </p:spPr>
        <p:txBody>
          <a:bodyPr>
            <a:spAutoFit/>
          </a:bodyPr>
          <a:lstStyle>
            <a:lvl1pPr marL="0" indent="0">
              <a:lnSpc>
                <a:spcPct val="90000"/>
              </a:lnSpc>
              <a:buNone/>
              <a:defRPr sz="4000">
                <a:latin typeface="+mj-lt"/>
              </a:defRPr>
            </a:lvl1pPr>
          </a:lstStyle>
          <a:p>
            <a:pPr lvl="0"/>
            <a:r>
              <a:rPr lang="en-US"/>
              <a:t>Long title, quote,</a:t>
            </a:r>
            <a:br>
              <a:rPr lang="en-US"/>
            </a:br>
            <a:r>
              <a:rPr lang="en-US"/>
              <a:t>or sentence</a:t>
            </a:r>
          </a:p>
        </p:txBody>
      </p:sp>
      <p:sp>
        <p:nvSpPr>
          <p:cNvPr id="4" name="Text Placeholder 3">
            <a:extLst>
              <a:ext uri="{FF2B5EF4-FFF2-40B4-BE49-F238E27FC236}">
                <a16:creationId xmlns:a16="http://schemas.microsoft.com/office/drawing/2014/main" id="{312D5B01-CD02-6A47-BEE9-3A7D01D10B37}"/>
              </a:ext>
            </a:extLst>
          </p:cNvPr>
          <p:cNvSpPr>
            <a:spLocks noGrp="1"/>
          </p:cNvSpPr>
          <p:nvPr>
            <p:ph type="body" sz="quarter" idx="23" hasCustomPrompt="1"/>
          </p:nvPr>
        </p:nvSpPr>
        <p:spPr>
          <a:xfrm>
            <a:off x="293253" y="6251212"/>
            <a:ext cx="11612880" cy="291618"/>
          </a:xfrm>
        </p:spPr>
        <p:txBody>
          <a:bodyPr>
            <a:spAutoFit/>
          </a:bodyPr>
          <a:lstStyle>
            <a:lvl1pPr marL="0" indent="0">
              <a:buNone/>
              <a:defRPr sz="1400">
                <a:solidFill>
                  <a:schemeClr val="tx1"/>
                </a:solidFill>
              </a:defRPr>
            </a:lvl1pPr>
          </a:lstStyle>
          <a:p>
            <a:pPr lvl="0"/>
            <a:r>
              <a:rPr lang="en-US"/>
              <a:t>Small title would go here</a:t>
            </a:r>
          </a:p>
        </p:txBody>
      </p:sp>
    </p:spTree>
    <p:extLst>
      <p:ext uri="{BB962C8B-B14F-4D97-AF65-F5344CB8AC3E}">
        <p14:creationId xmlns:p14="http://schemas.microsoft.com/office/powerpoint/2010/main" val="151555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rgbClr val="E6E6E6"/>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8FC0354-FF3E-4D42-A5FC-BC26485E9DBC}"/>
              </a:ext>
            </a:extLst>
          </p:cNvPr>
          <p:cNvSpPr>
            <a:spLocks noGrp="1"/>
          </p:cNvSpPr>
          <p:nvPr>
            <p:ph type="pic" sz="quarter" idx="10" hasCustomPrompt="1"/>
          </p:nvPr>
        </p:nvSpPr>
        <p:spPr>
          <a:xfrm>
            <a:off x="0" y="0"/>
            <a:ext cx="12192000" cy="6858000"/>
          </a:xfrm>
          <a:solidFill>
            <a:schemeClr val="bg1">
              <a:lumMod val="75000"/>
            </a:schemeClr>
          </a:solidFill>
        </p:spPr>
        <p:txBody>
          <a:bodyPr bIns="2743200" anchor="ctr" anchorCtr="0"/>
          <a:lstStyle>
            <a:lvl1pPr marL="0" indent="0" algn="ctr">
              <a:buNone/>
              <a:defRPr sz="1400"/>
            </a:lvl1pPr>
          </a:lstStyle>
          <a:p>
            <a:r>
              <a:rPr lang="en-US" dirty="0"/>
              <a:t>Click to Add Photo</a:t>
            </a:r>
          </a:p>
        </p:txBody>
      </p:sp>
    </p:spTree>
    <p:extLst>
      <p:ext uri="{BB962C8B-B14F-4D97-AF65-F5344CB8AC3E}">
        <p14:creationId xmlns:p14="http://schemas.microsoft.com/office/powerpoint/2010/main" val="412208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Statistic">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12723C-5406-0349-9FCB-4724CD8B3A53}"/>
              </a:ext>
            </a:extLst>
          </p:cNvPr>
          <p:cNvSpPr>
            <a:spLocks noGrp="1"/>
          </p:cNvSpPr>
          <p:nvPr>
            <p:ph type="body" sz="quarter" idx="11" hasCustomPrompt="1"/>
          </p:nvPr>
        </p:nvSpPr>
        <p:spPr>
          <a:xfrm>
            <a:off x="899319" y="1310878"/>
            <a:ext cx="10393362" cy="3626644"/>
          </a:xfrm>
        </p:spPr>
        <p:txBody>
          <a:bodyPr anchor="t" anchorCtr="0"/>
          <a:lstStyle>
            <a:lvl1pPr marL="0" indent="0" algn="ctr">
              <a:buNone/>
              <a:defRPr sz="30000">
                <a:solidFill>
                  <a:schemeClr val="tx1"/>
                </a:solidFill>
              </a:defRPr>
            </a:lvl1pPr>
          </a:lstStyle>
          <a:p>
            <a:pPr lvl="0"/>
            <a:r>
              <a:rPr lang="en-US"/>
              <a:t>100%</a:t>
            </a:r>
          </a:p>
        </p:txBody>
      </p:sp>
      <p:sp>
        <p:nvSpPr>
          <p:cNvPr id="3" name="Text Placeholder 2">
            <a:extLst>
              <a:ext uri="{FF2B5EF4-FFF2-40B4-BE49-F238E27FC236}">
                <a16:creationId xmlns:a16="http://schemas.microsoft.com/office/drawing/2014/main" id="{E6C5FC93-04CE-0248-B494-4EB15CE3FA63}"/>
              </a:ext>
            </a:extLst>
          </p:cNvPr>
          <p:cNvSpPr>
            <a:spLocks noGrp="1"/>
          </p:cNvSpPr>
          <p:nvPr>
            <p:ph type="body" sz="quarter" idx="12" hasCustomPrompt="1"/>
          </p:nvPr>
        </p:nvSpPr>
        <p:spPr>
          <a:xfrm>
            <a:off x="878305" y="5343525"/>
            <a:ext cx="10455442" cy="1270000"/>
          </a:xfrm>
        </p:spPr>
        <p:txBody>
          <a:bodyPr/>
          <a:lstStyle>
            <a:lvl1pPr marL="0" indent="0" algn="ctr">
              <a:buNone/>
              <a:defRPr sz="2800">
                <a:solidFill>
                  <a:schemeClr val="tx1"/>
                </a:solidFill>
              </a:defRPr>
            </a:lvl1pPr>
          </a:lstStyle>
          <a:p>
            <a:pPr lvl="0"/>
            <a:r>
              <a:rPr lang="en-US"/>
              <a:t>Secondary text goes here.</a:t>
            </a:r>
          </a:p>
        </p:txBody>
      </p:sp>
      <p:cxnSp>
        <p:nvCxnSpPr>
          <p:cNvPr id="6" name="Straight Connector 5">
            <a:extLst>
              <a:ext uri="{FF2B5EF4-FFF2-40B4-BE49-F238E27FC236}">
                <a16:creationId xmlns:a16="http://schemas.microsoft.com/office/drawing/2014/main" id="{97F32798-A1C4-B24E-A3C2-B2D66586077E}"/>
              </a:ext>
            </a:extLst>
          </p:cNvPr>
          <p:cNvCxnSpPr>
            <a:cxnSpLocks/>
          </p:cNvCxnSpPr>
          <p:nvPr userDrawn="1"/>
        </p:nvCxnSpPr>
        <p:spPr>
          <a:xfrm>
            <a:off x="-29817" y="4953000"/>
            <a:ext cx="1222181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6">
            <a:extLst>
              <a:ext uri="{FF2B5EF4-FFF2-40B4-BE49-F238E27FC236}">
                <a16:creationId xmlns:a16="http://schemas.microsoft.com/office/drawing/2014/main" id="{127B2303-B8A8-4AB6-8445-0182B3B239BC}"/>
              </a:ext>
            </a:extLst>
          </p:cNvPr>
          <p:cNvSpPr>
            <a:spLocks noGrp="1"/>
          </p:cNvSpPr>
          <p:nvPr>
            <p:ph type="sldNum" sz="quarter" idx="13"/>
          </p:nvPr>
        </p:nvSpPr>
        <p:spPr>
          <a:xfrm>
            <a:off x="298450"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dirty="0">
              <a:solidFill>
                <a:schemeClr val="tx1"/>
              </a:solidFill>
            </a:endParaRPr>
          </a:p>
        </p:txBody>
      </p:sp>
    </p:spTree>
    <p:extLst>
      <p:ext uri="{BB962C8B-B14F-4D97-AF65-F5344CB8AC3E}">
        <p14:creationId xmlns:p14="http://schemas.microsoft.com/office/powerpoint/2010/main" val="72124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Slide with Dark Photo Background">
    <p:bg>
      <p:bgPr>
        <a:solidFill>
          <a:schemeClr val="bg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5EE755C-97F0-4B69-962B-E045E881D196}"/>
              </a:ext>
            </a:extLst>
          </p:cNvPr>
          <p:cNvSpPr>
            <a:spLocks noGrp="1"/>
          </p:cNvSpPr>
          <p:nvPr>
            <p:ph type="pic" sz="quarter" idx="10"/>
          </p:nvPr>
        </p:nvSpPr>
        <p:spPr>
          <a:xfrm>
            <a:off x="0" y="0"/>
            <a:ext cx="12192000" cy="6858000"/>
          </a:xfrm>
          <a:solidFill>
            <a:schemeClr val="bg1">
              <a:lumMod val="65000"/>
            </a:schemeClr>
          </a:solidFill>
        </p:spPr>
        <p:txBody>
          <a:bodyPr/>
          <a:lstStyle>
            <a:lvl1pPr marL="0" indent="0">
              <a:buNone/>
              <a:defRPr sz="1600">
                <a:solidFill>
                  <a:schemeClr val="bg1"/>
                </a:solidFill>
              </a:defRPr>
            </a:lvl1pPr>
          </a:lstStyle>
          <a:p>
            <a:endParaRPr lang="en-US" dirty="0"/>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white">
          <a:xfrm>
            <a:off x="249582" y="116032"/>
            <a:ext cx="11612880" cy="3114060"/>
          </a:xfrm>
          <a:ln>
            <a:noFill/>
          </a:ln>
        </p:spPr>
        <p:txBody>
          <a:bodyPr/>
          <a:lstStyle>
            <a:lvl1pPr marL="0" indent="0">
              <a:lnSpc>
                <a:spcPct val="95000"/>
              </a:lnSpc>
              <a:buNone/>
              <a:defRPr sz="8000">
                <a:solidFill>
                  <a:schemeClr val="bg1"/>
                </a:solidFill>
                <a:latin typeface="+mj-lt"/>
              </a:defRPr>
            </a:lvl1pPr>
          </a:lstStyle>
          <a:p>
            <a:pPr lvl="0"/>
            <a:r>
              <a:rPr lang="en-US"/>
              <a:t>Thank You</a:t>
            </a:r>
          </a:p>
        </p:txBody>
      </p:sp>
    </p:spTree>
    <p:extLst>
      <p:ext uri="{BB962C8B-B14F-4D97-AF65-F5344CB8AC3E}">
        <p14:creationId xmlns:p14="http://schemas.microsoft.com/office/powerpoint/2010/main" val="284310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Slide with Light Photo Background">
    <p:bg>
      <p:bgPr>
        <a:solidFill>
          <a:schemeClr val="bg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5EE755C-97F0-4B69-962B-E045E881D196}"/>
              </a:ext>
            </a:extLst>
          </p:cNvPr>
          <p:cNvSpPr>
            <a:spLocks noGrp="1"/>
          </p:cNvSpPr>
          <p:nvPr>
            <p:ph type="pic" sz="quarter" idx="10"/>
          </p:nvPr>
        </p:nvSpPr>
        <p:spPr>
          <a:xfrm>
            <a:off x="0" y="0"/>
            <a:ext cx="12192000" cy="6858000"/>
          </a:xfrm>
          <a:solidFill>
            <a:schemeClr val="bg1">
              <a:lumMod val="65000"/>
            </a:schemeClr>
          </a:solidFill>
        </p:spPr>
        <p:txBody>
          <a:bodyPr/>
          <a:lstStyle>
            <a:lvl1pPr marL="0" indent="0">
              <a:buNone/>
              <a:defRPr sz="1600">
                <a:solidFill>
                  <a:schemeClr val="bg1"/>
                </a:solidFill>
              </a:defRPr>
            </a:lvl1pPr>
          </a:lstStyle>
          <a:p>
            <a:endParaRPr lang="en-US" dirty="0"/>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82" y="116032"/>
            <a:ext cx="11612880" cy="3114060"/>
          </a:xfrm>
          <a:ln>
            <a:noFill/>
          </a:ln>
        </p:spPr>
        <p:txBody>
          <a:bodyPr/>
          <a:lstStyle>
            <a:lvl1pPr marL="0" indent="0">
              <a:lnSpc>
                <a:spcPct val="95000"/>
              </a:lnSpc>
              <a:buNone/>
              <a:defRPr sz="8000">
                <a:solidFill>
                  <a:schemeClr val="tx1"/>
                </a:solidFill>
                <a:latin typeface="+mj-lt"/>
              </a:defRPr>
            </a:lvl1pPr>
          </a:lstStyle>
          <a:p>
            <a:pPr lvl="0"/>
            <a:r>
              <a:rPr lang="en-US"/>
              <a:t>Thank You</a:t>
            </a:r>
          </a:p>
        </p:txBody>
      </p:sp>
    </p:spTree>
    <p:extLst>
      <p:ext uri="{BB962C8B-B14F-4D97-AF65-F5344CB8AC3E}">
        <p14:creationId xmlns:p14="http://schemas.microsoft.com/office/powerpoint/2010/main" val="406490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with Blue Background">
    <p:bg>
      <p:bgPr>
        <a:solidFill>
          <a:schemeClr val="bg2"/>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83" y="3006309"/>
            <a:ext cx="11612880" cy="2607601"/>
          </a:xfrm>
          <a:ln>
            <a:noFill/>
          </a:ln>
        </p:spPr>
        <p:txBody>
          <a:bodyPr anchor="b" anchorCtr="0"/>
          <a:lstStyle>
            <a:lvl1pPr marL="0" indent="0">
              <a:lnSpc>
                <a:spcPct val="95000"/>
              </a:lnSpc>
              <a:buNone/>
              <a:defRPr sz="6000">
                <a:solidFill>
                  <a:schemeClr val="tx1"/>
                </a:solidFill>
                <a:latin typeface="+mj-lt"/>
              </a:defRPr>
            </a:lvl1pPr>
          </a:lstStyle>
          <a:p>
            <a:pPr lvl="0"/>
            <a:r>
              <a:rPr lang="en-US"/>
              <a:t>Section Divider with</a:t>
            </a:r>
            <a:br>
              <a:rPr lang="en-US"/>
            </a:br>
            <a:r>
              <a:rPr lang="en-US"/>
              <a:t>Carryover Copy</a:t>
            </a:r>
          </a:p>
        </p:txBody>
      </p:sp>
      <p:cxnSp>
        <p:nvCxnSpPr>
          <p:cNvPr id="6" name="Straight Connector 5">
            <a:extLst>
              <a:ext uri="{FF2B5EF4-FFF2-40B4-BE49-F238E27FC236}">
                <a16:creationId xmlns:a16="http://schemas.microsoft.com/office/drawing/2014/main" id="{F23CD728-6944-4B05-8B1E-5E869668F67E}"/>
              </a:ext>
            </a:extLst>
          </p:cNvPr>
          <p:cNvCxnSpPr>
            <a:cxnSpLocks/>
          </p:cNvCxnSpPr>
          <p:nvPr userDrawn="1"/>
        </p:nvCxnSpPr>
        <p:spPr bwMode="black">
          <a:xfrm>
            <a:off x="0" y="5574159"/>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logo">
            <a:extLst>
              <a:ext uri="{FF2B5EF4-FFF2-40B4-BE49-F238E27FC236}">
                <a16:creationId xmlns:a16="http://schemas.microsoft.com/office/drawing/2014/main" id="{11333140-C4C1-47FE-BCFF-E27A119C4B9B}"/>
              </a:ext>
            </a:extLst>
          </p:cNvPr>
          <p:cNvSpPr>
            <a:spLocks noChangeAspect="1" noEditPoints="1"/>
          </p:cNvSpPr>
          <p:nvPr userDrawn="1"/>
        </p:nvSpPr>
        <p:spPr bwMode="gray">
          <a:xfrm>
            <a:off x="11386100" y="4808020"/>
            <a:ext cx="536124" cy="536123"/>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dirty="0"/>
          </a:p>
        </p:txBody>
      </p:sp>
    </p:spTree>
    <p:extLst>
      <p:ext uri="{BB962C8B-B14F-4D97-AF65-F5344CB8AC3E}">
        <p14:creationId xmlns:p14="http://schemas.microsoft.com/office/powerpoint/2010/main" val="193682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Slide with Blue Background">
    <p:bg>
      <p:bgPr>
        <a:solidFill>
          <a:schemeClr val="bg2"/>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82" y="116032"/>
            <a:ext cx="11612880" cy="3114060"/>
          </a:xfrm>
          <a:ln>
            <a:noFill/>
          </a:ln>
        </p:spPr>
        <p:txBody>
          <a:bodyPr/>
          <a:lstStyle>
            <a:lvl1pPr marL="0" indent="0">
              <a:lnSpc>
                <a:spcPct val="95000"/>
              </a:lnSpc>
              <a:buNone/>
              <a:defRPr sz="8000">
                <a:solidFill>
                  <a:schemeClr val="tx1"/>
                </a:solidFill>
                <a:latin typeface="+mj-lt"/>
              </a:defRPr>
            </a:lvl1pPr>
          </a:lstStyle>
          <a:p>
            <a:pPr lvl="0"/>
            <a:r>
              <a:rPr lang="en-US"/>
              <a:t>Thank You</a:t>
            </a:r>
          </a:p>
        </p:txBody>
      </p:sp>
      <p:cxnSp>
        <p:nvCxnSpPr>
          <p:cNvPr id="4" name="Straight Connector 3">
            <a:extLst>
              <a:ext uri="{FF2B5EF4-FFF2-40B4-BE49-F238E27FC236}">
                <a16:creationId xmlns:a16="http://schemas.microsoft.com/office/drawing/2014/main" id="{96AD1017-FE5C-470F-979A-B8E90BD767CE}"/>
              </a:ext>
            </a:extLst>
          </p:cNvPr>
          <p:cNvCxnSpPr>
            <a:cxnSpLocks/>
          </p:cNvCxnSpPr>
          <p:nvPr userDrawn="1"/>
        </p:nvCxnSpPr>
        <p:spPr bwMode="black">
          <a:xfrm>
            <a:off x="0" y="13535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logo">
            <a:extLst>
              <a:ext uri="{FF2B5EF4-FFF2-40B4-BE49-F238E27FC236}">
                <a16:creationId xmlns:a16="http://schemas.microsoft.com/office/drawing/2014/main" id="{F10EAB7B-87E2-481C-BCC7-ED1C587C1841}"/>
              </a:ext>
            </a:extLst>
          </p:cNvPr>
          <p:cNvSpPr>
            <a:spLocks noChangeAspect="1" noEditPoints="1"/>
          </p:cNvSpPr>
          <p:nvPr userDrawn="1"/>
        </p:nvSpPr>
        <p:spPr bwMode="gray">
          <a:xfrm>
            <a:off x="285242" y="5862684"/>
            <a:ext cx="722492" cy="722489"/>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dirty="0"/>
          </a:p>
        </p:txBody>
      </p:sp>
    </p:spTree>
    <p:extLst>
      <p:ext uri="{BB962C8B-B14F-4D97-AF65-F5344CB8AC3E}">
        <p14:creationId xmlns:p14="http://schemas.microsoft.com/office/powerpoint/2010/main" val="103979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ogo ">
    <p:bg>
      <p:bgPr>
        <a:solidFill>
          <a:schemeClr val="bg2"/>
        </a:solidFill>
        <a:effectLst/>
      </p:bgPr>
    </p:bg>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484E96F8-EFE7-4607-AF1C-0FB4EC8B18A7}"/>
              </a:ext>
            </a:extLst>
          </p:cNvPr>
          <p:cNvSpPr>
            <a:spLocks noChangeAspect="1" noEditPoints="1"/>
          </p:cNvSpPr>
          <p:nvPr userDrawn="1"/>
        </p:nvSpPr>
        <p:spPr bwMode="gray">
          <a:xfrm>
            <a:off x="4275617" y="1602475"/>
            <a:ext cx="3646141" cy="3646134"/>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dirty="0"/>
          </a:p>
        </p:txBody>
      </p:sp>
    </p:spTree>
    <p:extLst>
      <p:ext uri="{BB962C8B-B14F-4D97-AF65-F5344CB8AC3E}">
        <p14:creationId xmlns:p14="http://schemas.microsoft.com/office/powerpoint/2010/main" val="181649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90B45F38-CFD5-466C-BE58-79F2F44D79E6}"/>
              </a:ext>
            </a:extLst>
          </p:cNvPr>
          <p:cNvSpPr>
            <a:spLocks noGrp="1"/>
          </p:cNvSpPr>
          <p:nvPr>
            <p:ph type="sldNum" sz="quarter" idx="12"/>
          </p:nvPr>
        </p:nvSpPr>
        <p:spPr>
          <a:xfrm>
            <a:off x="298450" y="6457053"/>
            <a:ext cx="252409" cy="153888"/>
          </a:xfrm>
          <a:prstGeom prst="rect">
            <a:avLst/>
          </a:prstGeom>
        </p:spPr>
        <p:txBody>
          <a:bodyPr lIns="0" tIns="0" rIns="0" bIns="0" anchor="ctr" anchorCtr="0">
            <a:spAutoFit/>
          </a:bodyPr>
          <a:lstStyle>
            <a:lvl1pPr>
              <a:defRPr sz="1000">
                <a:latin typeface="+mn-lt"/>
              </a:defRPr>
            </a:lvl1pPr>
          </a:lstStyle>
          <a:p>
            <a:pPr algn="l"/>
            <a:fld id="{7EAD36D4-32FF-544B-9EC2-1F035E0F636E}" type="slidenum">
              <a:rPr lang="en-US" smtClean="0">
                <a:solidFill>
                  <a:schemeClr val="tx1"/>
                </a:solidFill>
              </a:rPr>
              <a:pPr algn="l"/>
              <a:t>‹#›</a:t>
            </a:fld>
            <a:endParaRPr lang="en-US" dirty="0">
              <a:solidFill>
                <a:schemeClr val="tx1"/>
              </a:solidFill>
            </a:endParaRPr>
          </a:p>
        </p:txBody>
      </p:sp>
    </p:spTree>
    <p:extLst>
      <p:ext uri="{BB962C8B-B14F-4D97-AF65-F5344CB8AC3E}">
        <p14:creationId xmlns:p14="http://schemas.microsoft.com/office/powerpoint/2010/main" val="310261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enter Title w/ Tria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CC80-5D08-7645-A90D-494DB63AD0DE}"/>
              </a:ext>
            </a:extLst>
          </p:cNvPr>
          <p:cNvSpPr>
            <a:spLocks noGrp="1"/>
          </p:cNvSpPr>
          <p:nvPr>
            <p:ph type="title" hasCustomPrompt="1"/>
          </p:nvPr>
        </p:nvSpPr>
        <p:spPr>
          <a:xfrm>
            <a:off x="838200" y="546652"/>
            <a:ext cx="10515600" cy="682153"/>
          </a:xfrm>
        </p:spPr>
        <p:txBody>
          <a:bodyPr/>
          <a:lstStyle>
            <a:lvl1pPr algn="ctr">
              <a:defRPr/>
            </a:lvl1pPr>
          </a:lstStyle>
          <a:p>
            <a:r>
              <a:rPr lang="en-US"/>
              <a:t>CLICK TO EDIT MASTER TITLE STYLE</a:t>
            </a:r>
          </a:p>
        </p:txBody>
      </p:sp>
      <p:sp>
        <p:nvSpPr>
          <p:cNvPr id="7" name="Text Placeholder 6">
            <a:extLst>
              <a:ext uri="{FF2B5EF4-FFF2-40B4-BE49-F238E27FC236}">
                <a16:creationId xmlns:a16="http://schemas.microsoft.com/office/drawing/2014/main" id="{358538EB-D5DE-2B43-89E6-9BC4F3188115}"/>
              </a:ext>
            </a:extLst>
          </p:cNvPr>
          <p:cNvSpPr>
            <a:spLocks noGrp="1"/>
          </p:cNvSpPr>
          <p:nvPr>
            <p:ph type="body" sz="quarter" idx="10" hasCustomPrompt="1"/>
          </p:nvPr>
        </p:nvSpPr>
        <p:spPr>
          <a:xfrm>
            <a:off x="838200" y="1248534"/>
            <a:ext cx="10515600" cy="641466"/>
          </a:xfrm>
        </p:spPr>
        <p:txBody>
          <a:bodyPr/>
          <a:lstStyle>
            <a:lvl1pPr marL="0" indent="0" algn="ctr">
              <a:buNone/>
              <a:defRPr spc="300"/>
            </a:lvl1pPr>
            <a:lvl2pPr marL="457200" indent="0" algn="ctr">
              <a:buNone/>
              <a:defRPr spc="300"/>
            </a:lvl2pPr>
            <a:lvl3pPr marL="914400" indent="0" algn="ctr">
              <a:buNone/>
              <a:defRPr spc="300"/>
            </a:lvl3pPr>
            <a:lvl4pPr marL="1371600" indent="0" algn="ctr">
              <a:buNone/>
              <a:defRPr spc="300"/>
            </a:lvl4pPr>
            <a:lvl5pPr marL="1828800" indent="0" algn="ctr">
              <a:buNone/>
              <a:defRPr spc="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ight Triangle 2">
            <a:extLst>
              <a:ext uri="{FF2B5EF4-FFF2-40B4-BE49-F238E27FC236}">
                <a16:creationId xmlns:a16="http://schemas.microsoft.com/office/drawing/2014/main" id="{84B7AF2D-B0A3-9E4A-878F-BE7844A82009}"/>
              </a:ext>
            </a:extLst>
          </p:cNvPr>
          <p:cNvSpPr/>
          <p:nvPr userDrawn="1"/>
        </p:nvSpPr>
        <p:spPr>
          <a:xfrm rot="18900000">
            <a:off x="5867136" y="-228865"/>
            <a:ext cx="457729" cy="45772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P Simplified Light"/>
            </a:endParaRPr>
          </a:p>
        </p:txBody>
      </p:sp>
      <p:sp>
        <p:nvSpPr>
          <p:cNvPr id="8" name="Footer Placeholder 4">
            <a:extLst>
              <a:ext uri="{FF2B5EF4-FFF2-40B4-BE49-F238E27FC236}">
                <a16:creationId xmlns:a16="http://schemas.microsoft.com/office/drawing/2014/main" id="{BD0EE754-50D2-0C46-95F6-F56F52E29771}"/>
              </a:ext>
            </a:extLst>
          </p:cNvPr>
          <p:cNvSpPr>
            <a:spLocks noGrp="1"/>
          </p:cNvSpPr>
          <p:nvPr>
            <p:ph type="ftr" sz="quarter" idx="3"/>
          </p:nvPr>
        </p:nvSpPr>
        <p:spPr>
          <a:xfrm>
            <a:off x="447830" y="6470649"/>
            <a:ext cx="8282586" cy="136525"/>
          </a:xfrm>
          <a:prstGeom prst="rect">
            <a:avLst/>
          </a:prstGeom>
        </p:spPr>
        <p:txBody>
          <a:bodyPr vert="horz" lIns="91440" tIns="45720" rIns="91440" bIns="45720" rtlCol="0" anchor="ctr"/>
          <a:lstStyle>
            <a:lvl1pPr algn="l">
              <a:defRPr sz="800" b="0" i="0">
                <a:solidFill>
                  <a:schemeClr val="tx2"/>
                </a:solidFill>
                <a:latin typeface="HP Simplified Light" panose="020B0404020204020204" pitchFamily="34" charset="0"/>
              </a:defRPr>
            </a:lvl1pPr>
          </a:lstStyle>
          <a:p>
            <a:r>
              <a:rPr lang="en-US" dirty="0">
                <a:solidFill>
                  <a:schemeClr val="bg2">
                    <a:lumMod val="25000"/>
                  </a:schemeClr>
                </a:solidFill>
                <a:latin typeface="HP Simplified" panose="020B0604020204020204" pitchFamily="34" charset="0"/>
              </a:rPr>
              <a:t>HP Confidential. For use by HP or Partner with Customers under HP CDA only. </a:t>
            </a:r>
            <a:r>
              <a:rPr lang="en-US" dirty="0">
                <a:solidFill>
                  <a:prstClr val="black">
                    <a:lumMod val="75000"/>
                    <a:lumOff val="25000"/>
                  </a:prstClr>
                </a:solidFill>
                <a:latin typeface="HP Simplified Light"/>
              </a:rPr>
              <a:t>© 2021 HP Development Company, L.P. The information contained herein is subject to change without notice. </a:t>
            </a:r>
          </a:p>
        </p:txBody>
      </p:sp>
    </p:spTree>
    <p:extLst>
      <p:ext uri="{BB962C8B-B14F-4D97-AF65-F5344CB8AC3E}">
        <p14:creationId xmlns:p14="http://schemas.microsoft.com/office/powerpoint/2010/main" val="27571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35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ver with Photo 4">
    <p:bg>
      <p:bgPr>
        <a:solidFill>
          <a:schemeClr val="accent6"/>
        </a:solidFill>
        <a:effectLst/>
      </p:bgPr>
    </p:bg>
    <p:spTree>
      <p:nvGrpSpPr>
        <p:cNvPr id="1" name=""/>
        <p:cNvGrpSpPr/>
        <p:nvPr/>
      </p:nvGrpSpPr>
      <p:grpSpPr>
        <a:xfrm>
          <a:off x="0" y="0"/>
          <a:ext cx="0" cy="0"/>
          <a:chOff x="0" y="0"/>
          <a:chExt cx="0" cy="0"/>
        </a:xfrm>
      </p:grpSpPr>
      <p:pic>
        <p:nvPicPr>
          <p:cNvPr id="11" name="Picture Placeholder 17">
            <a:extLst>
              <a:ext uri="{FF2B5EF4-FFF2-40B4-BE49-F238E27FC236}">
                <a16:creationId xmlns:a16="http://schemas.microsoft.com/office/drawing/2014/main" id="{9478F000-4BE4-EEBB-CF72-12E4FB04414A}"/>
              </a:ext>
            </a:extLst>
          </p:cNvPr>
          <p:cNvPicPr>
            <a:picLocks noChangeAspect="1"/>
          </p:cNvPicPr>
          <p:nvPr userDrawn="1"/>
        </p:nvPicPr>
        <p:blipFill>
          <a:blip r:embed="rId2"/>
          <a:srcRect t="9362" b="9362"/>
          <a:stretch/>
        </p:blipFill>
        <p:spPr>
          <a:xfrm>
            <a:off x="0" y="0"/>
            <a:ext cx="12192000" cy="5573848"/>
          </a:xfrm>
          <a:prstGeom prst="rect">
            <a:avLst/>
          </a:prstGeom>
        </p:spPr>
      </p:pic>
      <p:sp>
        <p:nvSpPr>
          <p:cNvPr id="16" name="Text Placeholder 3">
            <a:extLst>
              <a:ext uri="{FF2B5EF4-FFF2-40B4-BE49-F238E27FC236}">
                <a16:creationId xmlns:a16="http://schemas.microsoft.com/office/drawing/2014/main" id="{F876A7DA-F8C7-EB4B-BCB0-CA9AB969E8D1}"/>
              </a:ext>
            </a:extLst>
          </p:cNvPr>
          <p:cNvSpPr>
            <a:spLocks noGrp="1"/>
          </p:cNvSpPr>
          <p:nvPr>
            <p:ph type="body" sz="quarter" idx="15" hasCustomPrompt="1"/>
          </p:nvPr>
        </p:nvSpPr>
        <p:spPr bwMode="gray">
          <a:xfrm>
            <a:off x="249583" y="2337708"/>
            <a:ext cx="5694017" cy="396172"/>
          </a:xfrm>
          <a:ln>
            <a:noFill/>
          </a:ln>
        </p:spPr>
        <p:txBody>
          <a:bodyPr>
            <a:noAutofit/>
          </a:bodyPr>
          <a:lstStyle>
            <a:lvl1pPr marL="0" indent="0">
              <a:buNone/>
              <a:defRPr sz="2800">
                <a:solidFill>
                  <a:schemeClr val="tx1"/>
                </a:solidFill>
                <a:latin typeface="+mn-lt"/>
              </a:defRPr>
            </a:lvl1pPr>
          </a:lstStyle>
          <a:p>
            <a:pPr lvl="0"/>
            <a:r>
              <a:rPr lang="en-US"/>
              <a:t>Presenter Name</a:t>
            </a:r>
          </a:p>
        </p:txBody>
      </p:sp>
      <p:sp>
        <p:nvSpPr>
          <p:cNvPr id="3" name="Text Placeholder 2">
            <a:extLst>
              <a:ext uri="{FF2B5EF4-FFF2-40B4-BE49-F238E27FC236}">
                <a16:creationId xmlns:a16="http://schemas.microsoft.com/office/drawing/2014/main" id="{1B5A7BCA-4CC1-46BF-BE48-FB8B0628E96E}"/>
              </a:ext>
            </a:extLst>
          </p:cNvPr>
          <p:cNvSpPr>
            <a:spLocks noGrp="1"/>
          </p:cNvSpPr>
          <p:nvPr>
            <p:ph type="body" sz="quarter" idx="18" hasCustomPrompt="1"/>
          </p:nvPr>
        </p:nvSpPr>
        <p:spPr bwMode="gray">
          <a:xfrm>
            <a:off x="249582" y="2806020"/>
            <a:ext cx="5694017" cy="389667"/>
          </a:xfrm>
        </p:spPr>
        <p:txBody>
          <a:bodyPr/>
          <a:lstStyle>
            <a:lvl1pPr marL="0" indent="0">
              <a:buNone/>
              <a:defRPr sz="2000">
                <a:solidFill>
                  <a:schemeClr val="tx1"/>
                </a:solidFill>
              </a:defRPr>
            </a:lvl1pPr>
          </a:lstStyle>
          <a:p>
            <a:pPr lvl="0"/>
            <a:r>
              <a:rPr lang="en-US"/>
              <a:t>Presenter Title</a:t>
            </a:r>
          </a:p>
        </p:txBody>
      </p:sp>
      <p:sp>
        <p:nvSpPr>
          <p:cNvPr id="6" name="Rectangle 5">
            <a:extLst>
              <a:ext uri="{FF2B5EF4-FFF2-40B4-BE49-F238E27FC236}">
                <a16:creationId xmlns:a16="http://schemas.microsoft.com/office/drawing/2014/main" id="{ECFE5576-DECB-FF3D-673C-639BC9A15742}"/>
              </a:ext>
            </a:extLst>
          </p:cNvPr>
          <p:cNvSpPr/>
          <p:nvPr userDrawn="1"/>
        </p:nvSpPr>
        <p:spPr bwMode="ltGray">
          <a:xfrm>
            <a:off x="0" y="5573848"/>
            <a:ext cx="12192000" cy="1284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3" name="Group 12">
            <a:extLst>
              <a:ext uri="{FF2B5EF4-FFF2-40B4-BE49-F238E27FC236}">
                <a16:creationId xmlns:a16="http://schemas.microsoft.com/office/drawing/2014/main" id="{85BA3AD3-39E4-B551-716E-CBF5C8E59D17}"/>
              </a:ext>
            </a:extLst>
          </p:cNvPr>
          <p:cNvGrpSpPr/>
          <p:nvPr userDrawn="1"/>
        </p:nvGrpSpPr>
        <p:grpSpPr>
          <a:xfrm>
            <a:off x="10068396" y="5946008"/>
            <a:ext cx="1839134" cy="508673"/>
            <a:chOff x="10068396" y="5946008"/>
            <a:chExt cx="1839134" cy="508673"/>
          </a:xfrm>
        </p:grpSpPr>
        <p:pic>
          <p:nvPicPr>
            <p:cNvPr id="14" name="Picture 13">
              <a:extLst>
                <a:ext uri="{FF2B5EF4-FFF2-40B4-BE49-F238E27FC236}">
                  <a16:creationId xmlns:a16="http://schemas.microsoft.com/office/drawing/2014/main" id="{7AB43F3F-15CA-C4C8-898E-F2BB03A11722}"/>
                </a:ext>
              </a:extLst>
            </p:cNvPr>
            <p:cNvPicPr>
              <a:picLocks noChangeAspect="1"/>
            </p:cNvPicPr>
            <p:nvPr userDrawn="1"/>
          </p:nvPicPr>
          <p:blipFill>
            <a:blip r:embed="rId3"/>
            <a:srcRect/>
            <a:stretch/>
          </p:blipFill>
          <p:spPr>
            <a:xfrm>
              <a:off x="10825859" y="6039804"/>
              <a:ext cx="1081671" cy="321578"/>
            </a:xfrm>
            <a:prstGeom prst="rect">
              <a:avLst/>
            </a:prstGeom>
          </p:spPr>
        </p:pic>
        <p:sp>
          <p:nvSpPr>
            <p:cNvPr id="15" name="logo">
              <a:extLst>
                <a:ext uri="{FF2B5EF4-FFF2-40B4-BE49-F238E27FC236}">
                  <a16:creationId xmlns:a16="http://schemas.microsoft.com/office/drawing/2014/main" id="{BA8B0318-A961-6C63-CBF6-D9AF4085FA78}"/>
                </a:ext>
              </a:extLst>
            </p:cNvPr>
            <p:cNvSpPr>
              <a:spLocks noChangeAspect="1" noEditPoints="1"/>
            </p:cNvSpPr>
            <p:nvPr userDrawn="1"/>
          </p:nvSpPr>
          <p:spPr bwMode="black">
            <a:xfrm>
              <a:off x="10068396" y="5946008"/>
              <a:ext cx="508674" cy="508673"/>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dirty="0">
                <a:solidFill>
                  <a:schemeClr val="tx1"/>
                </a:solidFill>
              </a:endParaRPr>
            </a:p>
          </p:txBody>
        </p:sp>
      </p:grpSp>
      <p:sp>
        <p:nvSpPr>
          <p:cNvPr id="12" name="Text Placeholder 17">
            <a:extLst>
              <a:ext uri="{FF2B5EF4-FFF2-40B4-BE49-F238E27FC236}">
                <a16:creationId xmlns:a16="http://schemas.microsoft.com/office/drawing/2014/main" id="{AC4AAB5D-BD99-E3B3-6936-6DABED7F76A3}"/>
              </a:ext>
            </a:extLst>
          </p:cNvPr>
          <p:cNvSpPr>
            <a:spLocks noGrp="1"/>
          </p:cNvSpPr>
          <p:nvPr>
            <p:ph type="body" sz="quarter" idx="16" hasCustomPrompt="1"/>
          </p:nvPr>
        </p:nvSpPr>
        <p:spPr bwMode="white">
          <a:xfrm>
            <a:off x="249582" y="72120"/>
            <a:ext cx="11612880" cy="2242119"/>
          </a:xfrm>
          <a:ln>
            <a:noFill/>
          </a:ln>
        </p:spPr>
        <p:txBody>
          <a:bodyPr anchor="b" anchorCtr="0"/>
          <a:lstStyle>
            <a:lvl1pPr marL="0" indent="0">
              <a:lnSpc>
                <a:spcPct val="85000"/>
              </a:lnSpc>
              <a:buNone/>
              <a:defRPr sz="8000">
                <a:solidFill>
                  <a:schemeClr val="tx1"/>
                </a:solidFill>
                <a:latin typeface="+mj-lt"/>
              </a:defRPr>
            </a:lvl1pPr>
          </a:lstStyle>
          <a:p>
            <a:pPr lvl="0"/>
            <a:r>
              <a:rPr lang="en-US"/>
              <a:t>Presentation Title Text</a:t>
            </a:r>
            <a:br>
              <a:rPr lang="en-US"/>
            </a:br>
            <a:r>
              <a:rPr lang="en-US"/>
              <a:t>with Carryover Line</a:t>
            </a:r>
          </a:p>
        </p:txBody>
      </p:sp>
      <p:cxnSp>
        <p:nvCxnSpPr>
          <p:cNvPr id="17" name="Straight Connector 16">
            <a:extLst>
              <a:ext uri="{FF2B5EF4-FFF2-40B4-BE49-F238E27FC236}">
                <a16:creationId xmlns:a16="http://schemas.microsoft.com/office/drawing/2014/main" id="{3720933F-DF33-8B83-CEF9-D926F68D03C7}"/>
              </a:ext>
            </a:extLst>
          </p:cNvPr>
          <p:cNvCxnSpPr>
            <a:cxnSpLocks/>
          </p:cNvCxnSpPr>
          <p:nvPr userDrawn="1"/>
        </p:nvCxnSpPr>
        <p:spPr bwMode="gray">
          <a:xfrm>
            <a:off x="0" y="557977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ooter Placeholder 5">
            <a:extLst>
              <a:ext uri="{FF2B5EF4-FFF2-40B4-BE49-F238E27FC236}">
                <a16:creationId xmlns:a16="http://schemas.microsoft.com/office/drawing/2014/main" id="{B8A21FB0-76F9-B6DE-E5B2-30C9A48F5E8A}"/>
              </a:ext>
            </a:extLst>
          </p:cNvPr>
          <p:cNvSpPr/>
          <p:nvPr userDrawn="1"/>
        </p:nvSpPr>
        <p:spPr>
          <a:xfrm>
            <a:off x="655989" y="6046456"/>
            <a:ext cx="6187591" cy="307777"/>
          </a:xfrm>
          <a:prstGeom prst="rect">
            <a:avLst/>
          </a:prstGeom>
        </p:spPr>
        <p:txBody>
          <a:bodyPr vert="horz" wrap="none" lIns="0" tIns="0" rIns="0" bIns="0" rtlCol="0" anchor="b" anchorCtr="0">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The information contained in this presentation is HP Confidential. Disclosure and use is governed either by your</a:t>
            </a:r>
          </a:p>
          <a:p>
            <a:r>
              <a:rPr lang="en-US" dirty="0">
                <a:solidFill>
                  <a:schemeClr val="tx1"/>
                </a:solidFill>
              </a:rPr>
              <a:t>HP Partner Agreement or relevant Confidential Disclosure Agreement, as applicable.</a:t>
            </a:r>
          </a:p>
        </p:txBody>
      </p:sp>
    </p:spTree>
    <p:extLst>
      <p:ext uri="{BB962C8B-B14F-4D97-AF65-F5344CB8AC3E}">
        <p14:creationId xmlns:p14="http://schemas.microsoft.com/office/powerpoint/2010/main" val="40582552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423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Section Divider with Blue Background">
    <p:bg>
      <p:bgPr>
        <a:solidFill>
          <a:schemeClr val="bg2"/>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83" y="2141786"/>
            <a:ext cx="11612880" cy="2607601"/>
          </a:xfrm>
          <a:ln>
            <a:noFill/>
          </a:ln>
        </p:spPr>
        <p:txBody>
          <a:bodyPr anchor="b" anchorCtr="0"/>
          <a:lstStyle>
            <a:lvl1pPr marL="0" indent="0">
              <a:lnSpc>
                <a:spcPct val="95000"/>
              </a:lnSpc>
              <a:buNone/>
              <a:defRPr sz="6000">
                <a:solidFill>
                  <a:schemeClr val="tx1"/>
                </a:solidFill>
                <a:latin typeface="+mj-lt"/>
              </a:defRPr>
            </a:lvl1pPr>
          </a:lstStyle>
          <a:p>
            <a:pPr lvl="0"/>
            <a:r>
              <a:rPr lang="en-US"/>
              <a:t>Section Divider</a:t>
            </a:r>
          </a:p>
        </p:txBody>
      </p:sp>
      <p:cxnSp>
        <p:nvCxnSpPr>
          <p:cNvPr id="8" name="Straight Connector 7">
            <a:extLst>
              <a:ext uri="{FF2B5EF4-FFF2-40B4-BE49-F238E27FC236}">
                <a16:creationId xmlns:a16="http://schemas.microsoft.com/office/drawing/2014/main" id="{9AD6BA1C-604E-4A6A-84AF-2E7CAC3B5743}"/>
              </a:ext>
            </a:extLst>
          </p:cNvPr>
          <p:cNvCxnSpPr>
            <a:cxnSpLocks/>
          </p:cNvCxnSpPr>
          <p:nvPr userDrawn="1"/>
        </p:nvCxnSpPr>
        <p:spPr bwMode="gray">
          <a:xfrm>
            <a:off x="8021" y="4715906"/>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logo">
            <a:extLst>
              <a:ext uri="{FF2B5EF4-FFF2-40B4-BE49-F238E27FC236}">
                <a16:creationId xmlns:a16="http://schemas.microsoft.com/office/drawing/2014/main" id="{6B8AB3FA-5C39-499F-BCF2-FE133A79724E}"/>
              </a:ext>
            </a:extLst>
          </p:cNvPr>
          <p:cNvSpPr>
            <a:spLocks noChangeAspect="1" noEditPoints="1"/>
          </p:cNvSpPr>
          <p:nvPr userDrawn="1"/>
        </p:nvSpPr>
        <p:spPr bwMode="gray">
          <a:xfrm>
            <a:off x="11386100" y="3980431"/>
            <a:ext cx="536124" cy="536123"/>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dirty="0"/>
          </a:p>
        </p:txBody>
      </p:sp>
    </p:spTree>
    <p:extLst>
      <p:ext uri="{BB962C8B-B14F-4D97-AF65-F5344CB8AC3E}">
        <p14:creationId xmlns:p14="http://schemas.microsoft.com/office/powerpoint/2010/main" val="119040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with Black Typ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1C9D3BF-4DCA-4AB1-92E6-5A5DE1C0DF4A}"/>
              </a:ext>
            </a:extLst>
          </p:cNvPr>
          <p:cNvSpPr>
            <a:spLocks noGrp="1"/>
          </p:cNvSpPr>
          <p:nvPr>
            <p:ph type="pic" sz="quarter" idx="17"/>
          </p:nvPr>
        </p:nvSpPr>
        <p:spPr>
          <a:xfrm>
            <a:off x="0" y="0"/>
            <a:ext cx="12192000" cy="6858000"/>
          </a:xfrm>
          <a:solidFill>
            <a:schemeClr val="bg1">
              <a:lumMod val="75000"/>
            </a:schemeClr>
          </a:solidFill>
        </p:spPr>
        <p:txBody>
          <a:bodyPr tIns="0" bIns="3108960" anchor="ctr" anchorCtr="0"/>
          <a:lstStyle>
            <a:lvl1pPr marL="0" indent="0" algn="ctr">
              <a:buNone/>
              <a:defRPr/>
            </a:lvl1pPr>
          </a:lstStyle>
          <a:p>
            <a:endParaRPr lang="en-US" dirty="0"/>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82" y="3006309"/>
            <a:ext cx="11612880" cy="2607601"/>
          </a:xfrm>
          <a:ln>
            <a:noFill/>
          </a:ln>
        </p:spPr>
        <p:txBody>
          <a:bodyPr anchor="b" anchorCtr="0"/>
          <a:lstStyle>
            <a:lvl1pPr marL="0" indent="0">
              <a:lnSpc>
                <a:spcPct val="95000"/>
              </a:lnSpc>
              <a:buNone/>
              <a:defRPr sz="6000">
                <a:solidFill>
                  <a:schemeClr val="tx1"/>
                </a:solidFill>
                <a:latin typeface="+mj-lt"/>
              </a:defRPr>
            </a:lvl1pPr>
          </a:lstStyle>
          <a:p>
            <a:pPr lvl="0"/>
            <a:r>
              <a:rPr lang="en-US"/>
              <a:t>Section Divider with</a:t>
            </a:r>
            <a:br>
              <a:rPr lang="en-US"/>
            </a:br>
            <a:r>
              <a:rPr lang="en-US"/>
              <a:t>Carryover Copy</a:t>
            </a:r>
          </a:p>
        </p:txBody>
      </p:sp>
    </p:spTree>
    <p:extLst>
      <p:ext uri="{BB962C8B-B14F-4D97-AF65-F5344CB8AC3E}">
        <p14:creationId xmlns:p14="http://schemas.microsoft.com/office/powerpoint/2010/main" val="235468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Line Section Divider with Black Typ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1C9D3BF-4DCA-4AB1-92E6-5A5DE1C0DF4A}"/>
              </a:ext>
            </a:extLst>
          </p:cNvPr>
          <p:cNvSpPr>
            <a:spLocks noGrp="1"/>
          </p:cNvSpPr>
          <p:nvPr>
            <p:ph type="pic" sz="quarter" idx="17"/>
          </p:nvPr>
        </p:nvSpPr>
        <p:spPr>
          <a:xfrm>
            <a:off x="0" y="0"/>
            <a:ext cx="12192000" cy="6858000"/>
          </a:xfrm>
          <a:solidFill>
            <a:schemeClr val="bg1">
              <a:lumMod val="75000"/>
            </a:schemeClr>
          </a:solidFill>
        </p:spPr>
        <p:txBody>
          <a:bodyPr tIns="0" bIns="3108960" anchor="ctr" anchorCtr="0"/>
          <a:lstStyle>
            <a:lvl1pPr marL="0" indent="0" algn="ctr">
              <a:buNone/>
              <a:defRPr/>
            </a:lvl1pPr>
          </a:lstStyle>
          <a:p>
            <a:endParaRPr lang="en-US" dirty="0"/>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82" y="2141786"/>
            <a:ext cx="11612880" cy="2607601"/>
          </a:xfrm>
          <a:ln>
            <a:noFill/>
          </a:ln>
        </p:spPr>
        <p:txBody>
          <a:bodyPr anchor="b" anchorCtr="0"/>
          <a:lstStyle>
            <a:lvl1pPr marL="0" indent="0">
              <a:lnSpc>
                <a:spcPct val="95000"/>
              </a:lnSpc>
              <a:buNone/>
              <a:defRPr sz="6000">
                <a:solidFill>
                  <a:schemeClr val="tx1"/>
                </a:solidFill>
                <a:latin typeface="+mj-lt"/>
              </a:defRPr>
            </a:lvl1pPr>
          </a:lstStyle>
          <a:p>
            <a:pPr lvl="0"/>
            <a:r>
              <a:rPr lang="en-US"/>
              <a:t>One Line Section Divider</a:t>
            </a:r>
          </a:p>
        </p:txBody>
      </p:sp>
    </p:spTree>
    <p:extLst>
      <p:ext uri="{BB962C8B-B14F-4D97-AF65-F5344CB8AC3E}">
        <p14:creationId xmlns:p14="http://schemas.microsoft.com/office/powerpoint/2010/main" val="150479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with White Typ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1C9D3BF-4DCA-4AB1-92E6-5A5DE1C0DF4A}"/>
              </a:ext>
            </a:extLst>
          </p:cNvPr>
          <p:cNvSpPr>
            <a:spLocks noGrp="1"/>
          </p:cNvSpPr>
          <p:nvPr>
            <p:ph type="pic" sz="quarter" idx="17"/>
          </p:nvPr>
        </p:nvSpPr>
        <p:spPr>
          <a:xfrm>
            <a:off x="-12032" y="0"/>
            <a:ext cx="12192000" cy="6858000"/>
          </a:xfrm>
          <a:solidFill>
            <a:schemeClr val="bg1">
              <a:lumMod val="75000"/>
            </a:schemeClr>
          </a:solidFill>
        </p:spPr>
        <p:txBody>
          <a:bodyPr tIns="0" bIns="3108960" anchor="ctr" anchorCtr="0"/>
          <a:lstStyle>
            <a:lvl1pPr marL="0" indent="0" algn="ctr">
              <a:buNone/>
              <a:defRPr/>
            </a:lvl1pPr>
          </a:lstStyle>
          <a:p>
            <a:endParaRPr lang="en-US" dirty="0"/>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white">
          <a:xfrm>
            <a:off x="249582" y="3006309"/>
            <a:ext cx="11612880" cy="2607601"/>
          </a:xfrm>
          <a:ln>
            <a:noFill/>
          </a:ln>
        </p:spPr>
        <p:txBody>
          <a:bodyPr anchor="b" anchorCtr="0"/>
          <a:lstStyle>
            <a:lvl1pPr marL="0" indent="0">
              <a:lnSpc>
                <a:spcPct val="95000"/>
              </a:lnSpc>
              <a:buNone/>
              <a:defRPr sz="6000">
                <a:solidFill>
                  <a:schemeClr val="bg1"/>
                </a:solidFill>
                <a:latin typeface="+mj-lt"/>
              </a:defRPr>
            </a:lvl1pPr>
          </a:lstStyle>
          <a:p>
            <a:pPr lvl="0"/>
            <a:r>
              <a:rPr lang="en-US"/>
              <a:t>Section Divider with</a:t>
            </a:r>
            <a:br>
              <a:rPr lang="en-US"/>
            </a:br>
            <a:r>
              <a:rPr lang="en-US"/>
              <a:t>Carryover Copy</a:t>
            </a:r>
          </a:p>
        </p:txBody>
      </p:sp>
    </p:spTree>
    <p:extLst>
      <p:ext uri="{BB962C8B-B14F-4D97-AF65-F5344CB8AC3E}">
        <p14:creationId xmlns:p14="http://schemas.microsoft.com/office/powerpoint/2010/main" val="154592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ine Section Divider with White Typ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1C9D3BF-4DCA-4AB1-92E6-5A5DE1C0DF4A}"/>
              </a:ext>
            </a:extLst>
          </p:cNvPr>
          <p:cNvSpPr>
            <a:spLocks noGrp="1"/>
          </p:cNvSpPr>
          <p:nvPr>
            <p:ph type="pic" sz="quarter" idx="17"/>
          </p:nvPr>
        </p:nvSpPr>
        <p:spPr>
          <a:xfrm>
            <a:off x="0" y="0"/>
            <a:ext cx="12192000" cy="6858000"/>
          </a:xfrm>
          <a:solidFill>
            <a:schemeClr val="bg1">
              <a:lumMod val="75000"/>
            </a:schemeClr>
          </a:solidFill>
        </p:spPr>
        <p:txBody>
          <a:bodyPr tIns="0" bIns="3108960" anchor="ctr" anchorCtr="0"/>
          <a:lstStyle>
            <a:lvl1pPr marL="0" indent="0" algn="ctr">
              <a:buNone/>
              <a:defRPr/>
            </a:lvl1pPr>
          </a:lstStyle>
          <a:p>
            <a:endParaRPr lang="en-US" dirty="0"/>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white">
          <a:xfrm>
            <a:off x="249582" y="2141786"/>
            <a:ext cx="11612880" cy="2607601"/>
          </a:xfrm>
          <a:ln>
            <a:noFill/>
          </a:ln>
        </p:spPr>
        <p:txBody>
          <a:bodyPr anchor="b" anchorCtr="0"/>
          <a:lstStyle>
            <a:lvl1pPr marL="0" indent="0">
              <a:lnSpc>
                <a:spcPct val="95000"/>
              </a:lnSpc>
              <a:buNone/>
              <a:defRPr sz="6000">
                <a:solidFill>
                  <a:schemeClr val="bg1"/>
                </a:solidFill>
                <a:latin typeface="+mj-lt"/>
              </a:defRPr>
            </a:lvl1pPr>
          </a:lstStyle>
          <a:p>
            <a:pPr lvl="0"/>
            <a:r>
              <a:rPr lang="en-US"/>
              <a:t>One Line Section Divider</a:t>
            </a:r>
          </a:p>
        </p:txBody>
      </p:sp>
    </p:spTree>
    <p:extLst>
      <p:ext uri="{BB962C8B-B14F-4D97-AF65-F5344CB8AC3E}">
        <p14:creationId xmlns:p14="http://schemas.microsoft.com/office/powerpoint/2010/main" val="49849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CF8FE2-E272-454D-8A09-BE382F87DDE4}"/>
              </a:ext>
            </a:extLst>
          </p:cNvPr>
          <p:cNvSpPr>
            <a:spLocks noGrp="1"/>
          </p:cNvSpPr>
          <p:nvPr>
            <p:ph type="title"/>
          </p:nvPr>
        </p:nvSpPr>
        <p:spPr>
          <a:xfrm>
            <a:off x="293254" y="78798"/>
            <a:ext cx="11612880" cy="1325563"/>
          </a:xfrm>
          <a:prstGeom prst="rect">
            <a:avLst/>
          </a:prstGeom>
        </p:spPr>
        <p:txBody>
          <a:bodyPr vert="horz" lIns="0" tIns="45720" rIns="91440" bIns="45720" rtlCol="0" anchor="ctr">
            <a:noAutofit/>
          </a:bodyPr>
          <a:lstStyle/>
          <a:p>
            <a:r>
              <a:rPr lang="en-US"/>
              <a:t>Click to edit title</a:t>
            </a:r>
          </a:p>
        </p:txBody>
      </p:sp>
      <p:sp>
        <p:nvSpPr>
          <p:cNvPr id="3" name="Text Placeholder 2">
            <a:extLst>
              <a:ext uri="{FF2B5EF4-FFF2-40B4-BE49-F238E27FC236}">
                <a16:creationId xmlns:a16="http://schemas.microsoft.com/office/drawing/2014/main" id="{AA1CCF0D-680B-7041-BD4E-5771B56290F8}"/>
              </a:ext>
            </a:extLst>
          </p:cNvPr>
          <p:cNvSpPr>
            <a:spLocks noGrp="1"/>
          </p:cNvSpPr>
          <p:nvPr>
            <p:ph type="body" idx="1"/>
          </p:nvPr>
        </p:nvSpPr>
        <p:spPr>
          <a:xfrm>
            <a:off x="293254" y="1520825"/>
            <a:ext cx="11612880" cy="4351338"/>
          </a:xfrm>
          <a:prstGeom prst="rect">
            <a:avLst/>
          </a:prstGeom>
        </p:spPr>
        <p:txBody>
          <a:bodyPr vert="horz" lIns="0" tIns="45720" rIns="91440" bIns="45720" rtlCol="0">
            <a:noAutofit/>
          </a:bodyPr>
          <a:lstStyle/>
          <a:p>
            <a:pPr lvl="0"/>
            <a:r>
              <a:rPr lang="en-US"/>
              <a:t>Edit Master text</a:t>
            </a:r>
          </a:p>
          <a:p>
            <a:pPr lvl="1"/>
            <a:r>
              <a:rPr lang="en-US"/>
              <a:t>Second level</a:t>
            </a:r>
          </a:p>
          <a:p>
            <a:pPr lvl="2"/>
            <a:r>
              <a:rPr lang="en-US"/>
              <a:t>Third level</a:t>
            </a:r>
          </a:p>
          <a:p>
            <a:pPr lvl="3"/>
            <a:endParaRPr lang="en-US"/>
          </a:p>
          <a:p>
            <a:pPr lvl="3"/>
            <a:endParaRPr lang="en-US"/>
          </a:p>
        </p:txBody>
      </p:sp>
    </p:spTree>
    <p:extLst>
      <p:ext uri="{BB962C8B-B14F-4D97-AF65-F5344CB8AC3E}">
        <p14:creationId xmlns:p14="http://schemas.microsoft.com/office/powerpoint/2010/main" val="227985039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 id="2147483966" r:id="rId18"/>
    <p:sldLayoutId id="2147483967" r:id="rId19"/>
    <p:sldLayoutId id="2147483968" r:id="rId20"/>
    <p:sldLayoutId id="2147483969" r:id="rId21"/>
    <p:sldLayoutId id="2147483970" r:id="rId22"/>
    <p:sldLayoutId id="2147483971" r:id="rId23"/>
    <p:sldLayoutId id="2147483972" r:id="rId24"/>
    <p:sldLayoutId id="2147483973" r:id="rId25"/>
    <p:sldLayoutId id="2147483974" r:id="rId26"/>
    <p:sldLayoutId id="2147483975" r:id="rId27"/>
    <p:sldLayoutId id="2147483976" r:id="rId28"/>
    <p:sldLayoutId id="2147483977" r:id="rId29"/>
    <p:sldLayoutId id="2147483978" r:id="rId30"/>
    <p:sldLayoutId id="2147483979" r:id="rId31"/>
    <p:sldLayoutId id="2147483980" r:id="rId32"/>
    <p:sldLayoutId id="2147483981" r:id="rId33"/>
    <p:sldLayoutId id="2147483982" r:id="rId34"/>
    <p:sldLayoutId id="2147483983" r:id="rId35"/>
    <p:sldLayoutId id="2147483984" r:id="rId36"/>
    <p:sldLayoutId id="2147483985" r:id="rId37"/>
    <p:sldLayoutId id="2147483986" r:id="rId38"/>
    <p:sldLayoutId id="2147483987" r:id="rId39"/>
    <p:sldLayoutId id="2147483988" r:id="rId40"/>
    <p:sldLayoutId id="2147483989" r:id="rId41"/>
    <p:sldLayoutId id="2147483990" r:id="rId42"/>
    <p:sldLayoutId id="2147483991" r:id="rId43"/>
    <p:sldLayoutId id="2147483992" r:id="rId44"/>
    <p:sldLayoutId id="2147483993" r:id="rId45"/>
    <p:sldLayoutId id="2147483994" r:id="rId4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85000"/>
        </a:lnSpc>
        <a:spcBef>
          <a:spcPct val="0"/>
        </a:spcBef>
        <a:buNone/>
        <a:defRPr sz="4400" kern="1200">
          <a:solidFill>
            <a:schemeClr val="tx1"/>
          </a:solidFill>
          <a:latin typeface="+mj-lt"/>
          <a:ea typeface="+mj-ea"/>
          <a:cs typeface="+mj-cs"/>
        </a:defRPr>
      </a:lvl1pPr>
    </p:titleStyle>
    <p:bodyStyle>
      <a:lvl1pPr marL="225425" indent="-225425" algn="l" defTabSz="914400" rtl="0" eaLnBrk="1" latinLnBrk="0" hangingPunct="1">
        <a:lnSpc>
          <a:spcPct val="90000"/>
        </a:lnSpc>
        <a:spcBef>
          <a:spcPts val="1000"/>
        </a:spcBef>
        <a:buFont typeface="Arial" panose="020B0604020202020204" pitchFamily="34" charset="0"/>
        <a:buChar char="•"/>
        <a:tabLst>
          <a:tab pos="225425" algn="l"/>
        </a:tabLst>
        <a:defRPr sz="2800" kern="1200">
          <a:solidFill>
            <a:schemeClr val="tx1"/>
          </a:solidFill>
          <a:latin typeface="+mn-lt"/>
          <a:ea typeface="+mn-ea"/>
          <a:cs typeface="+mn-cs"/>
        </a:defRPr>
      </a:lvl1pPr>
      <a:lvl2pPr marL="579438" indent="-1222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1030288" indent="-115888"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000" kern="1200">
          <a:solidFill>
            <a:schemeClr val="tx1"/>
          </a:solidFill>
          <a:latin typeface="+mn-lt"/>
          <a:ea typeface="+mn-ea"/>
          <a:cs typeface="+mn-cs"/>
        </a:defRPr>
      </a:lvl4pPr>
      <a:lvl5pPr marL="1949450" indent="-12065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Forma DJR Micro"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544">
          <p15:clr>
            <a:srgbClr val="F26B43"/>
          </p15:clr>
        </p15:guide>
        <p15:guide id="3" pos="1248">
          <p15:clr>
            <a:srgbClr val="F26B43"/>
          </p15:clr>
        </p15:guide>
        <p15:guide id="4" pos="240">
          <p15:clr>
            <a:srgbClr val="F26B43"/>
          </p15:clr>
        </p15:guide>
        <p15:guide id="5" pos="5136">
          <p15:clr>
            <a:srgbClr val="F26B43"/>
          </p15:clr>
        </p15:guide>
        <p15:guide id="6" pos="6432">
          <p15:clr>
            <a:srgbClr val="F26B43"/>
          </p15:clr>
        </p15:guide>
        <p15:guide id="7" pos="744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hp.com/us-en/services/workforce-solutions/workforce-computing/renew-solutions/refurbished-hardware.html"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e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F211DD-AD7B-5451-A59D-D3369CD04D18}"/>
              </a:ext>
            </a:extLst>
          </p:cNvPr>
          <p:cNvSpPr>
            <a:spLocks noGrp="1"/>
          </p:cNvSpPr>
          <p:nvPr>
            <p:ph type="title"/>
          </p:nvPr>
        </p:nvSpPr>
        <p:spPr>
          <a:xfrm>
            <a:off x="638881" y="59561"/>
            <a:ext cx="10909640" cy="1368614"/>
          </a:xfrm>
        </p:spPr>
        <p:txBody>
          <a:bodyPr vert="horz" lIns="91440" tIns="45720" rIns="91440" bIns="45720" rtlCol="0" anchor="ctr">
            <a:normAutofit/>
          </a:bodyPr>
          <a:lstStyle/>
          <a:p>
            <a:pPr algn="ctr">
              <a:lnSpc>
                <a:spcPct val="90000"/>
              </a:lnSpc>
            </a:pPr>
            <a:r>
              <a:rPr lang="en-US" sz="6600" dirty="0"/>
              <a:t>HP Renew</a:t>
            </a:r>
          </a:p>
        </p:txBody>
      </p:sp>
      <p:sp>
        <p:nvSpPr>
          <p:cNvPr id="2" name="TextBox 1">
            <a:extLst>
              <a:ext uri="{FF2B5EF4-FFF2-40B4-BE49-F238E27FC236}">
                <a16:creationId xmlns:a16="http://schemas.microsoft.com/office/drawing/2014/main" id="{1A6857A9-AD2E-74F4-20EC-C8517D31C234}"/>
              </a:ext>
            </a:extLst>
          </p:cNvPr>
          <p:cNvSpPr txBox="1"/>
          <p:nvPr/>
        </p:nvSpPr>
        <p:spPr>
          <a:xfrm>
            <a:off x="24291" y="2141797"/>
            <a:ext cx="3218288" cy="489364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2400" b="1" dirty="0">
                <a:solidFill>
                  <a:prstClr val="black"/>
                </a:solidFill>
                <a:latin typeface="Forma DJR Micro"/>
              </a:rPr>
              <a:t>Refurbishment Standards</a:t>
            </a:r>
            <a:endParaRPr lang="en-US" sz="1400" dirty="0">
              <a:solidFill>
                <a:prstClr val="black"/>
              </a:solidFill>
              <a:latin typeface="Forma DJR Micro"/>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Forma DJR Micro"/>
                <a:ea typeface="+mn-ea"/>
                <a:cs typeface="+mn-cs"/>
              </a:rPr>
              <a:t>Multi-Point Inspection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Forma DJR Micro"/>
                <a:ea typeface="+mn-ea"/>
                <a:cs typeface="+mn-cs"/>
              </a:rPr>
              <a:t>End-to-End Cosmetic Repair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000000"/>
                </a:solidFill>
                <a:effectLst/>
                <a:uLnTx/>
                <a:uFillTx/>
                <a:latin typeface="Forma DJR Micro"/>
                <a:ea typeface="+mn-ea"/>
                <a:cs typeface="+mn-cs"/>
              </a:rPr>
              <a:t>PCs are wiped to NIST Standards</a:t>
            </a:r>
            <a:endParaRPr kumimoji="0" lang="en-US" sz="1400" b="0" i="0" u="none" strike="noStrike" kern="1200" cap="none" spc="0" normalizeH="0" baseline="0" noProof="0" dirty="0">
              <a:ln>
                <a:noFill/>
              </a:ln>
              <a:solidFill>
                <a:prstClr val="black"/>
              </a:solidFill>
              <a:effectLst/>
              <a:uLnTx/>
              <a:uFillTx/>
              <a:latin typeface="Forma DJR Mic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Forma DJR Micro"/>
                <a:ea typeface="+mn-ea"/>
                <a:cs typeface="+mn-cs"/>
              </a:rPr>
              <a:t>Robust Battery Testing*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Forma DJR Micro"/>
                <a:ea typeface="+mn-ea"/>
                <a:cs typeface="+mn-cs"/>
              </a:rPr>
              <a:t>Windows 11 and 16GB Memory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Forma DJR Micro"/>
                <a:ea typeface="+mn-ea"/>
                <a:cs typeface="+mn-cs"/>
              </a:rPr>
              <a:t>1-Year HP Factory Warranty**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Forma DJR Micro"/>
                <a:ea typeface="+mn-ea"/>
                <a:cs typeface="+mn-cs"/>
              </a:rPr>
              <a:t>OEM Original Part Replacement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Forma DJR Micro"/>
                <a:ea typeface="+mn-ea"/>
                <a:cs typeface="+mn-cs"/>
              </a:rPr>
              <a:t>Repacked w/Manual and Cords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Forma DJR Micro"/>
                <a:ea typeface="+mn-ea"/>
                <a:cs typeface="+mn-cs"/>
              </a:rPr>
              <a:t>Updated with the latest compatible versions of BIOs, firmware, drivers, and HP-approved platform image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Forma DJR Micro"/>
                <a:ea typeface="+mn-ea"/>
                <a:cs typeface="+mn-cs"/>
              </a:rPr>
              <a:t>Sustainable Packaging</a:t>
            </a:r>
            <a:br>
              <a:rPr kumimoji="0" lang="en-US" sz="1400" b="0" i="0" u="none" strike="noStrike" kern="1200" cap="none" spc="0" normalizeH="0" baseline="0" noProof="0" dirty="0">
                <a:ln>
                  <a:noFill/>
                </a:ln>
                <a:solidFill>
                  <a:prstClr val="black"/>
                </a:solidFill>
                <a:effectLst/>
                <a:uLnTx/>
                <a:uFillTx/>
                <a:latin typeface="Forma DJR Micro"/>
                <a:ea typeface="+mn-ea"/>
                <a:cs typeface="+mn-cs"/>
              </a:rPr>
            </a:br>
            <a:br>
              <a:rPr kumimoji="0" lang="en-US" sz="1600" b="0" i="0" u="none" strike="noStrike" kern="1200" cap="none" spc="0" normalizeH="0" baseline="0" noProof="0" dirty="0">
                <a:ln>
                  <a:noFill/>
                </a:ln>
                <a:solidFill>
                  <a:prstClr val="black"/>
                </a:solidFill>
                <a:effectLst/>
                <a:uLnTx/>
                <a:uFillTx/>
                <a:latin typeface="Forma DJR Micro"/>
                <a:ea typeface="+mn-ea"/>
                <a:cs typeface="+mn-cs"/>
              </a:rPr>
            </a:br>
            <a:r>
              <a:rPr kumimoji="0" lang="en-US" sz="800" b="0" i="0" u="none" strike="noStrike" kern="1200" cap="none" spc="0" normalizeH="0" baseline="0" noProof="0" dirty="0">
                <a:ln>
                  <a:noFill/>
                </a:ln>
                <a:solidFill>
                  <a:prstClr val="black"/>
                </a:solidFill>
                <a:effectLst/>
                <a:uLnTx/>
                <a:uFillTx/>
                <a:latin typeface="Forma DJR Micro"/>
                <a:ea typeface="+mn-ea"/>
                <a:cs typeface="+mn-cs"/>
              </a:rPr>
              <a:t>*Batteries &lt;90% FCC are replaced.</a:t>
            </a:r>
            <a:br>
              <a:rPr kumimoji="0" lang="en-US" sz="800" b="0" i="0" u="none" strike="noStrike" kern="1200" cap="none" spc="0" normalizeH="0" baseline="0" noProof="0" dirty="0">
                <a:ln>
                  <a:noFill/>
                </a:ln>
                <a:solidFill>
                  <a:prstClr val="black"/>
                </a:solidFill>
                <a:effectLst/>
                <a:uLnTx/>
                <a:uFillTx/>
                <a:latin typeface="Forma DJR Micro"/>
                <a:ea typeface="+mn-ea"/>
                <a:cs typeface="+mn-cs"/>
              </a:rPr>
            </a:br>
            <a:r>
              <a:rPr kumimoji="0" lang="en-US" sz="800" b="0" i="0" u="none" strike="noStrike" kern="1200" cap="none" spc="0" normalizeH="0" baseline="0" noProof="0" dirty="0">
                <a:ln>
                  <a:noFill/>
                </a:ln>
                <a:solidFill>
                  <a:prstClr val="black"/>
                </a:solidFill>
                <a:effectLst/>
                <a:uLnTx/>
                <a:uFillTx/>
                <a:latin typeface="Forma DJR Micro"/>
                <a:ea typeface="+mn-ea"/>
                <a:cs typeface="+mn-cs"/>
              </a:rPr>
              <a:t>**G6 devices come with a 1-Year Factory Warranty.</a:t>
            </a:r>
            <a:br>
              <a:rPr kumimoji="0" lang="en-US" sz="800" b="0" i="0" u="none" strike="noStrike" kern="1200" cap="none" spc="0" normalizeH="0" baseline="0" noProof="0" dirty="0">
                <a:ln>
                  <a:noFill/>
                </a:ln>
                <a:solidFill>
                  <a:prstClr val="black"/>
                </a:solidFill>
                <a:effectLst/>
                <a:uLnTx/>
                <a:uFillTx/>
                <a:latin typeface="Forma DJR Micro"/>
                <a:ea typeface="+mn-ea"/>
                <a:cs typeface="+mn-cs"/>
              </a:rPr>
            </a:br>
            <a:r>
              <a:rPr kumimoji="0" lang="en-US" sz="800" b="0" i="0" u="none" strike="noStrike" kern="1200" cap="none" spc="0" normalizeH="0" baseline="0" noProof="0" dirty="0">
                <a:ln>
                  <a:noFill/>
                </a:ln>
                <a:solidFill>
                  <a:prstClr val="black"/>
                </a:solidFill>
                <a:effectLst/>
                <a:uLnTx/>
                <a:uFillTx/>
                <a:latin typeface="Forma DJR Micro"/>
                <a:ea typeface="+mn-ea"/>
                <a:cs typeface="+mn-cs"/>
              </a:rPr>
              <a:t>G7/G8 devices come with a 1-Year Factory Warranty, Plus, eligible for up to a 3-Year Care Pack Extended Support.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Forma DJR Mic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Forma DJR Mic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Forma DJR Micro"/>
              <a:ea typeface="+mn-ea"/>
              <a:cs typeface="+mn-cs"/>
            </a:endParaRPr>
          </a:p>
        </p:txBody>
      </p:sp>
      <p:sp>
        <p:nvSpPr>
          <p:cNvPr id="10" name="TextBox 9">
            <a:extLst>
              <a:ext uri="{FF2B5EF4-FFF2-40B4-BE49-F238E27FC236}">
                <a16:creationId xmlns:a16="http://schemas.microsoft.com/office/drawing/2014/main" id="{7DF4676E-C960-3323-AABA-58665E301BD9}"/>
              </a:ext>
            </a:extLst>
          </p:cNvPr>
          <p:cNvSpPr txBox="1"/>
          <p:nvPr/>
        </p:nvSpPr>
        <p:spPr>
          <a:xfrm>
            <a:off x="8282697" y="5858925"/>
            <a:ext cx="3868343"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Forma DJR Micro"/>
                <a:ea typeface="+mn-ea"/>
                <a:cs typeface="+mn-cs"/>
              </a:rPr>
              <a:t>Tariff free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Forma DJR Micro"/>
                <a:ea typeface="+mn-ea"/>
                <a:cs typeface="+mn-cs"/>
              </a:rPr>
              <a:t>Save up to 50% Vs. New</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Forma DJR Micro"/>
                <a:ea typeface="+mn-ea"/>
                <a:cs typeface="+mn-cs"/>
              </a:rPr>
              <a:t>Ready-To-Ship Inventory </a:t>
            </a:r>
          </a:p>
        </p:txBody>
      </p:sp>
      <p:pic>
        <p:nvPicPr>
          <p:cNvPr id="17" name="Picture 16">
            <a:hlinkClick r:id="rId3"/>
            <a:extLst>
              <a:ext uri="{FF2B5EF4-FFF2-40B4-BE49-F238E27FC236}">
                <a16:creationId xmlns:a16="http://schemas.microsoft.com/office/drawing/2014/main" id="{4EEB77B8-7F21-2AAD-B53B-C7849102131C}"/>
              </a:ext>
            </a:extLst>
          </p:cNvPr>
          <p:cNvPicPr>
            <a:picLocks noChangeAspect="1"/>
          </p:cNvPicPr>
          <p:nvPr/>
        </p:nvPicPr>
        <p:blipFill>
          <a:blip r:embed="rId4"/>
          <a:srcRect l="1989" r="55670"/>
          <a:stretch/>
        </p:blipFill>
        <p:spPr>
          <a:xfrm>
            <a:off x="30725" y="6213543"/>
            <a:ext cx="3337359" cy="568712"/>
          </a:xfrm>
          <a:prstGeom prst="rect">
            <a:avLst/>
          </a:prstGeom>
        </p:spPr>
      </p:pic>
      <p:pic>
        <p:nvPicPr>
          <p:cNvPr id="11" name="Picture 2">
            <a:extLst>
              <a:ext uri="{FF2B5EF4-FFF2-40B4-BE49-F238E27FC236}">
                <a16:creationId xmlns:a16="http://schemas.microsoft.com/office/drawing/2014/main" id="{CC0AEDD7-0BF4-84D1-3FFF-A1E75B2627C5}"/>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9934" b="89404" l="6077" r="96685">
                        <a14:foregroundMark x1="90331" y1="68874" x2="90884" y2="65232"/>
                        <a14:foregroundMark x1="96025" y1="66809" x2="94751" y2="64901"/>
                        <a14:foregroundMark x1="23481" y1="74834" x2="6077" y2="15563"/>
                        <a14:foregroundMark x1="22928" y1="74834" x2="17680" y2="70861"/>
                        <a14:foregroundMark x1="20994" y1="74834" x2="48343" y2="82119"/>
                        <a14:foregroundMark x1="48343" y1="82119" x2="63812" y2="80795"/>
                        <a14:foregroundMark x1="50276" y1="81788" x2="71271" y2="73841"/>
                        <a14:backgroundMark x1="94751" y1="69205" x2="99448" y2="69205"/>
                      </a14:backgroundRemoval>
                    </a14:imgEffect>
                  </a14:imgLayer>
                </a14:imgProps>
              </a:ext>
              <a:ext uri="{28A0092B-C50C-407E-A947-70E740481C1C}">
                <a14:useLocalDpi xmlns:a14="http://schemas.microsoft.com/office/drawing/2010/main"/>
              </a:ext>
            </a:extLst>
          </a:blip>
          <a:srcRect/>
          <a:stretch>
            <a:fillRect/>
          </a:stretch>
        </p:blipFill>
        <p:spPr bwMode="auto">
          <a:xfrm>
            <a:off x="8253225" y="2666975"/>
            <a:ext cx="1790747" cy="148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19" descr="A blue and white text with black text&#10;&#10;AI-generated content may be incorrect.">
            <a:extLst>
              <a:ext uri="{FF2B5EF4-FFF2-40B4-BE49-F238E27FC236}">
                <a16:creationId xmlns:a16="http://schemas.microsoft.com/office/drawing/2014/main" id="{A13D6786-3829-CCDC-E71B-1451A31E85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37691" y="2228807"/>
            <a:ext cx="4815534" cy="4557428"/>
          </a:xfrm>
          <a:prstGeom prst="rect">
            <a:avLst/>
          </a:prstGeom>
        </p:spPr>
      </p:pic>
      <p:sp>
        <p:nvSpPr>
          <p:cNvPr id="22" name="TextBox 21">
            <a:extLst>
              <a:ext uri="{FF2B5EF4-FFF2-40B4-BE49-F238E27FC236}">
                <a16:creationId xmlns:a16="http://schemas.microsoft.com/office/drawing/2014/main" id="{84017A9A-FACE-569E-A604-DBBFB70FAC42}"/>
              </a:ext>
            </a:extLst>
          </p:cNvPr>
          <p:cNvSpPr txBox="1"/>
          <p:nvPr/>
        </p:nvSpPr>
        <p:spPr>
          <a:xfrm>
            <a:off x="8906256" y="2228807"/>
            <a:ext cx="2525050"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Forma DJR Micro"/>
                <a:ea typeface="+mn-ea"/>
                <a:cs typeface="+mn-cs"/>
              </a:rPr>
              <a:t>Current Inventory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Forma DJR Micro"/>
                <a:ea typeface="+mn-ea"/>
                <a:cs typeface="+mn-cs"/>
              </a:rPr>
              <a:t>*Subject to change</a:t>
            </a:r>
          </a:p>
        </p:txBody>
      </p:sp>
      <p:sp>
        <p:nvSpPr>
          <p:cNvPr id="23" name="Text Placeholder 2">
            <a:extLst>
              <a:ext uri="{FF2B5EF4-FFF2-40B4-BE49-F238E27FC236}">
                <a16:creationId xmlns:a16="http://schemas.microsoft.com/office/drawing/2014/main" id="{803E1C42-BA01-01A9-4FB6-47FC91EB4D19}"/>
              </a:ext>
            </a:extLst>
          </p:cNvPr>
          <p:cNvSpPr txBox="1">
            <a:spLocks/>
          </p:cNvSpPr>
          <p:nvPr/>
        </p:nvSpPr>
        <p:spPr>
          <a:xfrm>
            <a:off x="9114957" y="3038986"/>
            <a:ext cx="3223597" cy="303704"/>
          </a:xfrm>
          <a:prstGeom prst="rect">
            <a:avLst/>
          </a:prstGeom>
        </p:spPr>
        <p:txBody>
          <a:bodyPr vert="horz" lIns="91440" tIns="0" rIns="18288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tabLst/>
              <a:defRPr sz="1400" kern="1200">
                <a:solidFill>
                  <a:schemeClr val="tx1"/>
                </a:solidFill>
                <a:latin typeface="Forma DJR Micro"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Forma DJR Micro"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Forma DJR Micro"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Forma DJR Micro"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Forma DJR Micro"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1800" b="0" i="0" u="none" strike="noStrike" kern="1200" cap="none" spc="0" normalizeH="0" baseline="0" noProof="0" dirty="0">
                <a:ln>
                  <a:noFill/>
                </a:ln>
                <a:solidFill>
                  <a:srgbClr val="000000"/>
                </a:solidFill>
                <a:effectLst/>
                <a:uLnTx/>
                <a:uFillTx/>
                <a:latin typeface="Forma DJR Micro" pitchFamily="2" charset="77"/>
                <a:ea typeface="+mn-ea"/>
                <a:cs typeface="+mn-cs"/>
              </a:rPr>
              <a:t>EliteBook 840 G5 and G6</a:t>
            </a:r>
          </a:p>
        </p:txBody>
      </p:sp>
      <p:sp>
        <p:nvSpPr>
          <p:cNvPr id="24" name="Text Placeholder 2">
            <a:extLst>
              <a:ext uri="{FF2B5EF4-FFF2-40B4-BE49-F238E27FC236}">
                <a16:creationId xmlns:a16="http://schemas.microsoft.com/office/drawing/2014/main" id="{B7CE6528-95F0-CE17-E5BE-329210191675}"/>
              </a:ext>
            </a:extLst>
          </p:cNvPr>
          <p:cNvSpPr txBox="1">
            <a:spLocks/>
          </p:cNvSpPr>
          <p:nvPr/>
        </p:nvSpPr>
        <p:spPr>
          <a:xfrm>
            <a:off x="9293905" y="3317446"/>
            <a:ext cx="3223597" cy="303704"/>
          </a:xfrm>
          <a:prstGeom prst="rect">
            <a:avLst/>
          </a:prstGeom>
        </p:spPr>
        <p:txBody>
          <a:bodyPr vert="horz" lIns="91440" tIns="0" rIns="18288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tabLst/>
              <a:defRPr sz="1400" kern="1200">
                <a:solidFill>
                  <a:schemeClr val="tx1"/>
                </a:solidFill>
                <a:latin typeface="Forma DJR Micro"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Forma DJR Micro"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Forma DJR Micro"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Forma DJR Micro"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Forma DJR Micro"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1800" b="0" i="0" u="none" strike="noStrike" kern="1200" cap="none" spc="0" normalizeH="0" baseline="0" noProof="0" dirty="0">
                <a:ln>
                  <a:noFill/>
                </a:ln>
                <a:solidFill>
                  <a:srgbClr val="000000"/>
                </a:solidFill>
                <a:effectLst/>
                <a:uLnTx/>
                <a:uFillTx/>
                <a:latin typeface="Forma DJR Micro" pitchFamily="2" charset="77"/>
                <a:ea typeface="+mn-ea"/>
                <a:cs typeface="+mn-cs"/>
              </a:rPr>
              <a:t>EliteBook 830/840 G7</a:t>
            </a:r>
          </a:p>
        </p:txBody>
      </p:sp>
      <p:pic>
        <p:nvPicPr>
          <p:cNvPr id="25" name="Picture 2">
            <a:extLst>
              <a:ext uri="{FF2B5EF4-FFF2-40B4-BE49-F238E27FC236}">
                <a16:creationId xmlns:a16="http://schemas.microsoft.com/office/drawing/2014/main" id="{4EF739A8-9A33-94A3-DBC0-D6FCFC96349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491786" y="3861306"/>
            <a:ext cx="1426756" cy="1212111"/>
          </a:xfrm>
          <a:prstGeom prst="rect">
            <a:avLst/>
          </a:prstGeom>
          <a:noFill/>
          <a:extLst>
            <a:ext uri="{909E8E84-426E-40DD-AFC4-6F175D3DCCD1}">
              <a14:hiddenFill xmlns:a14="http://schemas.microsoft.com/office/drawing/2010/main">
                <a:solidFill>
                  <a:srgbClr val="FFFFFF"/>
                </a:solidFill>
              </a14:hiddenFill>
            </a:ext>
          </a:extLst>
        </p:spPr>
      </p:pic>
      <p:sp>
        <p:nvSpPr>
          <p:cNvPr id="26" name="Text Placeholder 2">
            <a:extLst>
              <a:ext uri="{FF2B5EF4-FFF2-40B4-BE49-F238E27FC236}">
                <a16:creationId xmlns:a16="http://schemas.microsoft.com/office/drawing/2014/main" id="{072D1097-348A-0153-5AF6-0326142FFBF0}"/>
              </a:ext>
            </a:extLst>
          </p:cNvPr>
          <p:cNvSpPr txBox="1">
            <a:spLocks/>
          </p:cNvSpPr>
          <p:nvPr/>
        </p:nvSpPr>
        <p:spPr>
          <a:xfrm>
            <a:off x="7981567" y="4359304"/>
            <a:ext cx="3223597" cy="303704"/>
          </a:xfrm>
          <a:prstGeom prst="rect">
            <a:avLst/>
          </a:prstGeom>
        </p:spPr>
        <p:txBody>
          <a:bodyPr vert="horz" lIns="91440" tIns="0" rIns="18288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tabLst/>
              <a:defRPr sz="1400" kern="1200">
                <a:solidFill>
                  <a:schemeClr val="tx1"/>
                </a:solidFill>
                <a:latin typeface="Forma DJR Micro"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Forma DJR Micro"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Forma DJR Micro"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Forma DJR Micro"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Forma DJR Micro"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1800" b="0" i="0" u="none" strike="noStrike" kern="1200" cap="none" spc="0" normalizeH="0" baseline="0" noProof="0" dirty="0">
                <a:ln>
                  <a:noFill/>
                </a:ln>
                <a:solidFill>
                  <a:srgbClr val="000000"/>
                </a:solidFill>
                <a:effectLst/>
                <a:uLnTx/>
                <a:uFillTx/>
                <a:latin typeface="Forma DJR Micro" pitchFamily="2" charset="77"/>
                <a:ea typeface="+mn-ea"/>
                <a:cs typeface="+mn-cs"/>
              </a:rPr>
              <a:t>EliteBook 840 G8</a:t>
            </a:r>
          </a:p>
        </p:txBody>
      </p:sp>
      <p:pic>
        <p:nvPicPr>
          <p:cNvPr id="27" name="Picture 4">
            <a:extLst>
              <a:ext uri="{FF2B5EF4-FFF2-40B4-BE49-F238E27FC236}">
                <a16:creationId xmlns:a16="http://schemas.microsoft.com/office/drawing/2014/main" id="{32242AE6-D53D-59E3-C9C4-8F1DE74D21D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896" b="89931" l="7080" r="93363">
                        <a14:foregroundMark x1="10767" y1="60069" x2="7080" y2="40972"/>
                        <a14:foregroundMark x1="93363" y1="58333" x2="93363" y2="43576"/>
                      </a14:backgroundRemoval>
                    </a14:imgEffect>
                  </a14:imgLayer>
                </a14:imgProps>
              </a:ext>
              <a:ext uri="{28A0092B-C50C-407E-A947-70E740481C1C}">
                <a14:useLocalDpi xmlns:a14="http://schemas.microsoft.com/office/drawing/2010/main"/>
              </a:ext>
            </a:extLst>
          </a:blip>
          <a:srcRect/>
          <a:stretch>
            <a:fillRect/>
          </a:stretch>
        </p:blipFill>
        <p:spPr bwMode="auto">
          <a:xfrm>
            <a:off x="8282697" y="4749183"/>
            <a:ext cx="1414582" cy="1201768"/>
          </a:xfrm>
          <a:prstGeom prst="rect">
            <a:avLst/>
          </a:prstGeom>
          <a:noFill/>
          <a:extLst>
            <a:ext uri="{909E8E84-426E-40DD-AFC4-6F175D3DCCD1}">
              <a14:hiddenFill xmlns:a14="http://schemas.microsoft.com/office/drawing/2010/main">
                <a:solidFill>
                  <a:srgbClr val="FFFFFF"/>
                </a:solidFill>
              </a14:hiddenFill>
            </a:ext>
          </a:extLst>
        </p:spPr>
      </p:pic>
      <p:sp>
        <p:nvSpPr>
          <p:cNvPr id="28" name="Text Placeholder 2">
            <a:extLst>
              <a:ext uri="{FF2B5EF4-FFF2-40B4-BE49-F238E27FC236}">
                <a16:creationId xmlns:a16="http://schemas.microsoft.com/office/drawing/2014/main" id="{A4388EEB-4279-D43B-5388-EE9BEF2463E3}"/>
              </a:ext>
            </a:extLst>
          </p:cNvPr>
          <p:cNvSpPr txBox="1">
            <a:spLocks/>
          </p:cNvSpPr>
          <p:nvPr/>
        </p:nvSpPr>
        <p:spPr>
          <a:xfrm>
            <a:off x="9427995" y="5185956"/>
            <a:ext cx="3223597" cy="430412"/>
          </a:xfrm>
          <a:prstGeom prst="rect">
            <a:avLst/>
          </a:prstGeom>
        </p:spPr>
        <p:txBody>
          <a:bodyPr vert="horz" lIns="91440" tIns="0" rIns="18288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tabLst/>
              <a:defRPr sz="1400" kern="1200">
                <a:solidFill>
                  <a:schemeClr val="tx1"/>
                </a:solidFill>
                <a:latin typeface="Forma DJR Micro"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Forma DJR Micro"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Forma DJR Micro"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Forma DJR Micro"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Forma DJR Micro"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1800" b="0" i="0" u="none" strike="noStrike" kern="1200" cap="none" spc="0" normalizeH="0" baseline="0" noProof="0" dirty="0">
                <a:ln>
                  <a:noFill/>
                </a:ln>
                <a:solidFill>
                  <a:srgbClr val="000000"/>
                </a:solidFill>
                <a:effectLst/>
                <a:uLnTx/>
                <a:uFillTx/>
                <a:latin typeface="Forma DJR Micro" pitchFamily="2" charset="77"/>
                <a:ea typeface="+mn-ea"/>
                <a:cs typeface="+mn-cs"/>
              </a:rPr>
              <a:t>EliteDesk Mini 800 G6</a:t>
            </a:r>
          </a:p>
        </p:txBody>
      </p:sp>
      <p:sp>
        <p:nvSpPr>
          <p:cNvPr id="29" name="TextBox 28">
            <a:extLst>
              <a:ext uri="{FF2B5EF4-FFF2-40B4-BE49-F238E27FC236}">
                <a16:creationId xmlns:a16="http://schemas.microsoft.com/office/drawing/2014/main" id="{25626A2E-31F3-19C0-F490-B8096B71EA95}"/>
              </a:ext>
            </a:extLst>
          </p:cNvPr>
          <p:cNvSpPr txBox="1"/>
          <p:nvPr/>
        </p:nvSpPr>
        <p:spPr>
          <a:xfrm>
            <a:off x="694276" y="1499813"/>
            <a:ext cx="109096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Forma DJR Micro"/>
                <a:ea typeface="+mn-ea"/>
                <a:cs typeface="+mn-cs"/>
              </a:rPr>
              <a:t>Looks like New. Works like New. Costs Less. Rebuilt to last and priced to impress.</a:t>
            </a:r>
          </a:p>
        </p:txBody>
      </p:sp>
      <p:pic>
        <p:nvPicPr>
          <p:cNvPr id="7" name="Picture 6" descr="A blue circle with white letters on it&#10;&#10;AI-generated content may be incorrect.">
            <a:extLst>
              <a:ext uri="{FF2B5EF4-FFF2-40B4-BE49-F238E27FC236}">
                <a16:creationId xmlns:a16="http://schemas.microsoft.com/office/drawing/2014/main" id="{F25E1355-5314-EF07-1F46-5647159799CE}"/>
              </a:ext>
            </a:extLst>
          </p:cNvPr>
          <p:cNvPicPr>
            <a:picLocks noChangeAspect="1"/>
          </p:cNvPicPr>
          <p:nvPr/>
        </p:nvPicPr>
        <p:blipFill>
          <a:blip r:embed="rId11"/>
          <a:stretch>
            <a:fillRect/>
          </a:stretch>
        </p:blipFill>
        <p:spPr>
          <a:xfrm>
            <a:off x="149832" y="59561"/>
            <a:ext cx="1165260" cy="1165260"/>
          </a:xfrm>
          <a:prstGeom prst="rect">
            <a:avLst/>
          </a:prstGeom>
        </p:spPr>
      </p:pic>
    </p:spTree>
    <p:extLst>
      <p:ext uri="{BB962C8B-B14F-4D97-AF65-F5344CB8AC3E}">
        <p14:creationId xmlns:p14="http://schemas.microsoft.com/office/powerpoint/2010/main" val="222086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9_HP Corporate Template 2022">
  <a:themeElements>
    <a:clrScheme name="HP Corporate Template 2022">
      <a:dk1>
        <a:sysClr val="windowText" lastClr="000000"/>
      </a:dk1>
      <a:lt1>
        <a:sysClr val="window" lastClr="FFFFFF"/>
      </a:lt1>
      <a:dk2>
        <a:srgbClr val="4758F6"/>
      </a:dk2>
      <a:lt2>
        <a:srgbClr val="549EF8"/>
      </a:lt2>
      <a:accent1>
        <a:srgbClr val="0096D6"/>
      </a:accent1>
      <a:accent2>
        <a:srgbClr val="F8E569"/>
      </a:accent2>
      <a:accent3>
        <a:srgbClr val="DCF659"/>
      </a:accent3>
      <a:accent4>
        <a:srgbClr val="EF8D72"/>
      </a:accent4>
      <a:accent5>
        <a:srgbClr val="EF82F9"/>
      </a:accent5>
      <a:accent6>
        <a:srgbClr val="AA5BED"/>
      </a:accent6>
      <a:hlink>
        <a:srgbClr val="0096D6"/>
      </a:hlink>
      <a:folHlink>
        <a:srgbClr val="0096D6"/>
      </a:folHlink>
    </a:clrScheme>
    <a:fontScheme name="HP Corporate Template 2022">
      <a:majorFont>
        <a:latin typeface="Forma DJR Display"/>
        <a:ea typeface=""/>
        <a:cs typeface=""/>
      </a:majorFont>
      <a:minorFont>
        <a:latin typeface="Forma DJR Mic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bg2"/>
        </a:solidFill>
        <a:ln>
          <a:no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black">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a0d6f25-5d7a-40b7-9e93-0cbfd06f013a">
      <Terms xmlns="http://schemas.microsoft.com/office/infopath/2007/PartnerControls"/>
    </lcf76f155ced4ddcb4097134ff3c332f>
    <TaxCatchAll xmlns="7e0b6b19-f2a0-48da-99b5-34c3f079df0e" xsi:nil="true"/>
    <Maximo xmlns="6a0d6f25-5d7a-40b7-9e93-0cbfd06f013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88549F62B92146AA6B82CA9228E469" ma:contentTypeVersion="20" ma:contentTypeDescription="Create a new document." ma:contentTypeScope="" ma:versionID="fd3c05f10827f811dc071b1d5b5b9676">
  <xsd:schema xmlns:xsd="http://www.w3.org/2001/XMLSchema" xmlns:xs="http://www.w3.org/2001/XMLSchema" xmlns:p="http://schemas.microsoft.com/office/2006/metadata/properties" xmlns:ns2="6a0d6f25-5d7a-40b7-9e93-0cbfd06f013a" xmlns:ns3="7e0b6b19-f2a0-48da-99b5-34c3f079df0e" targetNamespace="http://schemas.microsoft.com/office/2006/metadata/properties" ma:root="true" ma:fieldsID="c9b1310ab82c163784d9366151629e73" ns2:_="" ns3:_="">
    <xsd:import namespace="6a0d6f25-5d7a-40b7-9e93-0cbfd06f013a"/>
    <xsd:import namespace="7e0b6b19-f2a0-48da-99b5-34c3f079df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aximo"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d6f25-5d7a-40b7-9e93-0cbfd06f0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1e0b4c-aa6a-493f-9655-849fd0af2c7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aximo" ma:index="25" nillable="true" ma:displayName="Tag" ma:format="RadioButtons" ma:internalName="Maximo">
      <xsd:simpleType>
        <xsd:restriction base="dms:Choice">
          <xsd:enumeration value="Maximo"/>
          <xsd:enumeration value="Tririga"/>
          <xsd:enumeration value="EIS"/>
          <xsd:enumeration value="Envizi"/>
          <xsd:enumeration value="Sterling"/>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0b6b19-f2a0-48da-99b5-34c3f079df0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1f20dc7-b4f2-4cff-9860-328698cf6f4e}" ma:internalName="TaxCatchAll" ma:showField="CatchAllData" ma:web="7e0b6b19-f2a0-48da-99b5-34c3f079df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9D4D36-6AA0-4C91-AA18-F13B20E95B5C}">
  <ds:schemaRefs>
    <ds:schemaRef ds:uri="http://schemas.microsoft.com/office/2006/metadata/properties"/>
    <ds:schemaRef ds:uri="http://schemas.microsoft.com/office/infopath/2007/PartnerControls"/>
    <ds:schemaRef ds:uri="6a0d6f25-5d7a-40b7-9e93-0cbfd06f013a"/>
    <ds:schemaRef ds:uri="7e0b6b19-f2a0-48da-99b5-34c3f079df0e"/>
  </ds:schemaRefs>
</ds:datastoreItem>
</file>

<file path=customXml/itemProps2.xml><?xml version="1.0" encoding="utf-8"?>
<ds:datastoreItem xmlns:ds="http://schemas.openxmlformats.org/officeDocument/2006/customXml" ds:itemID="{84F42F08-E5D9-4466-B45C-10C57266F642}">
  <ds:schemaRefs>
    <ds:schemaRef ds:uri="http://schemas.microsoft.com/sharepoint/v3/contenttype/forms"/>
  </ds:schemaRefs>
</ds:datastoreItem>
</file>

<file path=customXml/itemProps3.xml><?xml version="1.0" encoding="utf-8"?>
<ds:datastoreItem xmlns:ds="http://schemas.openxmlformats.org/officeDocument/2006/customXml" ds:itemID="{7E1CAD26-D6CB-452F-9D2E-7823ACA096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0d6f25-5d7a-40b7-9e93-0cbfd06f013a"/>
    <ds:schemaRef ds:uri="7e0b6b19-f2a0-48da-99b5-34c3f079df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Default Theme</Template>
  <TotalTime>213</TotalTime>
  <Words>158</Words>
  <Application>Microsoft Office PowerPoint</Application>
  <PresentationFormat>Widescreen</PresentationFormat>
  <Paragraphs>24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9_HP Corporate Template 2022</vt:lpstr>
      <vt:lpstr>HP Renew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Gusler, Kaylynn</dc:creator>
  <cp:lastModifiedBy>Gusler, Kaylynn</cp:lastModifiedBy>
  <cp:revision>2</cp:revision>
  <dcterms:created xsi:type="dcterms:W3CDTF">2025-04-02T16:20:12Z</dcterms:created>
  <dcterms:modified xsi:type="dcterms:W3CDTF">2025-09-11T18:14:42Z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0x010100A788549F62B92146AA6B82CA9228E469</vt:lpwstr>
  </property>
</Properties>
</file>