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"/>
  </p:notesMasterIdLst>
  <p:sldIdLst>
    <p:sldId id="214748128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EA743-D984-C1D8-6AAD-ECAE60B3075B}" v="2" dt="2024-05-23T15:50:5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asey" userId="S::kdasey@contentmx.com::cc27f507-6a8d-4208-8980-897b0e49ea2f" providerId="AD" clId="Web-{0C6EA743-D984-C1D8-6AAD-ECAE60B3075B}"/>
    <pc:docChg chg="addSld delSld">
      <pc:chgData name="Karen Dasey" userId="S::kdasey@contentmx.com::cc27f507-6a8d-4208-8980-897b0e49ea2f" providerId="AD" clId="Web-{0C6EA743-D984-C1D8-6AAD-ECAE60B3075B}" dt="2024-05-23T15:50:55.374" v="1"/>
      <pc:docMkLst>
        <pc:docMk/>
      </pc:docMkLst>
      <pc:sldChg chg="del">
        <pc:chgData name="Karen Dasey" userId="S::kdasey@contentmx.com::cc27f507-6a8d-4208-8980-897b0e49ea2f" providerId="AD" clId="Web-{0C6EA743-D984-C1D8-6AAD-ECAE60B3075B}" dt="2024-05-23T15:50:55.374" v="1"/>
        <pc:sldMkLst>
          <pc:docMk/>
          <pc:sldMk cId="109857222" sldId="256"/>
        </pc:sldMkLst>
      </pc:sldChg>
      <pc:sldChg chg="add">
        <pc:chgData name="Karen Dasey" userId="S::kdasey@contentmx.com::cc27f507-6a8d-4208-8980-897b0e49ea2f" providerId="AD" clId="Web-{0C6EA743-D984-C1D8-6AAD-ECAE60B3075B}" dt="2024-05-23T15:50:52.155" v="0"/>
        <pc:sldMkLst>
          <pc:docMk/>
          <pc:sldMk cId="2130389958" sldId="2147481285"/>
        </pc:sldMkLst>
      </pc:sldChg>
      <pc:sldMasterChg chg="addSldLayout">
        <pc:chgData name="Karen Dasey" userId="S::kdasey@contentmx.com::cc27f507-6a8d-4208-8980-897b0e49ea2f" providerId="AD" clId="Web-{0C6EA743-D984-C1D8-6AAD-ECAE60B3075B}" dt="2024-05-23T15:50:52.155" v="0"/>
        <pc:sldMasterMkLst>
          <pc:docMk/>
          <pc:sldMasterMk cId="2460954070" sldId="2147483660"/>
        </pc:sldMasterMkLst>
        <pc:sldLayoutChg chg="add">
          <pc:chgData name="Karen Dasey" userId="S::kdasey@contentmx.com::cc27f507-6a8d-4208-8980-897b0e49ea2f" providerId="AD" clId="Web-{0C6EA743-D984-C1D8-6AAD-ECAE60B3075B}" dt="2024-05-23T15:50:52.155" v="0"/>
          <pc:sldLayoutMkLst>
            <pc:docMk/>
            <pc:sldMasterMk cId="2460954070" sldId="2147483660"/>
            <pc:sldLayoutMk cId="2772085028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2B15-64C9-4EAB-862C-D5459F965D7A}" type="datetimeFigureOut"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A9524-F7E1-412E-A028-B1B7863B75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6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algn="l">
              <a:buFont typeface="Arial" panose="020B0604020202020204" pitchFamily="34" charset="0"/>
              <a:buChar char="•"/>
            </a:pPr>
            <a:endParaRPr lang="en-US" sz="18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A87EF-D186-40FA-ACB5-8F695EB7F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16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9A3F10-F878-A671-32E0-3C0822E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227153"/>
            <a:ext cx="12192003" cy="4635933"/>
            <a:chOff x="0" y="2222067"/>
            <a:chExt cx="12192003" cy="46359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4B2B0D-5333-E732-68D4-4D9F64D67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l="7614" t="53176" r="35751"/>
            <a:stretch/>
          </p:blipFill>
          <p:spPr>
            <a:xfrm>
              <a:off x="0" y="2345011"/>
              <a:ext cx="12192000" cy="45129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42D34-68F1-3A80-5D15-5F7CCBBBB2D0}"/>
                </a:ext>
              </a:extLst>
            </p:cNvPr>
            <p:cNvSpPr/>
            <p:nvPr/>
          </p:nvSpPr>
          <p:spPr bwMode="auto">
            <a:xfrm rot="5400000">
              <a:off x="5167730" y="-2945661"/>
              <a:ext cx="1856546" cy="12192001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0850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copilot-team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support.microsoft.com/en-us/copilot-powerpoint" TargetMode="External"/><Relationship Id="rId4" Type="http://schemas.openxmlformats.org/officeDocument/2006/relationships/hyperlink" Target="https://support.microsoft.com/en-us/copilot-excel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274086-6736-965D-60FE-8F942C02471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0" tIns="0" rIns="0" bIns="0" rtlCol="0" anchor="t">
            <a:spAutoFit/>
          </a:bodyPr>
          <a:lstStyle/>
          <a:p>
            <a:pPr defTabSz="914400"/>
            <a:r>
              <a:rPr lang="en-US" sz="3200">
                <a:gradFill flip="none" rotWithShape="1">
                  <a:gsLst>
                    <a:gs pos="50000">
                      <a:srgbClr val="8661C5"/>
                    </a:gs>
                    <a:gs pos="0">
                      <a:srgbClr val="3E76D4"/>
                    </a:gs>
                    <a:gs pos="100000">
                      <a:srgbClr val="C73ECC"/>
                    </a:gs>
                  </a:gsLst>
                  <a:lin ang="2700000" scaled="1"/>
                  <a:tileRect/>
                </a:gradFill>
                <a:cs typeface="+mn-cs"/>
              </a:rPr>
              <a:t>A day in the life of a </a:t>
            </a:r>
            <a:r>
              <a:rPr lang="en-US">
                <a:gradFill flip="none" rotWithShape="1">
                  <a:gsLst>
                    <a:gs pos="50000">
                      <a:srgbClr val="8661C5"/>
                    </a:gs>
                    <a:gs pos="0">
                      <a:srgbClr val="3E76D4"/>
                    </a:gs>
                    <a:gs pos="100000">
                      <a:srgbClr val="C73ECC"/>
                    </a:gs>
                  </a:gsLst>
                  <a:lin ang="2700000" scaled="1"/>
                  <a:tileRect/>
                </a:gradFill>
                <a:cs typeface="+mn-cs"/>
              </a:rPr>
              <a:t>Financial Analyst</a:t>
            </a:r>
            <a:endParaRPr lang="en-US" sz="3200">
              <a:gradFill flip="none" rotWithShape="1">
                <a:gsLst>
                  <a:gs pos="50000">
                    <a:srgbClr val="8661C5"/>
                  </a:gs>
                  <a:gs pos="0">
                    <a:srgbClr val="3E76D4"/>
                  </a:gs>
                  <a:gs pos="100000">
                    <a:srgbClr val="C73ECC"/>
                  </a:gs>
                </a:gsLst>
                <a:lin ang="2700000" scaled="1"/>
                <a:tileRect/>
              </a:gradFill>
              <a:cs typeface="+mn-cs"/>
            </a:endParaRPr>
          </a:p>
        </p:txBody>
      </p:sp>
      <p:pic>
        <p:nvPicPr>
          <p:cNvPr id="24" name="Picture 2" descr="Microsoft Copilot logo">
            <a:extLst>
              <a:ext uri="{FF2B5EF4-FFF2-40B4-BE49-F238E27FC236}">
                <a16:creationId xmlns:a16="http://schemas.microsoft.com/office/drawing/2014/main" id="{F9F60807-0196-C1C7-3704-5F486110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16" y="1380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6C67776-F904-F32C-6616-E6AB838DF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67001"/>
            <a:ext cx="9191137" cy="5002037"/>
            <a:chOff x="0" y="1267001"/>
            <a:chExt cx="9191137" cy="500203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6374D65-2C7D-CC38-1FB8-C458A18BC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0" y="1387163"/>
              <a:ext cx="9070975" cy="2491048"/>
            </a:xfrm>
            <a:custGeom>
              <a:avLst/>
              <a:gdLst>
                <a:gd name="connsiteX0" fmla="*/ 0 w 9070975"/>
                <a:gd name="connsiteY0" fmla="*/ 0 h 2491048"/>
                <a:gd name="connsiteX1" fmla="*/ 8850592 w 9070975"/>
                <a:gd name="connsiteY1" fmla="*/ 0 h 2491048"/>
                <a:gd name="connsiteX2" fmla="*/ 9070975 w 9070975"/>
                <a:gd name="connsiteY2" fmla="*/ 220383 h 2491048"/>
                <a:gd name="connsiteX3" fmla="*/ 9070975 w 9070975"/>
                <a:gd name="connsiteY3" fmla="*/ 2270665 h 2491048"/>
                <a:gd name="connsiteX4" fmla="*/ 8850592 w 9070975"/>
                <a:gd name="connsiteY4" fmla="*/ 2491048 h 2491048"/>
                <a:gd name="connsiteX5" fmla="*/ 0 w 9070975"/>
                <a:gd name="connsiteY5" fmla="*/ 2491048 h 2491048"/>
                <a:gd name="connsiteX0" fmla="*/ 25400 w 9096375"/>
                <a:gd name="connsiteY0" fmla="*/ 0 h 2491048"/>
                <a:gd name="connsiteX1" fmla="*/ 8875992 w 9096375"/>
                <a:gd name="connsiteY1" fmla="*/ 0 h 2491048"/>
                <a:gd name="connsiteX2" fmla="*/ 9096375 w 9096375"/>
                <a:gd name="connsiteY2" fmla="*/ 220383 h 2491048"/>
                <a:gd name="connsiteX3" fmla="*/ 9096375 w 9096375"/>
                <a:gd name="connsiteY3" fmla="*/ 2270665 h 2491048"/>
                <a:gd name="connsiteX4" fmla="*/ 8875992 w 9096375"/>
                <a:gd name="connsiteY4" fmla="*/ 2491048 h 2491048"/>
                <a:gd name="connsiteX5" fmla="*/ 25400 w 9096375"/>
                <a:gd name="connsiteY5" fmla="*/ 2491048 h 2491048"/>
                <a:gd name="connsiteX6" fmla="*/ 0 w 9096375"/>
                <a:gd name="connsiteY6" fmla="*/ 1182948 h 2491048"/>
                <a:gd name="connsiteX7" fmla="*/ 25400 w 9096375"/>
                <a:gd name="connsiteY7" fmla="*/ 0 h 2491048"/>
                <a:gd name="connsiteX0" fmla="*/ 0 w 9096375"/>
                <a:gd name="connsiteY0" fmla="*/ 1182948 h 2491048"/>
                <a:gd name="connsiteX1" fmla="*/ 25400 w 9096375"/>
                <a:gd name="connsiteY1" fmla="*/ 0 h 2491048"/>
                <a:gd name="connsiteX2" fmla="*/ 8875992 w 9096375"/>
                <a:gd name="connsiteY2" fmla="*/ 0 h 2491048"/>
                <a:gd name="connsiteX3" fmla="*/ 9096375 w 9096375"/>
                <a:gd name="connsiteY3" fmla="*/ 220383 h 2491048"/>
                <a:gd name="connsiteX4" fmla="*/ 9096375 w 9096375"/>
                <a:gd name="connsiteY4" fmla="*/ 2270665 h 2491048"/>
                <a:gd name="connsiteX5" fmla="*/ 8875992 w 9096375"/>
                <a:gd name="connsiteY5" fmla="*/ 2491048 h 2491048"/>
                <a:gd name="connsiteX6" fmla="*/ 25400 w 9096375"/>
                <a:gd name="connsiteY6" fmla="*/ 2491048 h 2491048"/>
                <a:gd name="connsiteX7" fmla="*/ 91440 w 9096375"/>
                <a:gd name="connsiteY7" fmla="*/ 1274388 h 2491048"/>
                <a:gd name="connsiteX0" fmla="*/ 0 w 9096375"/>
                <a:gd name="connsiteY0" fmla="*/ 1182948 h 2491048"/>
                <a:gd name="connsiteX1" fmla="*/ 25400 w 9096375"/>
                <a:gd name="connsiteY1" fmla="*/ 0 h 2491048"/>
                <a:gd name="connsiteX2" fmla="*/ 8875992 w 9096375"/>
                <a:gd name="connsiteY2" fmla="*/ 0 h 2491048"/>
                <a:gd name="connsiteX3" fmla="*/ 9096375 w 9096375"/>
                <a:gd name="connsiteY3" fmla="*/ 220383 h 2491048"/>
                <a:gd name="connsiteX4" fmla="*/ 9096375 w 9096375"/>
                <a:gd name="connsiteY4" fmla="*/ 2270665 h 2491048"/>
                <a:gd name="connsiteX5" fmla="*/ 8875992 w 9096375"/>
                <a:gd name="connsiteY5" fmla="*/ 2491048 h 2491048"/>
                <a:gd name="connsiteX6" fmla="*/ 25400 w 9096375"/>
                <a:gd name="connsiteY6" fmla="*/ 2491048 h 2491048"/>
                <a:gd name="connsiteX0" fmla="*/ 0 w 9070975"/>
                <a:gd name="connsiteY0" fmla="*/ 0 h 2491048"/>
                <a:gd name="connsiteX1" fmla="*/ 8850592 w 9070975"/>
                <a:gd name="connsiteY1" fmla="*/ 0 h 2491048"/>
                <a:gd name="connsiteX2" fmla="*/ 9070975 w 9070975"/>
                <a:gd name="connsiteY2" fmla="*/ 220383 h 2491048"/>
                <a:gd name="connsiteX3" fmla="*/ 9070975 w 9070975"/>
                <a:gd name="connsiteY3" fmla="*/ 2270665 h 2491048"/>
                <a:gd name="connsiteX4" fmla="*/ 8850592 w 9070975"/>
                <a:gd name="connsiteY4" fmla="*/ 2491048 h 2491048"/>
                <a:gd name="connsiteX5" fmla="*/ 0 w 9070975"/>
                <a:gd name="connsiteY5" fmla="*/ 2491048 h 24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0975" h="2491048">
                  <a:moveTo>
                    <a:pt x="0" y="0"/>
                  </a:moveTo>
                  <a:lnTo>
                    <a:pt x="8850592" y="0"/>
                  </a:lnTo>
                  <a:cubicBezTo>
                    <a:pt x="8972306" y="0"/>
                    <a:pt x="9070975" y="98669"/>
                    <a:pt x="9070975" y="220383"/>
                  </a:cubicBezTo>
                  <a:lnTo>
                    <a:pt x="9070975" y="2270665"/>
                  </a:lnTo>
                  <a:cubicBezTo>
                    <a:pt x="9070975" y="2392379"/>
                    <a:pt x="8972306" y="2491048"/>
                    <a:pt x="8850592" y="2491048"/>
                  </a:cubicBezTo>
                  <a:lnTo>
                    <a:pt x="0" y="2491048"/>
                  </a:lnTo>
                </a:path>
              </a:pathLst>
            </a:custGeom>
            <a:noFill/>
            <a:ln w="15875" cap="rnd">
              <a:gradFill flip="none" rotWithShape="1">
                <a:gsLst>
                  <a:gs pos="0">
                    <a:schemeClr val="tx2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ysDot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FAE389-C201-CF52-FDE4-C3D2308C7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497656" y="1267001"/>
              <a:ext cx="240326" cy="240324"/>
              <a:chOff x="2236175" y="1655990"/>
              <a:chExt cx="240326" cy="240324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579861D-0548-984A-C05A-4C8FD0445A08}"/>
                  </a:ext>
                </a:extLst>
              </p:cNvPr>
              <p:cNvSpPr/>
              <p:nvPr/>
            </p:nvSpPr>
            <p:spPr bwMode="auto">
              <a:xfrm>
                <a:off x="2236175" y="1655990"/>
                <a:ext cx="240326" cy="2403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0" name="Graphic 68">
                <a:extLst>
                  <a:ext uri="{FF2B5EF4-FFF2-40B4-BE49-F238E27FC236}">
                    <a16:creationId xmlns:a16="http://schemas.microsoft.com/office/drawing/2014/main" id="{30AF986F-1F06-8CED-385E-6C913431D9DD}"/>
                  </a:ext>
                </a:extLst>
              </p:cNvPr>
              <p:cNvSpPr/>
              <p:nvPr/>
            </p:nvSpPr>
            <p:spPr>
              <a:xfrm>
                <a:off x="2311323" y="1688908"/>
                <a:ext cx="118640" cy="174488"/>
              </a:xfrm>
              <a:custGeom>
                <a:avLst/>
                <a:gdLst>
                  <a:gd name="connsiteX0" fmla="*/ 327337 w 2508111"/>
                  <a:gd name="connsiteY0" fmla="*/ 292474 h 3930517"/>
                  <a:gd name="connsiteX1" fmla="*/ 758398 w 2508111"/>
                  <a:gd name="connsiteY1" fmla="*/ 292474 h 3930517"/>
                  <a:gd name="connsiteX2" fmla="*/ 2215647 w 2508111"/>
                  <a:gd name="connsiteY2" fmla="*/ 1749729 h 3930517"/>
                  <a:gd name="connsiteX3" fmla="*/ 2254783 w 2508111"/>
                  <a:gd name="connsiteY3" fmla="*/ 2132904 h 3930517"/>
                  <a:gd name="connsiteX4" fmla="*/ 2215647 w 2508111"/>
                  <a:gd name="connsiteY4" fmla="*/ 2180798 h 3930517"/>
                  <a:gd name="connsiteX5" fmla="*/ 2180148 w 2508111"/>
                  <a:gd name="connsiteY5" fmla="*/ 2216277 h 3930517"/>
                  <a:gd name="connsiteX6" fmla="*/ 758398 w 2508111"/>
                  <a:gd name="connsiteY6" fmla="*/ 3638047 h 3930517"/>
                  <a:gd name="connsiteX7" fmla="*/ 327337 w 2508111"/>
                  <a:gd name="connsiteY7" fmla="*/ 3638047 h 3930517"/>
                  <a:gd name="connsiteX8" fmla="*/ 292474 w 2508111"/>
                  <a:gd name="connsiteY8" fmla="*/ 3603198 h 3930517"/>
                  <a:gd name="connsiteX9" fmla="*/ 292474 w 2508111"/>
                  <a:gd name="connsiteY9" fmla="*/ 3172130 h 3930517"/>
                  <a:gd name="connsiteX10" fmla="*/ 1499346 w 2508111"/>
                  <a:gd name="connsiteY10" fmla="*/ 1965264 h 3930517"/>
                  <a:gd name="connsiteX11" fmla="*/ 292474 w 2508111"/>
                  <a:gd name="connsiteY11" fmla="*/ 758390 h 3930517"/>
                  <a:gd name="connsiteX12" fmla="*/ 292474 w 2508111"/>
                  <a:gd name="connsiteY12" fmla="*/ 327337 h 3930517"/>
                  <a:gd name="connsiteX13" fmla="*/ 902081 w 2508111"/>
                  <a:gd name="connsiteY13" fmla="*/ 148790 h 3930517"/>
                  <a:gd name="connsiteX14" fmla="*/ 183653 w 2508111"/>
                  <a:gd name="connsiteY14" fmla="*/ 148790 h 3930517"/>
                  <a:gd name="connsiteX15" fmla="*/ 148790 w 2508111"/>
                  <a:gd name="connsiteY15" fmla="*/ 183655 h 3930517"/>
                  <a:gd name="connsiteX16" fmla="*/ 148790 w 2508111"/>
                  <a:gd name="connsiteY16" fmla="*/ 902074 h 3930517"/>
                  <a:gd name="connsiteX17" fmla="*/ 1211981 w 2508111"/>
                  <a:gd name="connsiteY17" fmla="*/ 1965264 h 3930517"/>
                  <a:gd name="connsiteX18" fmla="*/ 148790 w 2508111"/>
                  <a:gd name="connsiteY18" fmla="*/ 3028447 h 3930517"/>
                  <a:gd name="connsiteX19" fmla="*/ 148790 w 2508111"/>
                  <a:gd name="connsiteY19" fmla="*/ 3746880 h 3930517"/>
                  <a:gd name="connsiteX20" fmla="*/ 183653 w 2508111"/>
                  <a:gd name="connsiteY20" fmla="*/ 3781730 h 3930517"/>
                  <a:gd name="connsiteX21" fmla="*/ 902081 w 2508111"/>
                  <a:gd name="connsiteY21" fmla="*/ 3781730 h 3930517"/>
                  <a:gd name="connsiteX22" fmla="*/ 2323851 w 2508111"/>
                  <a:gd name="connsiteY22" fmla="*/ 2359980 h 3930517"/>
                  <a:gd name="connsiteX23" fmla="*/ 2324480 w 2508111"/>
                  <a:gd name="connsiteY23" fmla="*/ 2359329 h 3930517"/>
                  <a:gd name="connsiteX24" fmla="*/ 2359330 w 2508111"/>
                  <a:gd name="connsiteY24" fmla="*/ 2324481 h 3930517"/>
                  <a:gd name="connsiteX25" fmla="*/ 2424353 w 2508111"/>
                  <a:gd name="connsiteY25" fmla="*/ 2244867 h 3930517"/>
                  <a:gd name="connsiteX26" fmla="*/ 2359330 w 2508111"/>
                  <a:gd name="connsiteY26" fmla="*/ 1606047 h 3930517"/>
                  <a:gd name="connsiteX27" fmla="*/ 208305 w 2508111"/>
                  <a:gd name="connsiteY27" fmla="*/ 1283822 h 3930517"/>
                  <a:gd name="connsiteX28" fmla="*/ 64622 w 2508111"/>
                  <a:gd name="connsiteY28" fmla="*/ 1283822 h 3930517"/>
                  <a:gd name="connsiteX29" fmla="*/ 64622 w 2508111"/>
                  <a:gd name="connsiteY29" fmla="*/ 1427505 h 3930517"/>
                  <a:gd name="connsiteX30" fmla="*/ 530537 w 2508111"/>
                  <a:gd name="connsiteY30" fmla="*/ 1893412 h 3930517"/>
                  <a:gd name="connsiteX31" fmla="*/ 530537 w 2508111"/>
                  <a:gd name="connsiteY31" fmla="*/ 2037115 h 3930517"/>
                  <a:gd name="connsiteX32" fmla="*/ 64622 w 2508111"/>
                  <a:gd name="connsiteY32" fmla="*/ 2503012 h 3930517"/>
                  <a:gd name="connsiteX33" fmla="*/ 64622 w 2508111"/>
                  <a:gd name="connsiteY33" fmla="*/ 2646715 h 3930517"/>
                  <a:gd name="connsiteX34" fmla="*/ 208305 w 2508111"/>
                  <a:gd name="connsiteY34" fmla="*/ 2646715 h 3930517"/>
                  <a:gd name="connsiteX35" fmla="*/ 674222 w 2508111"/>
                  <a:gd name="connsiteY35" fmla="*/ 2180798 h 3930517"/>
                  <a:gd name="connsiteX36" fmla="*/ 674222 w 2508111"/>
                  <a:gd name="connsiteY36" fmla="*/ 1749729 h 393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08111" h="3930517">
                    <a:moveTo>
                      <a:pt x="327337" y="292474"/>
                    </a:moveTo>
                    <a:cubicBezTo>
                      <a:pt x="446370" y="173442"/>
                      <a:pt x="639357" y="173442"/>
                      <a:pt x="758398" y="292474"/>
                    </a:cubicBezTo>
                    <a:lnTo>
                      <a:pt x="2215647" y="1749729"/>
                    </a:lnTo>
                    <a:cubicBezTo>
                      <a:pt x="2319726" y="1853808"/>
                      <a:pt x="2332873" y="2014621"/>
                      <a:pt x="2254783" y="2132904"/>
                    </a:cubicBezTo>
                    <a:cubicBezTo>
                      <a:pt x="2243648" y="2149749"/>
                      <a:pt x="2230623" y="2165822"/>
                      <a:pt x="2215647" y="2180798"/>
                    </a:cubicBezTo>
                    <a:lnTo>
                      <a:pt x="2180148" y="2216277"/>
                    </a:lnTo>
                    <a:lnTo>
                      <a:pt x="758398" y="3638047"/>
                    </a:lnTo>
                    <a:cubicBezTo>
                      <a:pt x="639357" y="3757081"/>
                      <a:pt x="446370" y="3757081"/>
                      <a:pt x="327337" y="3638047"/>
                    </a:cubicBezTo>
                    <a:lnTo>
                      <a:pt x="292474" y="3603198"/>
                    </a:lnTo>
                    <a:cubicBezTo>
                      <a:pt x="173442" y="3484163"/>
                      <a:pt x="173442" y="3291164"/>
                      <a:pt x="292474" y="3172130"/>
                    </a:cubicBezTo>
                    <a:lnTo>
                      <a:pt x="1499346" y="1965264"/>
                    </a:lnTo>
                    <a:lnTo>
                      <a:pt x="292474" y="758390"/>
                    </a:lnTo>
                    <a:cubicBezTo>
                      <a:pt x="173442" y="639359"/>
                      <a:pt x="173442" y="446370"/>
                      <a:pt x="292474" y="327337"/>
                    </a:cubicBezTo>
                    <a:close/>
                    <a:moveTo>
                      <a:pt x="902081" y="148790"/>
                    </a:moveTo>
                    <a:cubicBezTo>
                      <a:pt x="703686" y="-49597"/>
                      <a:pt x="382039" y="-49597"/>
                      <a:pt x="183653" y="148790"/>
                    </a:cubicBezTo>
                    <a:lnTo>
                      <a:pt x="148790" y="183655"/>
                    </a:lnTo>
                    <a:cubicBezTo>
                      <a:pt x="-49597" y="382041"/>
                      <a:pt x="-49597" y="703688"/>
                      <a:pt x="148790" y="902074"/>
                    </a:cubicBezTo>
                    <a:lnTo>
                      <a:pt x="1211981" y="1965264"/>
                    </a:lnTo>
                    <a:lnTo>
                      <a:pt x="148790" y="3028447"/>
                    </a:lnTo>
                    <a:cubicBezTo>
                      <a:pt x="-49597" y="3226831"/>
                      <a:pt x="-49597" y="3548496"/>
                      <a:pt x="148790" y="3746880"/>
                    </a:cubicBezTo>
                    <a:lnTo>
                      <a:pt x="183653" y="3781730"/>
                    </a:lnTo>
                    <a:cubicBezTo>
                      <a:pt x="382039" y="3980114"/>
                      <a:pt x="703688" y="3980114"/>
                      <a:pt x="902081" y="3781730"/>
                    </a:cubicBezTo>
                    <a:lnTo>
                      <a:pt x="2323851" y="2359980"/>
                    </a:lnTo>
                    <a:lnTo>
                      <a:pt x="2324480" y="2359329"/>
                    </a:lnTo>
                    <a:lnTo>
                      <a:pt x="2359330" y="2324481"/>
                    </a:lnTo>
                    <a:cubicBezTo>
                      <a:pt x="2384038" y="2299772"/>
                      <a:pt x="2405740" y="2273071"/>
                      <a:pt x="2424353" y="2244867"/>
                    </a:cubicBezTo>
                    <a:cubicBezTo>
                      <a:pt x="2554564" y="2047641"/>
                      <a:pt x="2533005" y="1779722"/>
                      <a:pt x="2359330" y="1606047"/>
                    </a:cubicBezTo>
                    <a:close/>
                    <a:moveTo>
                      <a:pt x="208305" y="1283822"/>
                    </a:moveTo>
                    <a:cubicBezTo>
                      <a:pt x="168628" y="1244143"/>
                      <a:pt x="104299" y="1244143"/>
                      <a:pt x="64622" y="1283822"/>
                    </a:cubicBezTo>
                    <a:cubicBezTo>
                      <a:pt x="24943" y="1323499"/>
                      <a:pt x="24943" y="1387828"/>
                      <a:pt x="64622" y="1427505"/>
                    </a:cubicBezTo>
                    <a:lnTo>
                      <a:pt x="530537" y="1893412"/>
                    </a:lnTo>
                    <a:cubicBezTo>
                      <a:pt x="570214" y="1933097"/>
                      <a:pt x="570214" y="1997430"/>
                      <a:pt x="530537" y="2037115"/>
                    </a:cubicBezTo>
                    <a:lnTo>
                      <a:pt x="64622" y="2503012"/>
                    </a:lnTo>
                    <a:cubicBezTo>
                      <a:pt x="24943" y="2542697"/>
                      <a:pt x="24943" y="2607030"/>
                      <a:pt x="64622" y="2646715"/>
                    </a:cubicBezTo>
                    <a:cubicBezTo>
                      <a:pt x="104299" y="2686380"/>
                      <a:pt x="168628" y="2686380"/>
                      <a:pt x="208305" y="2646715"/>
                    </a:cubicBezTo>
                    <a:lnTo>
                      <a:pt x="674222" y="2180798"/>
                    </a:lnTo>
                    <a:cubicBezTo>
                      <a:pt x="793247" y="2061763"/>
                      <a:pt x="793247" y="1868764"/>
                      <a:pt x="674222" y="17497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E6EFB"/>
                  </a:gs>
                  <a:gs pos="85000">
                    <a:srgbClr val="F7ABA7"/>
                  </a:gs>
                </a:gsLst>
                <a:lin ang="2700000" scaled="1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7A7BA9-21FD-A516-5D39-B50977F22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326862" y="1267001"/>
              <a:ext cx="240326" cy="240324"/>
              <a:chOff x="2236175" y="1655990"/>
              <a:chExt cx="240326" cy="240324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6FD9E41-DF2C-675C-5C2D-3A3E597A62DA}"/>
                  </a:ext>
                </a:extLst>
              </p:cNvPr>
              <p:cNvSpPr/>
              <p:nvPr/>
            </p:nvSpPr>
            <p:spPr bwMode="auto">
              <a:xfrm>
                <a:off x="2236175" y="1655990"/>
                <a:ext cx="240326" cy="2403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8" name="Graphic 68">
                <a:extLst>
                  <a:ext uri="{FF2B5EF4-FFF2-40B4-BE49-F238E27FC236}">
                    <a16:creationId xmlns:a16="http://schemas.microsoft.com/office/drawing/2014/main" id="{4DE5FB34-FF9D-9B52-64C2-F3EC00CCBEB1}"/>
                  </a:ext>
                </a:extLst>
              </p:cNvPr>
              <p:cNvSpPr/>
              <p:nvPr/>
            </p:nvSpPr>
            <p:spPr>
              <a:xfrm>
                <a:off x="2311323" y="1688908"/>
                <a:ext cx="118640" cy="174488"/>
              </a:xfrm>
              <a:custGeom>
                <a:avLst/>
                <a:gdLst>
                  <a:gd name="connsiteX0" fmla="*/ 327337 w 2508111"/>
                  <a:gd name="connsiteY0" fmla="*/ 292474 h 3930517"/>
                  <a:gd name="connsiteX1" fmla="*/ 758398 w 2508111"/>
                  <a:gd name="connsiteY1" fmla="*/ 292474 h 3930517"/>
                  <a:gd name="connsiteX2" fmla="*/ 2215647 w 2508111"/>
                  <a:gd name="connsiteY2" fmla="*/ 1749729 h 3930517"/>
                  <a:gd name="connsiteX3" fmla="*/ 2254783 w 2508111"/>
                  <a:gd name="connsiteY3" fmla="*/ 2132904 h 3930517"/>
                  <a:gd name="connsiteX4" fmla="*/ 2215647 w 2508111"/>
                  <a:gd name="connsiteY4" fmla="*/ 2180798 h 3930517"/>
                  <a:gd name="connsiteX5" fmla="*/ 2180148 w 2508111"/>
                  <a:gd name="connsiteY5" fmla="*/ 2216277 h 3930517"/>
                  <a:gd name="connsiteX6" fmla="*/ 758398 w 2508111"/>
                  <a:gd name="connsiteY6" fmla="*/ 3638047 h 3930517"/>
                  <a:gd name="connsiteX7" fmla="*/ 327337 w 2508111"/>
                  <a:gd name="connsiteY7" fmla="*/ 3638047 h 3930517"/>
                  <a:gd name="connsiteX8" fmla="*/ 292474 w 2508111"/>
                  <a:gd name="connsiteY8" fmla="*/ 3603198 h 3930517"/>
                  <a:gd name="connsiteX9" fmla="*/ 292474 w 2508111"/>
                  <a:gd name="connsiteY9" fmla="*/ 3172130 h 3930517"/>
                  <a:gd name="connsiteX10" fmla="*/ 1499346 w 2508111"/>
                  <a:gd name="connsiteY10" fmla="*/ 1965264 h 3930517"/>
                  <a:gd name="connsiteX11" fmla="*/ 292474 w 2508111"/>
                  <a:gd name="connsiteY11" fmla="*/ 758390 h 3930517"/>
                  <a:gd name="connsiteX12" fmla="*/ 292474 w 2508111"/>
                  <a:gd name="connsiteY12" fmla="*/ 327337 h 3930517"/>
                  <a:gd name="connsiteX13" fmla="*/ 902081 w 2508111"/>
                  <a:gd name="connsiteY13" fmla="*/ 148790 h 3930517"/>
                  <a:gd name="connsiteX14" fmla="*/ 183653 w 2508111"/>
                  <a:gd name="connsiteY14" fmla="*/ 148790 h 3930517"/>
                  <a:gd name="connsiteX15" fmla="*/ 148790 w 2508111"/>
                  <a:gd name="connsiteY15" fmla="*/ 183655 h 3930517"/>
                  <a:gd name="connsiteX16" fmla="*/ 148790 w 2508111"/>
                  <a:gd name="connsiteY16" fmla="*/ 902074 h 3930517"/>
                  <a:gd name="connsiteX17" fmla="*/ 1211981 w 2508111"/>
                  <a:gd name="connsiteY17" fmla="*/ 1965264 h 3930517"/>
                  <a:gd name="connsiteX18" fmla="*/ 148790 w 2508111"/>
                  <a:gd name="connsiteY18" fmla="*/ 3028447 h 3930517"/>
                  <a:gd name="connsiteX19" fmla="*/ 148790 w 2508111"/>
                  <a:gd name="connsiteY19" fmla="*/ 3746880 h 3930517"/>
                  <a:gd name="connsiteX20" fmla="*/ 183653 w 2508111"/>
                  <a:gd name="connsiteY20" fmla="*/ 3781730 h 3930517"/>
                  <a:gd name="connsiteX21" fmla="*/ 902081 w 2508111"/>
                  <a:gd name="connsiteY21" fmla="*/ 3781730 h 3930517"/>
                  <a:gd name="connsiteX22" fmla="*/ 2323851 w 2508111"/>
                  <a:gd name="connsiteY22" fmla="*/ 2359980 h 3930517"/>
                  <a:gd name="connsiteX23" fmla="*/ 2324480 w 2508111"/>
                  <a:gd name="connsiteY23" fmla="*/ 2359329 h 3930517"/>
                  <a:gd name="connsiteX24" fmla="*/ 2359330 w 2508111"/>
                  <a:gd name="connsiteY24" fmla="*/ 2324481 h 3930517"/>
                  <a:gd name="connsiteX25" fmla="*/ 2424353 w 2508111"/>
                  <a:gd name="connsiteY25" fmla="*/ 2244867 h 3930517"/>
                  <a:gd name="connsiteX26" fmla="*/ 2359330 w 2508111"/>
                  <a:gd name="connsiteY26" fmla="*/ 1606047 h 3930517"/>
                  <a:gd name="connsiteX27" fmla="*/ 208305 w 2508111"/>
                  <a:gd name="connsiteY27" fmla="*/ 1283822 h 3930517"/>
                  <a:gd name="connsiteX28" fmla="*/ 64622 w 2508111"/>
                  <a:gd name="connsiteY28" fmla="*/ 1283822 h 3930517"/>
                  <a:gd name="connsiteX29" fmla="*/ 64622 w 2508111"/>
                  <a:gd name="connsiteY29" fmla="*/ 1427505 h 3930517"/>
                  <a:gd name="connsiteX30" fmla="*/ 530537 w 2508111"/>
                  <a:gd name="connsiteY30" fmla="*/ 1893412 h 3930517"/>
                  <a:gd name="connsiteX31" fmla="*/ 530537 w 2508111"/>
                  <a:gd name="connsiteY31" fmla="*/ 2037115 h 3930517"/>
                  <a:gd name="connsiteX32" fmla="*/ 64622 w 2508111"/>
                  <a:gd name="connsiteY32" fmla="*/ 2503012 h 3930517"/>
                  <a:gd name="connsiteX33" fmla="*/ 64622 w 2508111"/>
                  <a:gd name="connsiteY33" fmla="*/ 2646715 h 3930517"/>
                  <a:gd name="connsiteX34" fmla="*/ 208305 w 2508111"/>
                  <a:gd name="connsiteY34" fmla="*/ 2646715 h 3930517"/>
                  <a:gd name="connsiteX35" fmla="*/ 674222 w 2508111"/>
                  <a:gd name="connsiteY35" fmla="*/ 2180798 h 3930517"/>
                  <a:gd name="connsiteX36" fmla="*/ 674222 w 2508111"/>
                  <a:gd name="connsiteY36" fmla="*/ 1749729 h 393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08111" h="3930517">
                    <a:moveTo>
                      <a:pt x="327337" y="292474"/>
                    </a:moveTo>
                    <a:cubicBezTo>
                      <a:pt x="446370" y="173442"/>
                      <a:pt x="639357" y="173442"/>
                      <a:pt x="758398" y="292474"/>
                    </a:cubicBezTo>
                    <a:lnTo>
                      <a:pt x="2215647" y="1749729"/>
                    </a:lnTo>
                    <a:cubicBezTo>
                      <a:pt x="2319726" y="1853808"/>
                      <a:pt x="2332873" y="2014621"/>
                      <a:pt x="2254783" y="2132904"/>
                    </a:cubicBezTo>
                    <a:cubicBezTo>
                      <a:pt x="2243648" y="2149749"/>
                      <a:pt x="2230623" y="2165822"/>
                      <a:pt x="2215647" y="2180798"/>
                    </a:cubicBezTo>
                    <a:lnTo>
                      <a:pt x="2180148" y="2216277"/>
                    </a:lnTo>
                    <a:lnTo>
                      <a:pt x="758398" y="3638047"/>
                    </a:lnTo>
                    <a:cubicBezTo>
                      <a:pt x="639357" y="3757081"/>
                      <a:pt x="446370" y="3757081"/>
                      <a:pt x="327337" y="3638047"/>
                    </a:cubicBezTo>
                    <a:lnTo>
                      <a:pt x="292474" y="3603198"/>
                    </a:lnTo>
                    <a:cubicBezTo>
                      <a:pt x="173442" y="3484163"/>
                      <a:pt x="173442" y="3291164"/>
                      <a:pt x="292474" y="3172130"/>
                    </a:cubicBezTo>
                    <a:lnTo>
                      <a:pt x="1499346" y="1965264"/>
                    </a:lnTo>
                    <a:lnTo>
                      <a:pt x="292474" y="758390"/>
                    </a:lnTo>
                    <a:cubicBezTo>
                      <a:pt x="173442" y="639359"/>
                      <a:pt x="173442" y="446370"/>
                      <a:pt x="292474" y="327337"/>
                    </a:cubicBezTo>
                    <a:close/>
                    <a:moveTo>
                      <a:pt x="902081" y="148790"/>
                    </a:moveTo>
                    <a:cubicBezTo>
                      <a:pt x="703686" y="-49597"/>
                      <a:pt x="382039" y="-49597"/>
                      <a:pt x="183653" y="148790"/>
                    </a:cubicBezTo>
                    <a:lnTo>
                      <a:pt x="148790" y="183655"/>
                    </a:lnTo>
                    <a:cubicBezTo>
                      <a:pt x="-49597" y="382041"/>
                      <a:pt x="-49597" y="703688"/>
                      <a:pt x="148790" y="902074"/>
                    </a:cubicBezTo>
                    <a:lnTo>
                      <a:pt x="1211981" y="1965264"/>
                    </a:lnTo>
                    <a:lnTo>
                      <a:pt x="148790" y="3028447"/>
                    </a:lnTo>
                    <a:cubicBezTo>
                      <a:pt x="-49597" y="3226831"/>
                      <a:pt x="-49597" y="3548496"/>
                      <a:pt x="148790" y="3746880"/>
                    </a:cubicBezTo>
                    <a:lnTo>
                      <a:pt x="183653" y="3781730"/>
                    </a:lnTo>
                    <a:cubicBezTo>
                      <a:pt x="382039" y="3980114"/>
                      <a:pt x="703688" y="3980114"/>
                      <a:pt x="902081" y="3781730"/>
                    </a:cubicBezTo>
                    <a:lnTo>
                      <a:pt x="2323851" y="2359980"/>
                    </a:lnTo>
                    <a:lnTo>
                      <a:pt x="2324480" y="2359329"/>
                    </a:lnTo>
                    <a:lnTo>
                      <a:pt x="2359330" y="2324481"/>
                    </a:lnTo>
                    <a:cubicBezTo>
                      <a:pt x="2384038" y="2299772"/>
                      <a:pt x="2405740" y="2273071"/>
                      <a:pt x="2424353" y="2244867"/>
                    </a:cubicBezTo>
                    <a:cubicBezTo>
                      <a:pt x="2554564" y="2047641"/>
                      <a:pt x="2533005" y="1779722"/>
                      <a:pt x="2359330" y="1606047"/>
                    </a:cubicBezTo>
                    <a:close/>
                    <a:moveTo>
                      <a:pt x="208305" y="1283822"/>
                    </a:moveTo>
                    <a:cubicBezTo>
                      <a:pt x="168628" y="1244143"/>
                      <a:pt x="104299" y="1244143"/>
                      <a:pt x="64622" y="1283822"/>
                    </a:cubicBezTo>
                    <a:cubicBezTo>
                      <a:pt x="24943" y="1323499"/>
                      <a:pt x="24943" y="1387828"/>
                      <a:pt x="64622" y="1427505"/>
                    </a:cubicBezTo>
                    <a:lnTo>
                      <a:pt x="530537" y="1893412"/>
                    </a:lnTo>
                    <a:cubicBezTo>
                      <a:pt x="570214" y="1933097"/>
                      <a:pt x="570214" y="1997430"/>
                      <a:pt x="530537" y="2037115"/>
                    </a:cubicBezTo>
                    <a:lnTo>
                      <a:pt x="64622" y="2503012"/>
                    </a:lnTo>
                    <a:cubicBezTo>
                      <a:pt x="24943" y="2542697"/>
                      <a:pt x="24943" y="2607030"/>
                      <a:pt x="64622" y="2646715"/>
                    </a:cubicBezTo>
                    <a:cubicBezTo>
                      <a:pt x="104299" y="2686380"/>
                      <a:pt x="168628" y="2686380"/>
                      <a:pt x="208305" y="2646715"/>
                    </a:cubicBezTo>
                    <a:lnTo>
                      <a:pt x="674222" y="2180798"/>
                    </a:lnTo>
                    <a:cubicBezTo>
                      <a:pt x="793247" y="2061763"/>
                      <a:pt x="793247" y="1868764"/>
                      <a:pt x="674222" y="17497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E6EFB"/>
                  </a:gs>
                  <a:gs pos="85000">
                    <a:srgbClr val="F7ABA7"/>
                  </a:gs>
                </a:gsLst>
                <a:lin ang="2700000" scaled="1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C45C0D3-A2A3-4D17-2B96-258A9830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flipH="1">
              <a:off x="5326862" y="3749256"/>
              <a:ext cx="240326" cy="240324"/>
              <a:chOff x="2236175" y="1655990"/>
              <a:chExt cx="240326" cy="240324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ADD3C74-82E0-6AA3-6C37-F6FD3CAFACD5}"/>
                  </a:ext>
                </a:extLst>
              </p:cNvPr>
              <p:cNvSpPr/>
              <p:nvPr/>
            </p:nvSpPr>
            <p:spPr bwMode="auto">
              <a:xfrm>
                <a:off x="2236175" y="1655990"/>
                <a:ext cx="240326" cy="2403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5" name="Graphic 68">
                <a:extLst>
                  <a:ext uri="{FF2B5EF4-FFF2-40B4-BE49-F238E27FC236}">
                    <a16:creationId xmlns:a16="http://schemas.microsoft.com/office/drawing/2014/main" id="{FDCA09C5-0C56-296A-DB65-51019730B985}"/>
                  </a:ext>
                </a:extLst>
              </p:cNvPr>
              <p:cNvSpPr/>
              <p:nvPr/>
            </p:nvSpPr>
            <p:spPr>
              <a:xfrm>
                <a:off x="2311323" y="1688908"/>
                <a:ext cx="118640" cy="174488"/>
              </a:xfrm>
              <a:custGeom>
                <a:avLst/>
                <a:gdLst>
                  <a:gd name="connsiteX0" fmla="*/ 327337 w 2508111"/>
                  <a:gd name="connsiteY0" fmla="*/ 292474 h 3930517"/>
                  <a:gd name="connsiteX1" fmla="*/ 758398 w 2508111"/>
                  <a:gd name="connsiteY1" fmla="*/ 292474 h 3930517"/>
                  <a:gd name="connsiteX2" fmla="*/ 2215647 w 2508111"/>
                  <a:gd name="connsiteY2" fmla="*/ 1749729 h 3930517"/>
                  <a:gd name="connsiteX3" fmla="*/ 2254783 w 2508111"/>
                  <a:gd name="connsiteY3" fmla="*/ 2132904 h 3930517"/>
                  <a:gd name="connsiteX4" fmla="*/ 2215647 w 2508111"/>
                  <a:gd name="connsiteY4" fmla="*/ 2180798 h 3930517"/>
                  <a:gd name="connsiteX5" fmla="*/ 2180148 w 2508111"/>
                  <a:gd name="connsiteY5" fmla="*/ 2216277 h 3930517"/>
                  <a:gd name="connsiteX6" fmla="*/ 758398 w 2508111"/>
                  <a:gd name="connsiteY6" fmla="*/ 3638047 h 3930517"/>
                  <a:gd name="connsiteX7" fmla="*/ 327337 w 2508111"/>
                  <a:gd name="connsiteY7" fmla="*/ 3638047 h 3930517"/>
                  <a:gd name="connsiteX8" fmla="*/ 292474 w 2508111"/>
                  <a:gd name="connsiteY8" fmla="*/ 3603198 h 3930517"/>
                  <a:gd name="connsiteX9" fmla="*/ 292474 w 2508111"/>
                  <a:gd name="connsiteY9" fmla="*/ 3172130 h 3930517"/>
                  <a:gd name="connsiteX10" fmla="*/ 1499346 w 2508111"/>
                  <a:gd name="connsiteY10" fmla="*/ 1965264 h 3930517"/>
                  <a:gd name="connsiteX11" fmla="*/ 292474 w 2508111"/>
                  <a:gd name="connsiteY11" fmla="*/ 758390 h 3930517"/>
                  <a:gd name="connsiteX12" fmla="*/ 292474 w 2508111"/>
                  <a:gd name="connsiteY12" fmla="*/ 327337 h 3930517"/>
                  <a:gd name="connsiteX13" fmla="*/ 902081 w 2508111"/>
                  <a:gd name="connsiteY13" fmla="*/ 148790 h 3930517"/>
                  <a:gd name="connsiteX14" fmla="*/ 183653 w 2508111"/>
                  <a:gd name="connsiteY14" fmla="*/ 148790 h 3930517"/>
                  <a:gd name="connsiteX15" fmla="*/ 148790 w 2508111"/>
                  <a:gd name="connsiteY15" fmla="*/ 183655 h 3930517"/>
                  <a:gd name="connsiteX16" fmla="*/ 148790 w 2508111"/>
                  <a:gd name="connsiteY16" fmla="*/ 902074 h 3930517"/>
                  <a:gd name="connsiteX17" fmla="*/ 1211981 w 2508111"/>
                  <a:gd name="connsiteY17" fmla="*/ 1965264 h 3930517"/>
                  <a:gd name="connsiteX18" fmla="*/ 148790 w 2508111"/>
                  <a:gd name="connsiteY18" fmla="*/ 3028447 h 3930517"/>
                  <a:gd name="connsiteX19" fmla="*/ 148790 w 2508111"/>
                  <a:gd name="connsiteY19" fmla="*/ 3746880 h 3930517"/>
                  <a:gd name="connsiteX20" fmla="*/ 183653 w 2508111"/>
                  <a:gd name="connsiteY20" fmla="*/ 3781730 h 3930517"/>
                  <a:gd name="connsiteX21" fmla="*/ 902081 w 2508111"/>
                  <a:gd name="connsiteY21" fmla="*/ 3781730 h 3930517"/>
                  <a:gd name="connsiteX22" fmla="*/ 2323851 w 2508111"/>
                  <a:gd name="connsiteY22" fmla="*/ 2359980 h 3930517"/>
                  <a:gd name="connsiteX23" fmla="*/ 2324480 w 2508111"/>
                  <a:gd name="connsiteY23" fmla="*/ 2359329 h 3930517"/>
                  <a:gd name="connsiteX24" fmla="*/ 2359330 w 2508111"/>
                  <a:gd name="connsiteY24" fmla="*/ 2324481 h 3930517"/>
                  <a:gd name="connsiteX25" fmla="*/ 2424353 w 2508111"/>
                  <a:gd name="connsiteY25" fmla="*/ 2244867 h 3930517"/>
                  <a:gd name="connsiteX26" fmla="*/ 2359330 w 2508111"/>
                  <a:gd name="connsiteY26" fmla="*/ 1606047 h 3930517"/>
                  <a:gd name="connsiteX27" fmla="*/ 208305 w 2508111"/>
                  <a:gd name="connsiteY27" fmla="*/ 1283822 h 3930517"/>
                  <a:gd name="connsiteX28" fmla="*/ 64622 w 2508111"/>
                  <a:gd name="connsiteY28" fmla="*/ 1283822 h 3930517"/>
                  <a:gd name="connsiteX29" fmla="*/ 64622 w 2508111"/>
                  <a:gd name="connsiteY29" fmla="*/ 1427505 h 3930517"/>
                  <a:gd name="connsiteX30" fmla="*/ 530537 w 2508111"/>
                  <a:gd name="connsiteY30" fmla="*/ 1893412 h 3930517"/>
                  <a:gd name="connsiteX31" fmla="*/ 530537 w 2508111"/>
                  <a:gd name="connsiteY31" fmla="*/ 2037115 h 3930517"/>
                  <a:gd name="connsiteX32" fmla="*/ 64622 w 2508111"/>
                  <a:gd name="connsiteY32" fmla="*/ 2503012 h 3930517"/>
                  <a:gd name="connsiteX33" fmla="*/ 64622 w 2508111"/>
                  <a:gd name="connsiteY33" fmla="*/ 2646715 h 3930517"/>
                  <a:gd name="connsiteX34" fmla="*/ 208305 w 2508111"/>
                  <a:gd name="connsiteY34" fmla="*/ 2646715 h 3930517"/>
                  <a:gd name="connsiteX35" fmla="*/ 674222 w 2508111"/>
                  <a:gd name="connsiteY35" fmla="*/ 2180798 h 3930517"/>
                  <a:gd name="connsiteX36" fmla="*/ 674222 w 2508111"/>
                  <a:gd name="connsiteY36" fmla="*/ 1749729 h 393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08111" h="3930517">
                    <a:moveTo>
                      <a:pt x="327337" y="292474"/>
                    </a:moveTo>
                    <a:cubicBezTo>
                      <a:pt x="446370" y="173442"/>
                      <a:pt x="639357" y="173442"/>
                      <a:pt x="758398" y="292474"/>
                    </a:cubicBezTo>
                    <a:lnTo>
                      <a:pt x="2215647" y="1749729"/>
                    </a:lnTo>
                    <a:cubicBezTo>
                      <a:pt x="2319726" y="1853808"/>
                      <a:pt x="2332873" y="2014621"/>
                      <a:pt x="2254783" y="2132904"/>
                    </a:cubicBezTo>
                    <a:cubicBezTo>
                      <a:pt x="2243648" y="2149749"/>
                      <a:pt x="2230623" y="2165822"/>
                      <a:pt x="2215647" y="2180798"/>
                    </a:cubicBezTo>
                    <a:lnTo>
                      <a:pt x="2180148" y="2216277"/>
                    </a:lnTo>
                    <a:lnTo>
                      <a:pt x="758398" y="3638047"/>
                    </a:lnTo>
                    <a:cubicBezTo>
                      <a:pt x="639357" y="3757081"/>
                      <a:pt x="446370" y="3757081"/>
                      <a:pt x="327337" y="3638047"/>
                    </a:cubicBezTo>
                    <a:lnTo>
                      <a:pt x="292474" y="3603198"/>
                    </a:lnTo>
                    <a:cubicBezTo>
                      <a:pt x="173442" y="3484163"/>
                      <a:pt x="173442" y="3291164"/>
                      <a:pt x="292474" y="3172130"/>
                    </a:cubicBezTo>
                    <a:lnTo>
                      <a:pt x="1499346" y="1965264"/>
                    </a:lnTo>
                    <a:lnTo>
                      <a:pt x="292474" y="758390"/>
                    </a:lnTo>
                    <a:cubicBezTo>
                      <a:pt x="173442" y="639359"/>
                      <a:pt x="173442" y="446370"/>
                      <a:pt x="292474" y="327337"/>
                    </a:cubicBezTo>
                    <a:close/>
                    <a:moveTo>
                      <a:pt x="902081" y="148790"/>
                    </a:moveTo>
                    <a:cubicBezTo>
                      <a:pt x="703686" y="-49597"/>
                      <a:pt x="382039" y="-49597"/>
                      <a:pt x="183653" y="148790"/>
                    </a:cubicBezTo>
                    <a:lnTo>
                      <a:pt x="148790" y="183655"/>
                    </a:lnTo>
                    <a:cubicBezTo>
                      <a:pt x="-49597" y="382041"/>
                      <a:pt x="-49597" y="703688"/>
                      <a:pt x="148790" y="902074"/>
                    </a:cubicBezTo>
                    <a:lnTo>
                      <a:pt x="1211981" y="1965264"/>
                    </a:lnTo>
                    <a:lnTo>
                      <a:pt x="148790" y="3028447"/>
                    </a:lnTo>
                    <a:cubicBezTo>
                      <a:pt x="-49597" y="3226831"/>
                      <a:pt x="-49597" y="3548496"/>
                      <a:pt x="148790" y="3746880"/>
                    </a:cubicBezTo>
                    <a:lnTo>
                      <a:pt x="183653" y="3781730"/>
                    </a:lnTo>
                    <a:cubicBezTo>
                      <a:pt x="382039" y="3980114"/>
                      <a:pt x="703688" y="3980114"/>
                      <a:pt x="902081" y="3781730"/>
                    </a:cubicBezTo>
                    <a:lnTo>
                      <a:pt x="2323851" y="2359980"/>
                    </a:lnTo>
                    <a:lnTo>
                      <a:pt x="2324480" y="2359329"/>
                    </a:lnTo>
                    <a:lnTo>
                      <a:pt x="2359330" y="2324481"/>
                    </a:lnTo>
                    <a:cubicBezTo>
                      <a:pt x="2384038" y="2299772"/>
                      <a:pt x="2405740" y="2273071"/>
                      <a:pt x="2424353" y="2244867"/>
                    </a:cubicBezTo>
                    <a:cubicBezTo>
                      <a:pt x="2554564" y="2047641"/>
                      <a:pt x="2533005" y="1779722"/>
                      <a:pt x="2359330" y="1606047"/>
                    </a:cubicBezTo>
                    <a:close/>
                    <a:moveTo>
                      <a:pt x="208305" y="1283822"/>
                    </a:moveTo>
                    <a:cubicBezTo>
                      <a:pt x="168628" y="1244143"/>
                      <a:pt x="104299" y="1244143"/>
                      <a:pt x="64622" y="1283822"/>
                    </a:cubicBezTo>
                    <a:cubicBezTo>
                      <a:pt x="24943" y="1323499"/>
                      <a:pt x="24943" y="1387828"/>
                      <a:pt x="64622" y="1427505"/>
                    </a:cubicBezTo>
                    <a:lnTo>
                      <a:pt x="530537" y="1893412"/>
                    </a:lnTo>
                    <a:cubicBezTo>
                      <a:pt x="570214" y="1933097"/>
                      <a:pt x="570214" y="1997430"/>
                      <a:pt x="530537" y="2037115"/>
                    </a:cubicBezTo>
                    <a:lnTo>
                      <a:pt x="64622" y="2503012"/>
                    </a:lnTo>
                    <a:cubicBezTo>
                      <a:pt x="24943" y="2542697"/>
                      <a:pt x="24943" y="2607030"/>
                      <a:pt x="64622" y="2646715"/>
                    </a:cubicBezTo>
                    <a:cubicBezTo>
                      <a:pt x="104299" y="2686380"/>
                      <a:pt x="168628" y="2686380"/>
                      <a:pt x="208305" y="2646715"/>
                    </a:cubicBezTo>
                    <a:lnTo>
                      <a:pt x="674222" y="2180798"/>
                    </a:lnTo>
                    <a:cubicBezTo>
                      <a:pt x="793247" y="2061763"/>
                      <a:pt x="793247" y="1868764"/>
                      <a:pt x="674222" y="17497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E6EFB"/>
                  </a:gs>
                  <a:gs pos="85000">
                    <a:srgbClr val="F7ABA7"/>
                  </a:gs>
                </a:gsLst>
                <a:lin ang="2700000" scaled="1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825CBD-C24D-DF59-14F2-2673FF2F9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6200000" flipH="1">
              <a:off x="8950812" y="2512525"/>
              <a:ext cx="240326" cy="240324"/>
              <a:chOff x="2236175" y="1655990"/>
              <a:chExt cx="240326" cy="240324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C7CEF65-2597-B87B-4D68-3C79A270628B}"/>
                  </a:ext>
                </a:extLst>
              </p:cNvPr>
              <p:cNvSpPr/>
              <p:nvPr/>
            </p:nvSpPr>
            <p:spPr bwMode="auto">
              <a:xfrm>
                <a:off x="2236175" y="1655990"/>
                <a:ext cx="240326" cy="2403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3" name="Graphic 68">
                <a:extLst>
                  <a:ext uri="{FF2B5EF4-FFF2-40B4-BE49-F238E27FC236}">
                    <a16:creationId xmlns:a16="http://schemas.microsoft.com/office/drawing/2014/main" id="{A91B38FF-F18A-03AF-3AED-724C84C36972}"/>
                  </a:ext>
                </a:extLst>
              </p:cNvPr>
              <p:cNvSpPr/>
              <p:nvPr/>
            </p:nvSpPr>
            <p:spPr>
              <a:xfrm>
                <a:off x="2311323" y="1688908"/>
                <a:ext cx="118640" cy="174488"/>
              </a:xfrm>
              <a:custGeom>
                <a:avLst/>
                <a:gdLst>
                  <a:gd name="connsiteX0" fmla="*/ 327337 w 2508111"/>
                  <a:gd name="connsiteY0" fmla="*/ 292474 h 3930517"/>
                  <a:gd name="connsiteX1" fmla="*/ 758398 w 2508111"/>
                  <a:gd name="connsiteY1" fmla="*/ 292474 h 3930517"/>
                  <a:gd name="connsiteX2" fmla="*/ 2215647 w 2508111"/>
                  <a:gd name="connsiteY2" fmla="*/ 1749729 h 3930517"/>
                  <a:gd name="connsiteX3" fmla="*/ 2254783 w 2508111"/>
                  <a:gd name="connsiteY3" fmla="*/ 2132904 h 3930517"/>
                  <a:gd name="connsiteX4" fmla="*/ 2215647 w 2508111"/>
                  <a:gd name="connsiteY4" fmla="*/ 2180798 h 3930517"/>
                  <a:gd name="connsiteX5" fmla="*/ 2180148 w 2508111"/>
                  <a:gd name="connsiteY5" fmla="*/ 2216277 h 3930517"/>
                  <a:gd name="connsiteX6" fmla="*/ 758398 w 2508111"/>
                  <a:gd name="connsiteY6" fmla="*/ 3638047 h 3930517"/>
                  <a:gd name="connsiteX7" fmla="*/ 327337 w 2508111"/>
                  <a:gd name="connsiteY7" fmla="*/ 3638047 h 3930517"/>
                  <a:gd name="connsiteX8" fmla="*/ 292474 w 2508111"/>
                  <a:gd name="connsiteY8" fmla="*/ 3603198 h 3930517"/>
                  <a:gd name="connsiteX9" fmla="*/ 292474 w 2508111"/>
                  <a:gd name="connsiteY9" fmla="*/ 3172130 h 3930517"/>
                  <a:gd name="connsiteX10" fmla="*/ 1499346 w 2508111"/>
                  <a:gd name="connsiteY10" fmla="*/ 1965264 h 3930517"/>
                  <a:gd name="connsiteX11" fmla="*/ 292474 w 2508111"/>
                  <a:gd name="connsiteY11" fmla="*/ 758390 h 3930517"/>
                  <a:gd name="connsiteX12" fmla="*/ 292474 w 2508111"/>
                  <a:gd name="connsiteY12" fmla="*/ 327337 h 3930517"/>
                  <a:gd name="connsiteX13" fmla="*/ 902081 w 2508111"/>
                  <a:gd name="connsiteY13" fmla="*/ 148790 h 3930517"/>
                  <a:gd name="connsiteX14" fmla="*/ 183653 w 2508111"/>
                  <a:gd name="connsiteY14" fmla="*/ 148790 h 3930517"/>
                  <a:gd name="connsiteX15" fmla="*/ 148790 w 2508111"/>
                  <a:gd name="connsiteY15" fmla="*/ 183655 h 3930517"/>
                  <a:gd name="connsiteX16" fmla="*/ 148790 w 2508111"/>
                  <a:gd name="connsiteY16" fmla="*/ 902074 h 3930517"/>
                  <a:gd name="connsiteX17" fmla="*/ 1211981 w 2508111"/>
                  <a:gd name="connsiteY17" fmla="*/ 1965264 h 3930517"/>
                  <a:gd name="connsiteX18" fmla="*/ 148790 w 2508111"/>
                  <a:gd name="connsiteY18" fmla="*/ 3028447 h 3930517"/>
                  <a:gd name="connsiteX19" fmla="*/ 148790 w 2508111"/>
                  <a:gd name="connsiteY19" fmla="*/ 3746880 h 3930517"/>
                  <a:gd name="connsiteX20" fmla="*/ 183653 w 2508111"/>
                  <a:gd name="connsiteY20" fmla="*/ 3781730 h 3930517"/>
                  <a:gd name="connsiteX21" fmla="*/ 902081 w 2508111"/>
                  <a:gd name="connsiteY21" fmla="*/ 3781730 h 3930517"/>
                  <a:gd name="connsiteX22" fmla="*/ 2323851 w 2508111"/>
                  <a:gd name="connsiteY22" fmla="*/ 2359980 h 3930517"/>
                  <a:gd name="connsiteX23" fmla="*/ 2324480 w 2508111"/>
                  <a:gd name="connsiteY23" fmla="*/ 2359329 h 3930517"/>
                  <a:gd name="connsiteX24" fmla="*/ 2359330 w 2508111"/>
                  <a:gd name="connsiteY24" fmla="*/ 2324481 h 3930517"/>
                  <a:gd name="connsiteX25" fmla="*/ 2424353 w 2508111"/>
                  <a:gd name="connsiteY25" fmla="*/ 2244867 h 3930517"/>
                  <a:gd name="connsiteX26" fmla="*/ 2359330 w 2508111"/>
                  <a:gd name="connsiteY26" fmla="*/ 1606047 h 3930517"/>
                  <a:gd name="connsiteX27" fmla="*/ 208305 w 2508111"/>
                  <a:gd name="connsiteY27" fmla="*/ 1283822 h 3930517"/>
                  <a:gd name="connsiteX28" fmla="*/ 64622 w 2508111"/>
                  <a:gd name="connsiteY28" fmla="*/ 1283822 h 3930517"/>
                  <a:gd name="connsiteX29" fmla="*/ 64622 w 2508111"/>
                  <a:gd name="connsiteY29" fmla="*/ 1427505 h 3930517"/>
                  <a:gd name="connsiteX30" fmla="*/ 530537 w 2508111"/>
                  <a:gd name="connsiteY30" fmla="*/ 1893412 h 3930517"/>
                  <a:gd name="connsiteX31" fmla="*/ 530537 w 2508111"/>
                  <a:gd name="connsiteY31" fmla="*/ 2037115 h 3930517"/>
                  <a:gd name="connsiteX32" fmla="*/ 64622 w 2508111"/>
                  <a:gd name="connsiteY32" fmla="*/ 2503012 h 3930517"/>
                  <a:gd name="connsiteX33" fmla="*/ 64622 w 2508111"/>
                  <a:gd name="connsiteY33" fmla="*/ 2646715 h 3930517"/>
                  <a:gd name="connsiteX34" fmla="*/ 208305 w 2508111"/>
                  <a:gd name="connsiteY34" fmla="*/ 2646715 h 3930517"/>
                  <a:gd name="connsiteX35" fmla="*/ 674222 w 2508111"/>
                  <a:gd name="connsiteY35" fmla="*/ 2180798 h 3930517"/>
                  <a:gd name="connsiteX36" fmla="*/ 674222 w 2508111"/>
                  <a:gd name="connsiteY36" fmla="*/ 1749729 h 393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08111" h="3930517">
                    <a:moveTo>
                      <a:pt x="327337" y="292474"/>
                    </a:moveTo>
                    <a:cubicBezTo>
                      <a:pt x="446370" y="173442"/>
                      <a:pt x="639357" y="173442"/>
                      <a:pt x="758398" y="292474"/>
                    </a:cubicBezTo>
                    <a:lnTo>
                      <a:pt x="2215647" y="1749729"/>
                    </a:lnTo>
                    <a:cubicBezTo>
                      <a:pt x="2319726" y="1853808"/>
                      <a:pt x="2332873" y="2014621"/>
                      <a:pt x="2254783" y="2132904"/>
                    </a:cubicBezTo>
                    <a:cubicBezTo>
                      <a:pt x="2243648" y="2149749"/>
                      <a:pt x="2230623" y="2165822"/>
                      <a:pt x="2215647" y="2180798"/>
                    </a:cubicBezTo>
                    <a:lnTo>
                      <a:pt x="2180148" y="2216277"/>
                    </a:lnTo>
                    <a:lnTo>
                      <a:pt x="758398" y="3638047"/>
                    </a:lnTo>
                    <a:cubicBezTo>
                      <a:pt x="639357" y="3757081"/>
                      <a:pt x="446370" y="3757081"/>
                      <a:pt x="327337" y="3638047"/>
                    </a:cubicBezTo>
                    <a:lnTo>
                      <a:pt x="292474" y="3603198"/>
                    </a:lnTo>
                    <a:cubicBezTo>
                      <a:pt x="173442" y="3484163"/>
                      <a:pt x="173442" y="3291164"/>
                      <a:pt x="292474" y="3172130"/>
                    </a:cubicBezTo>
                    <a:lnTo>
                      <a:pt x="1499346" y="1965264"/>
                    </a:lnTo>
                    <a:lnTo>
                      <a:pt x="292474" y="758390"/>
                    </a:lnTo>
                    <a:cubicBezTo>
                      <a:pt x="173442" y="639359"/>
                      <a:pt x="173442" y="446370"/>
                      <a:pt x="292474" y="327337"/>
                    </a:cubicBezTo>
                    <a:close/>
                    <a:moveTo>
                      <a:pt x="902081" y="148790"/>
                    </a:moveTo>
                    <a:cubicBezTo>
                      <a:pt x="703686" y="-49597"/>
                      <a:pt x="382039" y="-49597"/>
                      <a:pt x="183653" y="148790"/>
                    </a:cubicBezTo>
                    <a:lnTo>
                      <a:pt x="148790" y="183655"/>
                    </a:lnTo>
                    <a:cubicBezTo>
                      <a:pt x="-49597" y="382041"/>
                      <a:pt x="-49597" y="703688"/>
                      <a:pt x="148790" y="902074"/>
                    </a:cubicBezTo>
                    <a:lnTo>
                      <a:pt x="1211981" y="1965264"/>
                    </a:lnTo>
                    <a:lnTo>
                      <a:pt x="148790" y="3028447"/>
                    </a:lnTo>
                    <a:cubicBezTo>
                      <a:pt x="-49597" y="3226831"/>
                      <a:pt x="-49597" y="3548496"/>
                      <a:pt x="148790" y="3746880"/>
                    </a:cubicBezTo>
                    <a:lnTo>
                      <a:pt x="183653" y="3781730"/>
                    </a:lnTo>
                    <a:cubicBezTo>
                      <a:pt x="382039" y="3980114"/>
                      <a:pt x="703688" y="3980114"/>
                      <a:pt x="902081" y="3781730"/>
                    </a:cubicBezTo>
                    <a:lnTo>
                      <a:pt x="2323851" y="2359980"/>
                    </a:lnTo>
                    <a:lnTo>
                      <a:pt x="2324480" y="2359329"/>
                    </a:lnTo>
                    <a:lnTo>
                      <a:pt x="2359330" y="2324481"/>
                    </a:lnTo>
                    <a:cubicBezTo>
                      <a:pt x="2384038" y="2299772"/>
                      <a:pt x="2405740" y="2273071"/>
                      <a:pt x="2424353" y="2244867"/>
                    </a:cubicBezTo>
                    <a:cubicBezTo>
                      <a:pt x="2554564" y="2047641"/>
                      <a:pt x="2533005" y="1779722"/>
                      <a:pt x="2359330" y="1606047"/>
                    </a:cubicBezTo>
                    <a:close/>
                    <a:moveTo>
                      <a:pt x="208305" y="1283822"/>
                    </a:moveTo>
                    <a:cubicBezTo>
                      <a:pt x="168628" y="1244143"/>
                      <a:pt x="104299" y="1244143"/>
                      <a:pt x="64622" y="1283822"/>
                    </a:cubicBezTo>
                    <a:cubicBezTo>
                      <a:pt x="24943" y="1323499"/>
                      <a:pt x="24943" y="1387828"/>
                      <a:pt x="64622" y="1427505"/>
                    </a:cubicBezTo>
                    <a:lnTo>
                      <a:pt x="530537" y="1893412"/>
                    </a:lnTo>
                    <a:cubicBezTo>
                      <a:pt x="570214" y="1933097"/>
                      <a:pt x="570214" y="1997430"/>
                      <a:pt x="530537" y="2037115"/>
                    </a:cubicBezTo>
                    <a:lnTo>
                      <a:pt x="64622" y="2503012"/>
                    </a:lnTo>
                    <a:cubicBezTo>
                      <a:pt x="24943" y="2542697"/>
                      <a:pt x="24943" y="2607030"/>
                      <a:pt x="64622" y="2646715"/>
                    </a:cubicBezTo>
                    <a:cubicBezTo>
                      <a:pt x="104299" y="2686380"/>
                      <a:pt x="168628" y="2686380"/>
                      <a:pt x="208305" y="2646715"/>
                    </a:cubicBezTo>
                    <a:lnTo>
                      <a:pt x="674222" y="2180798"/>
                    </a:lnTo>
                    <a:cubicBezTo>
                      <a:pt x="793247" y="2061763"/>
                      <a:pt x="793247" y="1868764"/>
                      <a:pt x="674222" y="17497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E6EFB"/>
                  </a:gs>
                  <a:gs pos="85000">
                    <a:srgbClr val="F7ABA7"/>
                  </a:gs>
                </a:gsLst>
                <a:lin ang="2700000" scaled="1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</p:grp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6DE25226-830F-4C78-63C3-F6EE250F3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88263" y="2991130"/>
              <a:ext cx="2560320" cy="640080"/>
            </a:xfrm>
            <a:prstGeom prst="roundRect">
              <a:avLst>
                <a:gd name="adj" fmla="val 8425"/>
              </a:avLst>
            </a:prstGeom>
            <a:solidFill>
              <a:schemeClr val="bg1"/>
            </a:solidFill>
            <a:ln w="25400">
              <a:gradFill>
                <a:gsLst>
                  <a:gs pos="37000">
                    <a:srgbClr val="464FEB"/>
                  </a:gs>
                  <a:gs pos="69000">
                    <a:srgbClr val="47CFFA"/>
                  </a:gs>
                  <a:gs pos="91000">
                    <a:srgbClr val="B47CF8"/>
                  </a:gs>
                </a:gsLst>
                <a:lin ang="3600000" scaled="0"/>
              </a:gradFill>
            </a:ln>
            <a:effectLst>
              <a:outerShdw blurRad="300618" dist="16429" dir="2700000" algn="tl" rotWithShape="0">
                <a:prstClr val="black">
                  <a:alpha val="11839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FE9BBC91-59C0-EFB2-3596-48AA0E41F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417469" y="2986363"/>
              <a:ext cx="2560320" cy="640080"/>
            </a:xfrm>
            <a:prstGeom prst="roundRect">
              <a:avLst>
                <a:gd name="adj" fmla="val 8425"/>
              </a:avLst>
            </a:prstGeom>
            <a:solidFill>
              <a:schemeClr val="bg1"/>
            </a:solidFill>
            <a:ln w="25400">
              <a:gradFill>
                <a:gsLst>
                  <a:gs pos="37000">
                    <a:srgbClr val="464FEB"/>
                  </a:gs>
                  <a:gs pos="69000">
                    <a:srgbClr val="47CFFA"/>
                  </a:gs>
                  <a:gs pos="91000">
                    <a:srgbClr val="B47CF8"/>
                  </a:gs>
                </a:gsLst>
                <a:lin ang="3600000" scaled="0"/>
              </a:gradFill>
            </a:ln>
            <a:effectLst>
              <a:outerShdw blurRad="300618" dist="16429" dir="2700000" algn="tl" rotWithShape="0">
                <a:prstClr val="black">
                  <a:alpha val="11839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DEE519EA-3CFE-2CD5-7F56-96D4751B5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46676" y="2996959"/>
              <a:ext cx="2560320" cy="640080"/>
            </a:xfrm>
            <a:prstGeom prst="roundRect">
              <a:avLst>
                <a:gd name="adj" fmla="val 8425"/>
              </a:avLst>
            </a:prstGeom>
            <a:solidFill>
              <a:schemeClr val="bg1"/>
            </a:solidFill>
            <a:ln w="25400">
              <a:gradFill>
                <a:gsLst>
                  <a:gs pos="37000">
                    <a:srgbClr val="464FEB"/>
                  </a:gs>
                  <a:gs pos="69000">
                    <a:srgbClr val="47CFFA"/>
                  </a:gs>
                  <a:gs pos="91000">
                    <a:srgbClr val="B47CF8"/>
                  </a:gs>
                </a:gsLst>
                <a:lin ang="3600000" scaled="0"/>
              </a:gradFill>
            </a:ln>
            <a:effectLst>
              <a:outerShdw blurRad="300618" dist="16429" dir="2700000" algn="tl" rotWithShape="0">
                <a:prstClr val="black">
                  <a:alpha val="11839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140FA72D-E27C-035B-CA7F-55A5704CE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88263" y="5628958"/>
              <a:ext cx="2560320" cy="640080"/>
            </a:xfrm>
            <a:prstGeom prst="roundRect">
              <a:avLst>
                <a:gd name="adj" fmla="val 8425"/>
              </a:avLst>
            </a:prstGeom>
            <a:solidFill>
              <a:schemeClr val="bg1"/>
            </a:solidFill>
            <a:ln w="25400">
              <a:gradFill>
                <a:gsLst>
                  <a:gs pos="37000">
                    <a:srgbClr val="464FEB"/>
                  </a:gs>
                  <a:gs pos="69000">
                    <a:srgbClr val="47CFFA"/>
                  </a:gs>
                  <a:gs pos="91000">
                    <a:srgbClr val="B47CF8"/>
                  </a:gs>
                </a:gsLst>
                <a:lin ang="3600000" scaled="0"/>
              </a:gradFill>
            </a:ln>
            <a:effectLst>
              <a:outerShdw blurRad="300618" dist="16429" dir="2700000" algn="tl" rotWithShape="0">
                <a:prstClr val="black">
                  <a:alpha val="11839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480E244F-1D61-8214-13F3-0E51AD88A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417469" y="5626076"/>
              <a:ext cx="2560320" cy="640080"/>
            </a:xfrm>
            <a:prstGeom prst="roundRect">
              <a:avLst>
                <a:gd name="adj" fmla="val 8425"/>
              </a:avLst>
            </a:prstGeom>
            <a:solidFill>
              <a:schemeClr val="bg1"/>
            </a:solidFill>
            <a:ln w="25400">
              <a:gradFill>
                <a:gsLst>
                  <a:gs pos="37000">
                    <a:srgbClr val="464FEB"/>
                  </a:gs>
                  <a:gs pos="69000">
                    <a:srgbClr val="47CFFA"/>
                  </a:gs>
                  <a:gs pos="91000">
                    <a:srgbClr val="B47CF8"/>
                  </a:gs>
                </a:gsLst>
                <a:lin ang="3600000" scaled="0"/>
              </a:gradFill>
            </a:ln>
            <a:effectLst>
              <a:outerShdw blurRad="300618" dist="16429" dir="2700000" algn="tl" rotWithShape="0">
                <a:prstClr val="black">
                  <a:alpha val="11839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2D960797-3E02-003D-0201-D27769C2A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46676" y="5626076"/>
              <a:ext cx="2560320" cy="640080"/>
            </a:xfrm>
            <a:prstGeom prst="roundRect">
              <a:avLst>
                <a:gd name="adj" fmla="val 8425"/>
              </a:avLst>
            </a:prstGeom>
            <a:solidFill>
              <a:schemeClr val="bg1"/>
            </a:solidFill>
            <a:ln w="25400">
              <a:gradFill>
                <a:gsLst>
                  <a:gs pos="37000">
                    <a:srgbClr val="464FEB"/>
                  </a:gs>
                  <a:gs pos="69000">
                    <a:srgbClr val="47CFFA"/>
                  </a:gs>
                  <a:gs pos="91000">
                    <a:srgbClr val="B47CF8"/>
                  </a:gs>
                </a:gsLst>
                <a:lin ang="3600000" scaled="0"/>
              </a:gradFill>
            </a:ln>
            <a:effectLst>
              <a:outerShdw blurRad="300618" dist="16429" dir="2700000" algn="tl" rotWithShape="0">
                <a:prstClr val="black">
                  <a:alpha val="11839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BCE12D-A2AB-9188-FEB7-9BDD3E152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flipH="1">
              <a:off x="2497656" y="3749256"/>
              <a:ext cx="240326" cy="240324"/>
              <a:chOff x="2236175" y="1655990"/>
              <a:chExt cx="240326" cy="24032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A20119A-2548-1DF1-3C6C-6B65419BC167}"/>
                  </a:ext>
                </a:extLst>
              </p:cNvPr>
              <p:cNvSpPr/>
              <p:nvPr/>
            </p:nvSpPr>
            <p:spPr bwMode="auto">
              <a:xfrm>
                <a:off x="2236175" y="1655990"/>
                <a:ext cx="240326" cy="2403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8" name="Graphic 68">
                <a:extLst>
                  <a:ext uri="{FF2B5EF4-FFF2-40B4-BE49-F238E27FC236}">
                    <a16:creationId xmlns:a16="http://schemas.microsoft.com/office/drawing/2014/main" id="{0E9FCDAA-236C-A5E3-697D-00E763B75C18}"/>
                  </a:ext>
                </a:extLst>
              </p:cNvPr>
              <p:cNvSpPr/>
              <p:nvPr/>
            </p:nvSpPr>
            <p:spPr>
              <a:xfrm>
                <a:off x="2311323" y="1688908"/>
                <a:ext cx="118640" cy="174488"/>
              </a:xfrm>
              <a:custGeom>
                <a:avLst/>
                <a:gdLst>
                  <a:gd name="connsiteX0" fmla="*/ 327337 w 2508111"/>
                  <a:gd name="connsiteY0" fmla="*/ 292474 h 3930517"/>
                  <a:gd name="connsiteX1" fmla="*/ 758398 w 2508111"/>
                  <a:gd name="connsiteY1" fmla="*/ 292474 h 3930517"/>
                  <a:gd name="connsiteX2" fmla="*/ 2215647 w 2508111"/>
                  <a:gd name="connsiteY2" fmla="*/ 1749729 h 3930517"/>
                  <a:gd name="connsiteX3" fmla="*/ 2254783 w 2508111"/>
                  <a:gd name="connsiteY3" fmla="*/ 2132904 h 3930517"/>
                  <a:gd name="connsiteX4" fmla="*/ 2215647 w 2508111"/>
                  <a:gd name="connsiteY4" fmla="*/ 2180798 h 3930517"/>
                  <a:gd name="connsiteX5" fmla="*/ 2180148 w 2508111"/>
                  <a:gd name="connsiteY5" fmla="*/ 2216277 h 3930517"/>
                  <a:gd name="connsiteX6" fmla="*/ 758398 w 2508111"/>
                  <a:gd name="connsiteY6" fmla="*/ 3638047 h 3930517"/>
                  <a:gd name="connsiteX7" fmla="*/ 327337 w 2508111"/>
                  <a:gd name="connsiteY7" fmla="*/ 3638047 h 3930517"/>
                  <a:gd name="connsiteX8" fmla="*/ 292474 w 2508111"/>
                  <a:gd name="connsiteY8" fmla="*/ 3603198 h 3930517"/>
                  <a:gd name="connsiteX9" fmla="*/ 292474 w 2508111"/>
                  <a:gd name="connsiteY9" fmla="*/ 3172130 h 3930517"/>
                  <a:gd name="connsiteX10" fmla="*/ 1499346 w 2508111"/>
                  <a:gd name="connsiteY10" fmla="*/ 1965264 h 3930517"/>
                  <a:gd name="connsiteX11" fmla="*/ 292474 w 2508111"/>
                  <a:gd name="connsiteY11" fmla="*/ 758390 h 3930517"/>
                  <a:gd name="connsiteX12" fmla="*/ 292474 w 2508111"/>
                  <a:gd name="connsiteY12" fmla="*/ 327337 h 3930517"/>
                  <a:gd name="connsiteX13" fmla="*/ 902081 w 2508111"/>
                  <a:gd name="connsiteY13" fmla="*/ 148790 h 3930517"/>
                  <a:gd name="connsiteX14" fmla="*/ 183653 w 2508111"/>
                  <a:gd name="connsiteY14" fmla="*/ 148790 h 3930517"/>
                  <a:gd name="connsiteX15" fmla="*/ 148790 w 2508111"/>
                  <a:gd name="connsiteY15" fmla="*/ 183655 h 3930517"/>
                  <a:gd name="connsiteX16" fmla="*/ 148790 w 2508111"/>
                  <a:gd name="connsiteY16" fmla="*/ 902074 h 3930517"/>
                  <a:gd name="connsiteX17" fmla="*/ 1211981 w 2508111"/>
                  <a:gd name="connsiteY17" fmla="*/ 1965264 h 3930517"/>
                  <a:gd name="connsiteX18" fmla="*/ 148790 w 2508111"/>
                  <a:gd name="connsiteY18" fmla="*/ 3028447 h 3930517"/>
                  <a:gd name="connsiteX19" fmla="*/ 148790 w 2508111"/>
                  <a:gd name="connsiteY19" fmla="*/ 3746880 h 3930517"/>
                  <a:gd name="connsiteX20" fmla="*/ 183653 w 2508111"/>
                  <a:gd name="connsiteY20" fmla="*/ 3781730 h 3930517"/>
                  <a:gd name="connsiteX21" fmla="*/ 902081 w 2508111"/>
                  <a:gd name="connsiteY21" fmla="*/ 3781730 h 3930517"/>
                  <a:gd name="connsiteX22" fmla="*/ 2323851 w 2508111"/>
                  <a:gd name="connsiteY22" fmla="*/ 2359980 h 3930517"/>
                  <a:gd name="connsiteX23" fmla="*/ 2324480 w 2508111"/>
                  <a:gd name="connsiteY23" fmla="*/ 2359329 h 3930517"/>
                  <a:gd name="connsiteX24" fmla="*/ 2359330 w 2508111"/>
                  <a:gd name="connsiteY24" fmla="*/ 2324481 h 3930517"/>
                  <a:gd name="connsiteX25" fmla="*/ 2424353 w 2508111"/>
                  <a:gd name="connsiteY25" fmla="*/ 2244867 h 3930517"/>
                  <a:gd name="connsiteX26" fmla="*/ 2359330 w 2508111"/>
                  <a:gd name="connsiteY26" fmla="*/ 1606047 h 3930517"/>
                  <a:gd name="connsiteX27" fmla="*/ 208305 w 2508111"/>
                  <a:gd name="connsiteY27" fmla="*/ 1283822 h 3930517"/>
                  <a:gd name="connsiteX28" fmla="*/ 64622 w 2508111"/>
                  <a:gd name="connsiteY28" fmla="*/ 1283822 h 3930517"/>
                  <a:gd name="connsiteX29" fmla="*/ 64622 w 2508111"/>
                  <a:gd name="connsiteY29" fmla="*/ 1427505 h 3930517"/>
                  <a:gd name="connsiteX30" fmla="*/ 530537 w 2508111"/>
                  <a:gd name="connsiteY30" fmla="*/ 1893412 h 3930517"/>
                  <a:gd name="connsiteX31" fmla="*/ 530537 w 2508111"/>
                  <a:gd name="connsiteY31" fmla="*/ 2037115 h 3930517"/>
                  <a:gd name="connsiteX32" fmla="*/ 64622 w 2508111"/>
                  <a:gd name="connsiteY32" fmla="*/ 2503012 h 3930517"/>
                  <a:gd name="connsiteX33" fmla="*/ 64622 w 2508111"/>
                  <a:gd name="connsiteY33" fmla="*/ 2646715 h 3930517"/>
                  <a:gd name="connsiteX34" fmla="*/ 208305 w 2508111"/>
                  <a:gd name="connsiteY34" fmla="*/ 2646715 h 3930517"/>
                  <a:gd name="connsiteX35" fmla="*/ 674222 w 2508111"/>
                  <a:gd name="connsiteY35" fmla="*/ 2180798 h 3930517"/>
                  <a:gd name="connsiteX36" fmla="*/ 674222 w 2508111"/>
                  <a:gd name="connsiteY36" fmla="*/ 1749729 h 393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08111" h="3930517">
                    <a:moveTo>
                      <a:pt x="327337" y="292474"/>
                    </a:moveTo>
                    <a:cubicBezTo>
                      <a:pt x="446370" y="173442"/>
                      <a:pt x="639357" y="173442"/>
                      <a:pt x="758398" y="292474"/>
                    </a:cubicBezTo>
                    <a:lnTo>
                      <a:pt x="2215647" y="1749729"/>
                    </a:lnTo>
                    <a:cubicBezTo>
                      <a:pt x="2319726" y="1853808"/>
                      <a:pt x="2332873" y="2014621"/>
                      <a:pt x="2254783" y="2132904"/>
                    </a:cubicBezTo>
                    <a:cubicBezTo>
                      <a:pt x="2243648" y="2149749"/>
                      <a:pt x="2230623" y="2165822"/>
                      <a:pt x="2215647" y="2180798"/>
                    </a:cubicBezTo>
                    <a:lnTo>
                      <a:pt x="2180148" y="2216277"/>
                    </a:lnTo>
                    <a:lnTo>
                      <a:pt x="758398" y="3638047"/>
                    </a:lnTo>
                    <a:cubicBezTo>
                      <a:pt x="639357" y="3757081"/>
                      <a:pt x="446370" y="3757081"/>
                      <a:pt x="327337" y="3638047"/>
                    </a:cubicBezTo>
                    <a:lnTo>
                      <a:pt x="292474" y="3603198"/>
                    </a:lnTo>
                    <a:cubicBezTo>
                      <a:pt x="173442" y="3484163"/>
                      <a:pt x="173442" y="3291164"/>
                      <a:pt x="292474" y="3172130"/>
                    </a:cubicBezTo>
                    <a:lnTo>
                      <a:pt x="1499346" y="1965264"/>
                    </a:lnTo>
                    <a:lnTo>
                      <a:pt x="292474" y="758390"/>
                    </a:lnTo>
                    <a:cubicBezTo>
                      <a:pt x="173442" y="639359"/>
                      <a:pt x="173442" y="446370"/>
                      <a:pt x="292474" y="327337"/>
                    </a:cubicBezTo>
                    <a:close/>
                    <a:moveTo>
                      <a:pt x="902081" y="148790"/>
                    </a:moveTo>
                    <a:cubicBezTo>
                      <a:pt x="703686" y="-49597"/>
                      <a:pt x="382039" y="-49597"/>
                      <a:pt x="183653" y="148790"/>
                    </a:cubicBezTo>
                    <a:lnTo>
                      <a:pt x="148790" y="183655"/>
                    </a:lnTo>
                    <a:cubicBezTo>
                      <a:pt x="-49597" y="382041"/>
                      <a:pt x="-49597" y="703688"/>
                      <a:pt x="148790" y="902074"/>
                    </a:cubicBezTo>
                    <a:lnTo>
                      <a:pt x="1211981" y="1965264"/>
                    </a:lnTo>
                    <a:lnTo>
                      <a:pt x="148790" y="3028447"/>
                    </a:lnTo>
                    <a:cubicBezTo>
                      <a:pt x="-49597" y="3226831"/>
                      <a:pt x="-49597" y="3548496"/>
                      <a:pt x="148790" y="3746880"/>
                    </a:cubicBezTo>
                    <a:lnTo>
                      <a:pt x="183653" y="3781730"/>
                    </a:lnTo>
                    <a:cubicBezTo>
                      <a:pt x="382039" y="3980114"/>
                      <a:pt x="703688" y="3980114"/>
                      <a:pt x="902081" y="3781730"/>
                    </a:cubicBezTo>
                    <a:lnTo>
                      <a:pt x="2323851" y="2359980"/>
                    </a:lnTo>
                    <a:lnTo>
                      <a:pt x="2324480" y="2359329"/>
                    </a:lnTo>
                    <a:lnTo>
                      <a:pt x="2359330" y="2324481"/>
                    </a:lnTo>
                    <a:cubicBezTo>
                      <a:pt x="2384038" y="2299772"/>
                      <a:pt x="2405740" y="2273071"/>
                      <a:pt x="2424353" y="2244867"/>
                    </a:cubicBezTo>
                    <a:cubicBezTo>
                      <a:pt x="2554564" y="2047641"/>
                      <a:pt x="2533005" y="1779722"/>
                      <a:pt x="2359330" y="1606047"/>
                    </a:cubicBezTo>
                    <a:close/>
                    <a:moveTo>
                      <a:pt x="208305" y="1283822"/>
                    </a:moveTo>
                    <a:cubicBezTo>
                      <a:pt x="168628" y="1244143"/>
                      <a:pt x="104299" y="1244143"/>
                      <a:pt x="64622" y="1283822"/>
                    </a:cubicBezTo>
                    <a:cubicBezTo>
                      <a:pt x="24943" y="1323499"/>
                      <a:pt x="24943" y="1387828"/>
                      <a:pt x="64622" y="1427505"/>
                    </a:cubicBezTo>
                    <a:lnTo>
                      <a:pt x="530537" y="1893412"/>
                    </a:lnTo>
                    <a:cubicBezTo>
                      <a:pt x="570214" y="1933097"/>
                      <a:pt x="570214" y="1997430"/>
                      <a:pt x="530537" y="2037115"/>
                    </a:cubicBezTo>
                    <a:lnTo>
                      <a:pt x="64622" y="2503012"/>
                    </a:lnTo>
                    <a:cubicBezTo>
                      <a:pt x="24943" y="2542697"/>
                      <a:pt x="24943" y="2607030"/>
                      <a:pt x="64622" y="2646715"/>
                    </a:cubicBezTo>
                    <a:cubicBezTo>
                      <a:pt x="104299" y="2686380"/>
                      <a:pt x="168628" y="2686380"/>
                      <a:pt x="208305" y="2646715"/>
                    </a:cubicBezTo>
                    <a:lnTo>
                      <a:pt x="674222" y="2180798"/>
                    </a:lnTo>
                    <a:cubicBezTo>
                      <a:pt x="793247" y="2061763"/>
                      <a:pt x="793247" y="1868764"/>
                      <a:pt x="674222" y="17497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E6EFB"/>
                  </a:gs>
                  <a:gs pos="85000">
                    <a:srgbClr val="F7ABA7"/>
                  </a:gs>
                </a:gsLst>
                <a:lin ang="2700000" scaled="1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E889516-224A-F595-9692-AEE4AB5A7152}"/>
              </a:ext>
            </a:extLst>
          </p:cNvPr>
          <p:cNvSpPr/>
          <p:nvPr/>
        </p:nvSpPr>
        <p:spPr bwMode="auto">
          <a:xfrm>
            <a:off x="588263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/>
              </a:rPr>
              <a:t>8:00 AM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3B49B6-FA27-5C56-0AF9-53156167781C}"/>
              </a:ext>
            </a:extLst>
          </p:cNvPr>
          <p:cNvSpPr txBox="1"/>
          <p:nvPr/>
        </p:nvSpPr>
        <p:spPr>
          <a:xfrm>
            <a:off x="588263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Hillary begins her day in Excel looking at the latest COGS estimates for a new product. She uses Copilot to filter the data to get the view she wants.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3B98BEE-C896-79F0-4007-3E88BAFE1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588263" y="2375244"/>
            <a:ext cx="534543" cy="534543"/>
            <a:chOff x="5831903" y="8381781"/>
            <a:chExt cx="534543" cy="534543"/>
          </a:xfrm>
        </p:grpSpPr>
        <p:sp>
          <p:nvSpPr>
            <p:cNvPr id="78" name="Rounded Rectangle 46">
              <a:extLst>
                <a:ext uri="{FF2B5EF4-FFF2-40B4-BE49-F238E27FC236}">
                  <a16:creationId xmlns:a16="http://schemas.microsoft.com/office/drawing/2014/main" id="{7BE104E2-E7F6-7C1C-126E-B4F459B9E768}"/>
                </a:ext>
              </a:extLst>
            </p:cNvPr>
            <p:cNvSpPr/>
            <p:nvPr/>
          </p:nvSpPr>
          <p:spPr bwMode="auto">
            <a:xfrm>
              <a:off x="5831903" y="8381781"/>
              <a:ext cx="534543" cy="534543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127643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6" name="Picture 8" descr="Microsoft Excel Logo - PNG and Vector - Logo Download">
              <a:hlinkClick r:id="rId4"/>
              <a:extLst>
                <a:ext uri="{FF2B5EF4-FFF2-40B4-BE49-F238E27FC236}">
                  <a16:creationId xmlns:a16="http://schemas.microsoft.com/office/drawing/2014/main" id="{FA3CCB9F-DBFB-B66B-66B4-2F230BD5320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3" t="17073" r="17073" b="17073"/>
            <a:stretch/>
          </p:blipFill>
          <p:spPr bwMode="auto">
            <a:xfrm>
              <a:off x="5943929" y="8493807"/>
              <a:ext cx="310492" cy="31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84598FC9-C834-B5CF-0858-1C154F38E2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37053" y="255018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6F065DF2-AED2-2147-1247-FFEFAA69D309}"/>
              </a:ext>
            </a:extLst>
          </p:cNvPr>
          <p:cNvSpPr txBox="1">
            <a:spLocks/>
          </p:cNvSpPr>
          <p:nvPr/>
        </p:nvSpPr>
        <p:spPr>
          <a:xfrm>
            <a:off x="646864" y="3183293"/>
            <a:ext cx="2443118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Sort the data </a:t>
            </a:r>
            <a:r>
              <a:rPr kumimoji="0" lang="en-US" sz="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by product feature and then filter out the Priority 2 features.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33167A12-99CE-E962-1437-1CF38FB28967}"/>
              </a:ext>
            </a:extLst>
          </p:cNvPr>
          <p:cNvSpPr/>
          <p:nvPr/>
        </p:nvSpPr>
        <p:spPr bwMode="auto">
          <a:xfrm>
            <a:off x="3417469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9:30 AM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B7C1CF6-ACC7-4570-9022-320048BF253B}"/>
              </a:ext>
            </a:extLst>
          </p:cNvPr>
          <p:cNvSpPr txBox="1"/>
          <p:nvPr/>
        </p:nvSpPr>
        <p:spPr>
          <a:xfrm>
            <a:off x="3417469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She later meets with her manager and IT to discuss reporting requirements updates from the sales organization. She asks Copilot to summarize the requirements.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3F24DA-78C0-555E-C1CD-C2E5D3DC5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3417469" y="2375244"/>
            <a:ext cx="534543" cy="534543"/>
            <a:chOff x="4236994" y="8381781"/>
            <a:chExt cx="534543" cy="534543"/>
          </a:xfrm>
        </p:grpSpPr>
        <p:sp>
          <p:nvSpPr>
            <p:cNvPr id="52" name="Rounded Rectangle 46">
              <a:extLst>
                <a:ext uri="{FF2B5EF4-FFF2-40B4-BE49-F238E27FC236}">
                  <a16:creationId xmlns:a16="http://schemas.microsoft.com/office/drawing/2014/main" id="{72650022-8794-8C66-C82C-F59FD8FF2DF2}"/>
                </a:ext>
              </a:extLst>
            </p:cNvPr>
            <p:cNvSpPr/>
            <p:nvPr/>
          </p:nvSpPr>
          <p:spPr bwMode="auto">
            <a:xfrm>
              <a:off x="4236994" y="8381781"/>
              <a:ext cx="534543" cy="534543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127643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3" name="Picture 6" descr="Microsoft Teams Logo, symbol, meaning, history, PNG">
              <a:hlinkClick r:id="rId6"/>
              <a:extLst>
                <a:ext uri="{FF2B5EF4-FFF2-40B4-BE49-F238E27FC236}">
                  <a16:creationId xmlns:a16="http://schemas.microsoft.com/office/drawing/2014/main" id="{605D8882-BCC6-F55A-E169-88C6B5C339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4" r="20244"/>
            <a:stretch/>
          </p:blipFill>
          <p:spPr bwMode="auto">
            <a:xfrm>
              <a:off x="4351924" y="8505061"/>
              <a:ext cx="304683" cy="287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11BBF58E-B192-B35D-4F60-4E59E5B009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37252" y="255018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D324CE34-1194-7735-DFE5-D05A8AE78D2D}"/>
              </a:ext>
            </a:extLst>
          </p:cNvPr>
          <p:cNvSpPr txBox="1">
            <a:spLocks/>
          </p:cNvSpPr>
          <p:nvPr/>
        </p:nvSpPr>
        <p:spPr>
          <a:xfrm>
            <a:off x="3476070" y="3183293"/>
            <a:ext cx="2443118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the meeting </a:t>
            </a:r>
            <a:r>
              <a:rPr kumimoji="0" lang="en-US" sz="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be sure to list all he reporting requirements that were mentioned.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9D03EA28-F75D-E978-FD52-8A469B33F256}"/>
              </a:ext>
            </a:extLst>
          </p:cNvPr>
          <p:cNvSpPr/>
          <p:nvPr/>
        </p:nvSpPr>
        <p:spPr bwMode="auto">
          <a:xfrm>
            <a:off x="6246676" y="1255141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10:00 AM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49B9257-DF16-0E3A-8C0F-C43745B2BE6C}"/>
              </a:ext>
            </a:extLst>
          </p:cNvPr>
          <p:cNvSpPr txBox="1"/>
          <p:nvPr/>
        </p:nvSpPr>
        <p:spPr>
          <a:xfrm>
            <a:off x="6246676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Hillary finally gets to her main project for the day and reviews the due diligence information on a potential acquisition target. She asks Copilot to create a summary.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C115FA-19CA-7715-DBAA-28F9C526D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6246676" y="2375244"/>
            <a:ext cx="534543" cy="534543"/>
            <a:chOff x="6321001" y="2333702"/>
            <a:chExt cx="534543" cy="534543"/>
          </a:xfrm>
        </p:grpSpPr>
        <p:sp>
          <p:nvSpPr>
            <p:cNvPr id="56" name="Rounded Rectangle 46">
              <a:extLst>
                <a:ext uri="{FF2B5EF4-FFF2-40B4-BE49-F238E27FC236}">
                  <a16:creationId xmlns:a16="http://schemas.microsoft.com/office/drawing/2014/main" id="{95771F27-7BFF-AF5D-07BF-E9B607229168}"/>
                </a:ext>
              </a:extLst>
            </p:cNvPr>
            <p:cNvSpPr/>
            <p:nvPr/>
          </p:nvSpPr>
          <p:spPr bwMode="auto">
            <a:xfrm>
              <a:off x="6321001" y="2333702"/>
              <a:ext cx="534543" cy="534543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127643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7" name="Picture 56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7DE33636-9BCF-627D-3018-D69981368AC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789" y="2472386"/>
              <a:ext cx="282965" cy="257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BFA87300-2386-14C2-E1EF-CCD13ECA7E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97019" y="255018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M365 Chat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CB9DA06D-1029-E3B0-CCC2-324867839EEE}"/>
              </a:ext>
            </a:extLst>
          </p:cNvPr>
          <p:cNvSpPr txBox="1">
            <a:spLocks/>
          </p:cNvSpPr>
          <p:nvPr/>
        </p:nvSpPr>
        <p:spPr>
          <a:xfrm>
            <a:off x="6305277" y="3132334"/>
            <a:ext cx="244311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the information in </a:t>
            </a:r>
            <a:r>
              <a:rPr kumimoji="0" lang="en-US" sz="800" b="0" i="0" u="sng" strike="noStrike" kern="1200" cap="none" spc="0" normalizeH="0" baseline="0" noProof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Fabrikam financial data, Fabrikam operations analysis, Fabrikam integration plan.</a:t>
            </a:r>
            <a:endParaRPr kumimoji="0" lang="en-US" sz="8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C5F7D609-517E-3FBF-6CCD-F390FEE20D2D}"/>
              </a:ext>
            </a:extLst>
          </p:cNvPr>
          <p:cNvSpPr/>
          <p:nvPr/>
        </p:nvSpPr>
        <p:spPr bwMode="auto">
          <a:xfrm>
            <a:off x="6246676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11:00 AM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F4E25CB-2F68-1ACF-7421-9DC1B0B003D5}"/>
              </a:ext>
            </a:extLst>
          </p:cNvPr>
          <p:cNvSpPr txBox="1"/>
          <p:nvPr/>
        </p:nvSpPr>
        <p:spPr>
          <a:xfrm>
            <a:off x="6246676" y="4075061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After creating an overview of the acquisition in Word, she asks Copilot to turn the document into a presentation for the business development team.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FB61D80-9419-3D5F-CAC0-82945BD4F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6246676" y="5003768"/>
            <a:ext cx="534543" cy="534543"/>
            <a:chOff x="9021721" y="8381781"/>
            <a:chExt cx="534543" cy="534543"/>
          </a:xfrm>
        </p:grpSpPr>
        <p:sp>
          <p:nvSpPr>
            <p:cNvPr id="71" name="Rounded Rectangle 46">
              <a:extLst>
                <a:ext uri="{FF2B5EF4-FFF2-40B4-BE49-F238E27FC236}">
                  <a16:creationId xmlns:a16="http://schemas.microsoft.com/office/drawing/2014/main" id="{0E385661-1BB9-5446-0BCB-F9B3DC9F29BA}"/>
                </a:ext>
              </a:extLst>
            </p:cNvPr>
            <p:cNvSpPr/>
            <p:nvPr/>
          </p:nvSpPr>
          <p:spPr bwMode="auto">
            <a:xfrm>
              <a:off x="9021721" y="8381781"/>
              <a:ext cx="534543" cy="534543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127643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72" name="Picture 4" descr="Microsoft PowerPoint Logo - PNG and Vector - Logo Download">
              <a:hlinkClick r:id="rId10"/>
              <a:extLst>
                <a:ext uri="{FF2B5EF4-FFF2-40B4-BE49-F238E27FC236}">
                  <a16:creationId xmlns:a16="http://schemas.microsoft.com/office/drawing/2014/main" id="{6753667C-EA86-17A8-F20E-919F63EAE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039" y="8503049"/>
              <a:ext cx="313907" cy="29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02CCEC14-3806-26F6-C4E6-135BA6D088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97019" y="5178706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22AF4DFB-3E7D-4308-D667-5ADE23D029AC}"/>
              </a:ext>
            </a:extLst>
          </p:cNvPr>
          <p:cNvSpPr txBox="1">
            <a:spLocks/>
          </p:cNvSpPr>
          <p:nvPr/>
        </p:nvSpPr>
        <p:spPr>
          <a:xfrm>
            <a:off x="6315091" y="5823006"/>
            <a:ext cx="2443118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presentation from </a:t>
            </a:r>
            <a:r>
              <a:rPr lang="en-US" sz="800" spc="0">
                <a:solidFill>
                  <a:prstClr val="black"/>
                </a:solidFill>
                <a:latin typeface="Segoe UI"/>
              </a:rPr>
              <a:t>[Word document link to Fabrikam acquisition overview.docx]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C2D6EAE0-52D8-373D-552D-DB8023DA0DF0}"/>
              </a:ext>
            </a:extLst>
          </p:cNvPr>
          <p:cNvSpPr/>
          <p:nvPr/>
        </p:nvSpPr>
        <p:spPr bwMode="auto">
          <a:xfrm>
            <a:off x="3417469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2:00 PM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FD2C725-DC60-37B8-2FFC-6CF58FC9059A}"/>
              </a:ext>
            </a:extLst>
          </p:cNvPr>
          <p:cNvSpPr txBox="1"/>
          <p:nvPr/>
        </p:nvSpPr>
        <p:spPr>
          <a:xfrm>
            <a:off x="3417469" y="4075061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Hillary needs to catch up on a chat she started in the morning. She asks Copilot to summarize the thread. 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AE682F-20C1-B961-01E5-B53C2709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3417469" y="5003768"/>
            <a:ext cx="534543" cy="534543"/>
            <a:chOff x="4236994" y="8381781"/>
            <a:chExt cx="534543" cy="534543"/>
          </a:xfrm>
        </p:grpSpPr>
        <p:sp>
          <p:nvSpPr>
            <p:cNvPr id="83" name="Rounded Rectangle 46">
              <a:extLst>
                <a:ext uri="{FF2B5EF4-FFF2-40B4-BE49-F238E27FC236}">
                  <a16:creationId xmlns:a16="http://schemas.microsoft.com/office/drawing/2014/main" id="{1F95498C-1048-9AE7-A133-2AC6551955BA}"/>
                </a:ext>
              </a:extLst>
            </p:cNvPr>
            <p:cNvSpPr/>
            <p:nvPr/>
          </p:nvSpPr>
          <p:spPr bwMode="auto">
            <a:xfrm>
              <a:off x="4236994" y="8381781"/>
              <a:ext cx="534543" cy="534543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127643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4" name="Picture 6" descr="Microsoft Teams Logo, symbol, meaning, history, PNG">
              <a:hlinkClick r:id="rId6"/>
              <a:extLst>
                <a:ext uri="{FF2B5EF4-FFF2-40B4-BE49-F238E27FC236}">
                  <a16:creationId xmlns:a16="http://schemas.microsoft.com/office/drawing/2014/main" id="{C3EE82A5-21AD-1BB2-3CE6-56CB6C4B3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4" r="20244"/>
            <a:stretch/>
          </p:blipFill>
          <p:spPr bwMode="auto">
            <a:xfrm>
              <a:off x="4351924" y="8505061"/>
              <a:ext cx="304683" cy="287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74FF72C9-8BBF-C9C0-37CC-7A89B85CF0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37252" y="5178706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3BE74D17-9488-CEA6-1DB9-21EE74FFA9D8}"/>
              </a:ext>
            </a:extLst>
          </p:cNvPr>
          <p:cNvSpPr txBox="1">
            <a:spLocks/>
          </p:cNvSpPr>
          <p:nvPr/>
        </p:nvSpPr>
        <p:spPr>
          <a:xfrm>
            <a:off x="3480977" y="5823006"/>
            <a:ext cx="2443118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this thread </a:t>
            </a:r>
            <a:r>
              <a:rPr kumimoji="0" lang="en-US" sz="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calling out where my name was mentioned and any action items for me.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533726D1-0C25-4A64-4CB5-54E5ACA6C555}"/>
              </a:ext>
            </a:extLst>
          </p:cNvPr>
          <p:cNvSpPr/>
          <p:nvPr/>
        </p:nvSpPr>
        <p:spPr bwMode="auto">
          <a:xfrm>
            <a:off x="588263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4:00 PM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6595925-06E3-AFBD-6944-73C653639987}"/>
              </a:ext>
            </a:extLst>
          </p:cNvPr>
          <p:cNvSpPr txBox="1"/>
          <p:nvPr/>
        </p:nvSpPr>
        <p:spPr>
          <a:xfrm>
            <a:off x="588263" y="4075061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Hillary heads back into Excel to update the acquisition numbers with the latest what-if scenarios and create some charts to go into the business planning presentation.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9BE4FC-3B62-85DF-1E28-CCAC3A6DE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588263" y="5003768"/>
            <a:ext cx="534543" cy="534543"/>
            <a:chOff x="5831903" y="8381781"/>
            <a:chExt cx="534543" cy="534543"/>
          </a:xfrm>
        </p:grpSpPr>
        <p:sp>
          <p:nvSpPr>
            <p:cNvPr id="66" name="Rounded Rectangle 46">
              <a:extLst>
                <a:ext uri="{FF2B5EF4-FFF2-40B4-BE49-F238E27FC236}">
                  <a16:creationId xmlns:a16="http://schemas.microsoft.com/office/drawing/2014/main" id="{B8F663D2-2BCD-78AF-EB80-470ECE37EB82}"/>
                </a:ext>
              </a:extLst>
            </p:cNvPr>
            <p:cNvSpPr/>
            <p:nvPr/>
          </p:nvSpPr>
          <p:spPr bwMode="auto">
            <a:xfrm>
              <a:off x="5831903" y="8381781"/>
              <a:ext cx="534543" cy="534543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127643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67" name="Picture 8" descr="Microsoft Excel Logo - PNG and Vector - Logo Download">
              <a:hlinkClick r:id="rId4"/>
              <a:extLst>
                <a:ext uri="{FF2B5EF4-FFF2-40B4-BE49-F238E27FC236}">
                  <a16:creationId xmlns:a16="http://schemas.microsoft.com/office/drawing/2014/main" id="{7ABE5DAE-75FC-4875-CF5B-10EAEAE6B42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3" t="17073" r="17073" b="17073"/>
            <a:stretch/>
          </p:blipFill>
          <p:spPr bwMode="auto">
            <a:xfrm>
              <a:off x="5943929" y="8493807"/>
              <a:ext cx="310492" cy="31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5AC99180-2005-07C9-4A00-50B56E9B60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37053" y="5178706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1875DBE7-E4C9-8F98-DA07-409A11F01DAA}"/>
              </a:ext>
            </a:extLst>
          </p:cNvPr>
          <p:cNvSpPr txBox="1">
            <a:spLocks/>
          </p:cNvSpPr>
          <p:nvPr/>
        </p:nvSpPr>
        <p:spPr>
          <a:xfrm>
            <a:off x="646864" y="5825888"/>
            <a:ext cx="2443118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is the impact </a:t>
            </a:r>
            <a:r>
              <a:rPr kumimoji="0" lang="en-US" sz="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of doubling the IT integration budget on the revenue per month?</a:t>
            </a:r>
          </a:p>
        </p:txBody>
      </p:sp>
      <p:pic>
        <p:nvPicPr>
          <p:cNvPr id="33" name="Picture 32" descr="Portrait of Hillary">
            <a:extLst>
              <a:ext uri="{FF2B5EF4-FFF2-40B4-BE49-F238E27FC236}">
                <a16:creationId xmlns:a16="http://schemas.microsoft.com/office/drawing/2014/main" id="{50CE88AB-8140-D2F1-4A93-AF2D0F67A4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14039" y="2698962"/>
            <a:ext cx="2743200" cy="2863273"/>
          </a:xfrm>
          <a:prstGeom prst="rect">
            <a:avLst/>
          </a:prstGeom>
        </p:spPr>
      </p:pic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9FDD6B16-823E-F1C9-F05A-A3FF483BB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0974" y="5455668"/>
            <a:ext cx="3121025" cy="814144"/>
          </a:xfrm>
          <a:custGeom>
            <a:avLst/>
            <a:gdLst>
              <a:gd name="connsiteX0" fmla="*/ 0 w 3258104"/>
              <a:gd name="connsiteY0" fmla="*/ 407071 h 814144"/>
              <a:gd name="connsiteX1" fmla="*/ 0 w 3258104"/>
              <a:gd name="connsiteY1" fmla="*/ 407072 h 814144"/>
              <a:gd name="connsiteX2" fmla="*/ 0 w 3258104"/>
              <a:gd name="connsiteY2" fmla="*/ 407072 h 814144"/>
              <a:gd name="connsiteX3" fmla="*/ 407072 w 3258104"/>
              <a:gd name="connsiteY3" fmla="*/ 0 h 814144"/>
              <a:gd name="connsiteX4" fmla="*/ 3258104 w 3258104"/>
              <a:gd name="connsiteY4" fmla="*/ 0 h 814144"/>
              <a:gd name="connsiteX5" fmla="*/ 3258104 w 3258104"/>
              <a:gd name="connsiteY5" fmla="*/ 814144 h 814144"/>
              <a:gd name="connsiteX6" fmla="*/ 407072 w 3258104"/>
              <a:gd name="connsiteY6" fmla="*/ 814143 h 814144"/>
              <a:gd name="connsiteX7" fmla="*/ 8270 w 3258104"/>
              <a:gd name="connsiteY7" fmla="*/ 489111 h 814144"/>
              <a:gd name="connsiteX8" fmla="*/ 0 w 3258104"/>
              <a:gd name="connsiteY8" fmla="*/ 407072 h 814144"/>
              <a:gd name="connsiteX9" fmla="*/ 8270 w 3258104"/>
              <a:gd name="connsiteY9" fmla="*/ 325033 h 814144"/>
              <a:gd name="connsiteX10" fmla="*/ 407072 w 3258104"/>
              <a:gd name="connsiteY10" fmla="*/ 0 h 81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8104" h="814144">
                <a:moveTo>
                  <a:pt x="0" y="407071"/>
                </a:moveTo>
                <a:lnTo>
                  <a:pt x="0" y="407072"/>
                </a:lnTo>
                <a:lnTo>
                  <a:pt x="0" y="407072"/>
                </a:lnTo>
                <a:close/>
                <a:moveTo>
                  <a:pt x="407072" y="0"/>
                </a:moveTo>
                <a:lnTo>
                  <a:pt x="3258104" y="0"/>
                </a:lnTo>
                <a:lnTo>
                  <a:pt x="3258104" y="814144"/>
                </a:lnTo>
                <a:lnTo>
                  <a:pt x="407072" y="814143"/>
                </a:lnTo>
                <a:cubicBezTo>
                  <a:pt x="210355" y="814143"/>
                  <a:pt x="46228" y="674607"/>
                  <a:pt x="8270" y="489111"/>
                </a:cubicBezTo>
                <a:lnTo>
                  <a:pt x="0" y="407072"/>
                </a:lnTo>
                <a:lnTo>
                  <a:pt x="8270" y="325033"/>
                </a:lnTo>
                <a:cubicBezTo>
                  <a:pt x="46228" y="139537"/>
                  <a:pt x="210355" y="0"/>
                  <a:pt x="4070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23BEE03-03E3-6D4B-6038-2B2BDE8B22D9}"/>
              </a:ext>
            </a:extLst>
          </p:cNvPr>
          <p:cNvSpPr/>
          <p:nvPr/>
        </p:nvSpPr>
        <p:spPr>
          <a:xfrm>
            <a:off x="9403398" y="5647297"/>
            <a:ext cx="245617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Hillary is a financial analyst at Contoso</a:t>
            </a:r>
          </a:p>
        </p:txBody>
      </p:sp>
    </p:spTree>
    <p:extLst>
      <p:ext uri="{BB962C8B-B14F-4D97-AF65-F5344CB8AC3E}">
        <p14:creationId xmlns:p14="http://schemas.microsoft.com/office/powerpoint/2010/main" val="21303899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549F62B92146AA6B82CA9228E469" ma:contentTypeVersion="19" ma:contentTypeDescription="Create a new document." ma:contentTypeScope="" ma:versionID="fb7144f6ae4ac9c587d4dee8b59ea03f">
  <xsd:schema xmlns:xsd="http://www.w3.org/2001/XMLSchema" xmlns:xs="http://www.w3.org/2001/XMLSchema" xmlns:p="http://schemas.microsoft.com/office/2006/metadata/properties" xmlns:ns2="6a0d6f25-5d7a-40b7-9e93-0cbfd06f013a" xmlns:ns3="7e0b6b19-f2a0-48da-99b5-34c3f079df0e" targetNamespace="http://schemas.microsoft.com/office/2006/metadata/properties" ma:root="true" ma:fieldsID="7ac063a03565df7f6fff10abef2f1c01" ns2:_="" ns3:_="">
    <xsd:import namespace="6a0d6f25-5d7a-40b7-9e93-0cbfd06f013a"/>
    <xsd:import namespace="7e0b6b19-f2a0-48da-99b5-34c3f079d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aximo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d6f25-5d7a-40b7-9e93-0cbfd06f0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1e0b4c-aa6a-493f-9655-849fd0af2c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aximo" ma:index="25" nillable="true" ma:displayName="Tag" ma:format="RadioButtons" ma:internalName="Maximo">
      <xsd:simpleType>
        <xsd:restriction base="dms:Choice">
          <xsd:enumeration value="Maximo"/>
          <xsd:enumeration value="Tririga"/>
          <xsd:enumeration value="EIS"/>
          <xsd:enumeration value="Envizi"/>
          <xsd:enumeration value="Sterling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b6b19-f2a0-48da-99b5-34c3f079d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f20dc7-b4f2-4cff-9860-328698cf6f4e}" ma:internalName="TaxCatchAll" ma:showField="CatchAllData" ma:web="7e0b6b19-f2a0-48da-99b5-34c3f079df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44FA5-44DA-4761-A4BD-F61DBBD8A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43C4E2-77EA-4DC8-A582-50B11E107FC3}">
  <ds:schemaRefs>
    <ds:schemaRef ds:uri="6a0d6f25-5d7a-40b7-9e93-0cbfd06f013a"/>
    <ds:schemaRef ds:uri="7e0b6b19-f2a0-48da-99b5-34c3f079df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 day in the life of a Financial Analyst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2024-05-23T15:47:15Z</dcterms:created>
  <dcterms:modified xsi:type="dcterms:W3CDTF">2024-05-23T15:51:31Z</dcterms:modified>
</cp:coreProperties>
</file>